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sldIdLst>
    <p:sldId id="260" r:id="rId2"/>
    <p:sldId id="310" r:id="rId3"/>
    <p:sldId id="311" r:id="rId4"/>
    <p:sldId id="305" r:id="rId5"/>
    <p:sldId id="258" r:id="rId6"/>
    <p:sldId id="263" r:id="rId7"/>
    <p:sldId id="293" r:id="rId8"/>
    <p:sldId id="266" r:id="rId9"/>
    <p:sldId id="267" r:id="rId10"/>
    <p:sldId id="268" r:id="rId11"/>
    <p:sldId id="269" r:id="rId12"/>
    <p:sldId id="270" r:id="rId13"/>
    <p:sldId id="271" r:id="rId14"/>
    <p:sldId id="303" r:id="rId15"/>
    <p:sldId id="273" r:id="rId16"/>
    <p:sldId id="274" r:id="rId17"/>
    <p:sldId id="275" r:id="rId18"/>
    <p:sldId id="278" r:id="rId19"/>
    <p:sldId id="277" r:id="rId20"/>
    <p:sldId id="276" r:id="rId21"/>
    <p:sldId id="279" r:id="rId22"/>
    <p:sldId id="280" r:id="rId23"/>
    <p:sldId id="282" r:id="rId24"/>
    <p:sldId id="281" r:id="rId25"/>
    <p:sldId id="283" r:id="rId26"/>
    <p:sldId id="285" r:id="rId27"/>
    <p:sldId id="287" r:id="rId28"/>
    <p:sldId id="288" r:id="rId29"/>
    <p:sldId id="289" r:id="rId30"/>
    <p:sldId id="290" r:id="rId31"/>
    <p:sldId id="302" r:id="rId32"/>
    <p:sldId id="291" r:id="rId33"/>
    <p:sldId id="292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4" r:id="rId43"/>
    <p:sldId id="306" r:id="rId44"/>
    <p:sldId id="307" r:id="rId45"/>
    <p:sldId id="308" r:id="rId46"/>
    <p:sldId id="309" r:id="rId47"/>
    <p:sldId id="312" r:id="rId4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61793B4A-F370-4D7D-B4C9-067B50A9C541}">
          <p14:sldIdLst>
            <p14:sldId id="260"/>
            <p14:sldId id="310"/>
            <p14:sldId id="311"/>
            <p14:sldId id="305"/>
            <p14:sldId id="258"/>
            <p14:sldId id="263"/>
            <p14:sldId id="293"/>
            <p14:sldId id="266"/>
            <p14:sldId id="267"/>
            <p14:sldId id="268"/>
            <p14:sldId id="269"/>
            <p14:sldId id="270"/>
            <p14:sldId id="271"/>
            <p14:sldId id="303"/>
            <p14:sldId id="273"/>
            <p14:sldId id="274"/>
            <p14:sldId id="275"/>
            <p14:sldId id="278"/>
            <p14:sldId id="277"/>
            <p14:sldId id="276"/>
            <p14:sldId id="279"/>
            <p14:sldId id="280"/>
            <p14:sldId id="282"/>
            <p14:sldId id="281"/>
            <p14:sldId id="283"/>
            <p14:sldId id="285"/>
            <p14:sldId id="287"/>
            <p14:sldId id="288"/>
            <p14:sldId id="289"/>
            <p14:sldId id="290"/>
            <p14:sldId id="302"/>
            <p14:sldId id="291"/>
            <p14:sldId id="292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  <p14:sldId id="304"/>
            <p14:sldId id="306"/>
            <p14:sldId id="307"/>
            <p14:sldId id="308"/>
            <p14:sldId id="309"/>
            <p14:sldId id="312"/>
          </p14:sldIdLst>
        </p14:section>
        <p14:section name="Resources" id="{23D6F639-482A-46E7-B76F-9CCD0567C013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6E7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4" autoAdjust="0"/>
    <p:restoredTop sz="96101" autoAdjust="0"/>
  </p:normalViewPr>
  <p:slideViewPr>
    <p:cSldViewPr snapToGrid="0">
      <p:cViewPr varScale="1">
        <p:scale>
          <a:sx n="90" d="100"/>
          <a:sy n="90" d="100"/>
        </p:scale>
        <p:origin x="12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39A2E2-0DB5-42E7-9F75-101C321F2C7C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B09993-5F3D-45C6-AAF2-B1F71C24F5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5219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69EEFB-CAEB-C634-B499-4EDABD7CC0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4868603-B19E-EF63-01CE-9AAF2E3A2A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51157C-4D8C-FE76-AC85-C83E13515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EE94-A182-4533-A15D-B7CA4DA9C757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B33189-F42B-C9FB-8FC4-2CA499624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DBF0BC-ABC8-896B-78C1-6C4B5AA46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6369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094C68-FD78-6626-84AA-284D9BB80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AC63CD3-EFFE-927D-700D-613E758983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00D399-EACD-BC4B-E984-23BB433DE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EE94-A182-4533-A15D-B7CA4DA9C757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0382AA-FA70-8F05-F40E-D834FC2C2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E3CBBE-FFC5-7C84-EADC-88E14962C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8457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962A12F-08DD-0C99-6C52-C74DAC42D3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A036A39-9DED-BE39-8F2C-D13AE2FBD5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D0628E7-E2EA-91BC-2F31-732A4FDDD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EE94-A182-4533-A15D-B7CA4DA9C757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C297C4-03E6-F36B-596D-4FC9CFA6F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417844-83F7-CAF6-F3C0-62485C3C5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8470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16F80E-64B0-FA3E-5B1D-08503DB02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64BBA8-1EC5-BBB6-C8D8-7BC6444BA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42F827-2389-3437-8C03-C3C743AFD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EE94-A182-4533-A15D-B7CA4DA9C757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E68D47-AEB4-363C-EDCB-CD6CB0B6D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06C584-7234-91AD-08E0-682F612E0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967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C757A5-F0D8-BFE2-A16F-392807E34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A40E8DF-AB96-25A9-E43D-950A44E92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5DC99E-D45B-CC07-D146-0A8C184B9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EE94-A182-4533-A15D-B7CA4DA9C757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59E007-341C-6652-1CDE-EB5FCA851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AB8CF9-AD0E-6355-C71F-58BE1D942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850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E20CC9-EEB1-9AC4-6876-980C6C491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53E9147-9ABB-A06F-EEC2-08CF3C8B87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030941"/>
            <a:ext cx="5181600" cy="5146022"/>
          </a:xfrm>
        </p:spPr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151AA19-20B5-4113-AAF7-931BE2B59E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30941"/>
            <a:ext cx="5181600" cy="514602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0E21FB-EC57-9F9F-8BA9-A4E0AA4E8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EE94-A182-4533-A15D-B7CA4DA9C757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D9880A-D396-9946-9FF4-0643671AC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0F61A18-E549-276D-D971-AB5C2B0D1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0856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D1EE53-4F72-25B0-4EAC-0B0323544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035704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D554B-F5C5-A9CE-1043-78713C187B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962990"/>
            <a:ext cx="5157787" cy="4226673"/>
          </a:xfrm>
        </p:spPr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73E4BCB-59AF-24E3-25AF-1907D04273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35704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2A77190-F6FE-D81F-DEF0-50707A083E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962990"/>
            <a:ext cx="5183188" cy="42266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92010F4-04F4-1071-FF4A-A4EB3533D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EE94-A182-4533-A15D-B7CA4DA9C757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FFFB644-54B3-4814-8722-4935B0EDF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1F11DDC-C572-416F-9D66-D2D41E3F1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44974655-5D19-E763-6B68-9B61B1EBD509}"/>
              </a:ext>
            </a:extLst>
          </p:cNvPr>
          <p:cNvSpPr txBox="1">
            <a:spLocks/>
          </p:cNvSpPr>
          <p:nvPr userDrawn="1"/>
        </p:nvSpPr>
        <p:spPr>
          <a:xfrm>
            <a:off x="838200" y="203761"/>
            <a:ext cx="10515600" cy="7285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06059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9FF0AE-4297-D6DE-8E37-C3D92D2C9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90BCC67-AA2B-83F4-703A-C533DC306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EE94-A182-4533-A15D-B7CA4DA9C757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B72BD30-973C-9375-5F38-3B6DAEDD4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E26C1FC-B538-2AD0-904C-1B5B4D536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2623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10B8003-F121-4720-CF4B-5279F96A8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EE94-A182-4533-A15D-B7CA4DA9C757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5E1BA71-3BE7-B0A6-253D-9CFC335AE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EB7546E-617C-FE80-93E8-0B2A69BE0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4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506EDA-DB1F-E371-1714-5747AD682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10AFD8-4F5B-AA0B-C2AB-563315E2D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213A906-7CAB-922D-48D5-B3AA79777E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11522B8-7BB3-5D46-6696-7EDACD925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EE94-A182-4533-A15D-B7CA4DA9C757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1ACA43B-BD61-C4AB-F548-F3DB0D636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1A4EEED-28F2-1374-6444-3EC032A28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9513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9D44FC-0D4A-EC5A-FEF7-56881A5A6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54604BE-F38E-F9BA-D698-0BE74927C9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9815896-1962-DE4C-3253-BBADB2DDBC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DA4FCA-453C-8015-3FC6-8AF688FC2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EE94-A182-4533-A15D-B7CA4DA9C757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391A5E2-7B5E-F6AA-6738-EBE8D9EDC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4CFFD5-126D-A2C0-0D6D-04EFABCBE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115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09A67C9-D590-F44A-AA7A-C5B8E59AEBD0}"/>
              </a:ext>
            </a:extLst>
          </p:cNvPr>
          <p:cNvSpPr/>
          <p:nvPr userDrawn="1"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rgbClr val="566E7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Ⓒ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2023 NOT Software All Rights Reserved.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1B09F86-F8F7-1CD1-44B5-367DDF4C7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761"/>
            <a:ext cx="10515600" cy="7285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3227DBD-1FF3-F238-C8D9-42A3EC587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093694"/>
            <a:ext cx="10515600" cy="50832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9001AC-B998-47F0-F2A6-A75612B64B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4BEE94-A182-4533-A15D-B7CA4DA9C757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1CDFEA-67AB-6AD9-938C-CDC49A47FC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F7CF9B-41AF-0F7E-7E5F-903C33B1C5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2264CE-C47F-4BA2-8832-F7A30707B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612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3C025B09-5936-00BE-673B-2205D0299F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/>
              <a:t>L2</a:t>
            </a:r>
            <a:r>
              <a:rPr lang="ja-JP" altLang="en-US" dirty="0"/>
              <a:t>の世界と盗聴</a:t>
            </a:r>
          </a:p>
        </p:txBody>
      </p:sp>
      <p:sp>
        <p:nvSpPr>
          <p:cNvPr id="2" name="字幕 1">
            <a:extLst>
              <a:ext uri="{FF2B5EF4-FFF2-40B4-BE49-F238E27FC236}">
                <a16:creationId xmlns:a16="http://schemas.microsoft.com/office/drawing/2014/main" id="{96904540-9F4D-9475-C6D9-3E9C2EA942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3767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09B747-560B-0B55-0091-8C3D3C2489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21BC91B4-F159-0049-7C22-2A40CB2C78B7}"/>
              </a:ext>
            </a:extLst>
          </p:cNvPr>
          <p:cNvSpPr/>
          <p:nvPr/>
        </p:nvSpPr>
        <p:spPr>
          <a:xfrm>
            <a:off x="838199" y="1942826"/>
            <a:ext cx="7329478" cy="3191063"/>
          </a:xfrm>
          <a:custGeom>
            <a:avLst/>
            <a:gdLst>
              <a:gd name="csX0" fmla="*/ 328648 w 7329478"/>
              <a:gd name="csY0" fmla="*/ 0 h 3191063"/>
              <a:gd name="csX1" fmla="*/ 3494621 w 7329478"/>
              <a:gd name="csY1" fmla="*/ 0 h 3191063"/>
              <a:gd name="csX2" fmla="*/ 3797442 w 7329478"/>
              <a:gd name="csY2" fmla="*/ 200723 h 3191063"/>
              <a:gd name="csX3" fmla="*/ 3818293 w 7329478"/>
              <a:gd name="csY3" fmla="*/ 303998 h 3191063"/>
              <a:gd name="csX4" fmla="*/ 5232972 w 7329478"/>
              <a:gd name="csY4" fmla="*/ 303998 h 3191063"/>
              <a:gd name="csX5" fmla="*/ 5433211 w 7329478"/>
              <a:gd name="csY5" fmla="*/ 504237 h 3191063"/>
              <a:gd name="csX6" fmla="*/ 5433211 w 7329478"/>
              <a:gd name="csY6" fmla="*/ 984772 h 3191063"/>
              <a:gd name="csX7" fmla="*/ 7016475 w 7329478"/>
              <a:gd name="csY7" fmla="*/ 984772 h 3191063"/>
              <a:gd name="csX8" fmla="*/ 7329478 w 7329478"/>
              <a:gd name="csY8" fmla="*/ 1297775 h 3191063"/>
              <a:gd name="csX9" fmla="*/ 7329478 w 7329478"/>
              <a:gd name="csY9" fmla="*/ 1935255 h 3191063"/>
              <a:gd name="csX10" fmla="*/ 7016475 w 7329478"/>
              <a:gd name="csY10" fmla="*/ 2248258 h 3191063"/>
              <a:gd name="csX11" fmla="*/ 5232972 w 7329478"/>
              <a:gd name="csY11" fmla="*/ 2248258 h 3191063"/>
              <a:gd name="csX12" fmla="*/ 3823269 w 7329478"/>
              <a:gd name="csY12" fmla="*/ 2248258 h 3191063"/>
              <a:gd name="csX13" fmla="*/ 3823269 w 7329478"/>
              <a:gd name="csY13" fmla="*/ 2862415 h 3191063"/>
              <a:gd name="csX14" fmla="*/ 3494621 w 7329478"/>
              <a:gd name="csY14" fmla="*/ 3191063 h 3191063"/>
              <a:gd name="csX15" fmla="*/ 328648 w 7329478"/>
              <a:gd name="csY15" fmla="*/ 3191063 h 3191063"/>
              <a:gd name="csX16" fmla="*/ 0 w 7329478"/>
              <a:gd name="csY16" fmla="*/ 2862415 h 3191063"/>
              <a:gd name="csX17" fmla="*/ 0 w 7329478"/>
              <a:gd name="csY17" fmla="*/ 328648 h 3191063"/>
              <a:gd name="csX18" fmla="*/ 328648 w 7329478"/>
              <a:gd name="csY18" fmla="*/ 0 h 31910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7329478" h="3191063">
                <a:moveTo>
                  <a:pt x="328648" y="0"/>
                </a:moveTo>
                <a:lnTo>
                  <a:pt x="3494621" y="0"/>
                </a:lnTo>
                <a:cubicBezTo>
                  <a:pt x="3630752" y="0"/>
                  <a:pt x="3747551" y="82767"/>
                  <a:pt x="3797442" y="200723"/>
                </a:cubicBezTo>
                <a:lnTo>
                  <a:pt x="3818293" y="303998"/>
                </a:lnTo>
                <a:lnTo>
                  <a:pt x="5232972" y="303998"/>
                </a:lnTo>
                <a:cubicBezTo>
                  <a:pt x="5343561" y="303998"/>
                  <a:pt x="5433211" y="393648"/>
                  <a:pt x="5433211" y="504237"/>
                </a:cubicBezTo>
                <a:lnTo>
                  <a:pt x="5433211" y="984772"/>
                </a:lnTo>
                <a:lnTo>
                  <a:pt x="7016475" y="984772"/>
                </a:lnTo>
                <a:cubicBezTo>
                  <a:pt x="7189342" y="984772"/>
                  <a:pt x="7329478" y="1124908"/>
                  <a:pt x="7329478" y="1297775"/>
                </a:cubicBezTo>
                <a:lnTo>
                  <a:pt x="7329478" y="1935255"/>
                </a:lnTo>
                <a:cubicBezTo>
                  <a:pt x="7329478" y="2108122"/>
                  <a:pt x="7189342" y="2248258"/>
                  <a:pt x="7016475" y="2248258"/>
                </a:cubicBezTo>
                <a:lnTo>
                  <a:pt x="5232972" y="2248258"/>
                </a:lnTo>
                <a:lnTo>
                  <a:pt x="3823269" y="2248258"/>
                </a:lnTo>
                <a:lnTo>
                  <a:pt x="3823269" y="2862415"/>
                </a:lnTo>
                <a:cubicBezTo>
                  <a:pt x="3823269" y="3043922"/>
                  <a:pt x="3676128" y="3191063"/>
                  <a:pt x="3494621" y="3191063"/>
                </a:cubicBezTo>
                <a:lnTo>
                  <a:pt x="328648" y="3191063"/>
                </a:lnTo>
                <a:cubicBezTo>
                  <a:pt x="147141" y="3191063"/>
                  <a:pt x="0" y="3043922"/>
                  <a:pt x="0" y="2862415"/>
                </a:cubicBezTo>
                <a:lnTo>
                  <a:pt x="0" y="328648"/>
                </a:lnTo>
                <a:cubicBezTo>
                  <a:pt x="0" y="147141"/>
                  <a:pt x="147141" y="0"/>
                  <a:pt x="328648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CB25C325-CE61-8ABD-4584-B5E53BCE7ABD}"/>
              </a:ext>
            </a:extLst>
          </p:cNvPr>
          <p:cNvSpPr/>
          <p:nvPr/>
        </p:nvSpPr>
        <p:spPr>
          <a:xfrm>
            <a:off x="6335588" y="1571066"/>
            <a:ext cx="5018207" cy="2468246"/>
          </a:xfrm>
          <a:custGeom>
            <a:avLst/>
            <a:gdLst>
              <a:gd name="csX0" fmla="*/ 231257 w 5018207"/>
              <a:gd name="csY0" fmla="*/ 0 h 2468246"/>
              <a:gd name="csX1" fmla="*/ 4786950 w 5018207"/>
              <a:gd name="csY1" fmla="*/ 0 h 2468246"/>
              <a:gd name="csX2" fmla="*/ 5018207 w 5018207"/>
              <a:gd name="csY2" fmla="*/ 231257 h 2468246"/>
              <a:gd name="csX3" fmla="*/ 5018207 w 5018207"/>
              <a:gd name="csY3" fmla="*/ 641150 h 2468246"/>
              <a:gd name="csX4" fmla="*/ 5018207 w 5018207"/>
              <a:gd name="csY4" fmla="*/ 702249 h 2468246"/>
              <a:gd name="csX5" fmla="*/ 5018207 w 5018207"/>
              <a:gd name="csY5" fmla="*/ 2204221 h 2468246"/>
              <a:gd name="csX6" fmla="*/ 4754182 w 5018207"/>
              <a:gd name="csY6" fmla="*/ 2468246 h 2468246"/>
              <a:gd name="csX7" fmla="*/ 2266946 w 5018207"/>
              <a:gd name="csY7" fmla="*/ 2468246 h 2468246"/>
              <a:gd name="csX8" fmla="*/ 2002921 w 5018207"/>
              <a:gd name="csY8" fmla="*/ 2204221 h 2468246"/>
              <a:gd name="csX9" fmla="*/ 2002921 w 5018207"/>
              <a:gd name="csY9" fmla="*/ 933506 h 2468246"/>
              <a:gd name="csX10" fmla="*/ 231257 w 5018207"/>
              <a:gd name="csY10" fmla="*/ 933506 h 2468246"/>
              <a:gd name="csX11" fmla="*/ 0 w 5018207"/>
              <a:gd name="csY11" fmla="*/ 702249 h 2468246"/>
              <a:gd name="csX12" fmla="*/ 0 w 5018207"/>
              <a:gd name="csY12" fmla="*/ 231257 h 2468246"/>
              <a:gd name="csX13" fmla="*/ 231257 w 5018207"/>
              <a:gd name="csY13" fmla="*/ 0 h 24682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5018207" h="2468246">
                <a:moveTo>
                  <a:pt x="231257" y="0"/>
                </a:moveTo>
                <a:lnTo>
                  <a:pt x="4786950" y="0"/>
                </a:lnTo>
                <a:cubicBezTo>
                  <a:pt x="4914670" y="0"/>
                  <a:pt x="5018207" y="103537"/>
                  <a:pt x="5018207" y="231257"/>
                </a:cubicBezTo>
                <a:lnTo>
                  <a:pt x="5018207" y="641150"/>
                </a:lnTo>
                <a:lnTo>
                  <a:pt x="5018207" y="702249"/>
                </a:lnTo>
                <a:lnTo>
                  <a:pt x="5018207" y="2204221"/>
                </a:lnTo>
                <a:cubicBezTo>
                  <a:pt x="5018207" y="2350038"/>
                  <a:pt x="4899999" y="2468246"/>
                  <a:pt x="4754182" y="2468246"/>
                </a:cubicBezTo>
                <a:lnTo>
                  <a:pt x="2266946" y="2468246"/>
                </a:lnTo>
                <a:cubicBezTo>
                  <a:pt x="2121129" y="2468246"/>
                  <a:pt x="2002921" y="2350038"/>
                  <a:pt x="2002921" y="2204221"/>
                </a:cubicBezTo>
                <a:lnTo>
                  <a:pt x="2002921" y="933506"/>
                </a:lnTo>
                <a:lnTo>
                  <a:pt x="231257" y="933506"/>
                </a:lnTo>
                <a:cubicBezTo>
                  <a:pt x="103537" y="933506"/>
                  <a:pt x="0" y="829969"/>
                  <a:pt x="0" y="702249"/>
                </a:cubicBezTo>
                <a:lnTo>
                  <a:pt x="0" y="231257"/>
                </a:lnTo>
                <a:cubicBezTo>
                  <a:pt x="0" y="103537"/>
                  <a:pt x="103537" y="0"/>
                  <a:pt x="23125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42B7B2F6-C2FF-3FBF-1739-9342DCA7B4AB}"/>
              </a:ext>
            </a:extLst>
          </p:cNvPr>
          <p:cNvSpPr/>
          <p:nvPr/>
        </p:nvSpPr>
        <p:spPr>
          <a:xfrm>
            <a:off x="3064831" y="4370103"/>
            <a:ext cx="7206928" cy="2321190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E4094C9D-D211-3022-E93C-4428ABF3C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今日のネットワーク</a:t>
            </a:r>
            <a:endParaRPr kumimoji="1" lang="ja-JP" altLang="en-US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45130B3E-1681-37D4-BEE2-553C0A4D7607}"/>
              </a:ext>
            </a:extLst>
          </p:cNvPr>
          <p:cNvGrpSpPr/>
          <p:nvPr/>
        </p:nvGrpSpPr>
        <p:grpSpPr>
          <a:xfrm>
            <a:off x="5734046" y="1882082"/>
            <a:ext cx="689893" cy="482885"/>
            <a:chOff x="0" y="2527443"/>
            <a:chExt cx="1453179" cy="101714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4066605A-AB76-88FE-1413-03B0BB791C48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4FFAE81A-EF9B-DF96-A874-E6B177C8F0DE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032E78C6-EF75-92CA-CBD1-82E7466681EF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87EA5D03-3913-4D39-165B-20D2AFEDAEE0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AF81A5AA-9940-B96C-7EDF-41F1BEE95CA3}"/>
              </a:ext>
            </a:extLst>
          </p:cNvPr>
          <p:cNvGrpSpPr/>
          <p:nvPr/>
        </p:nvGrpSpPr>
        <p:grpSpPr>
          <a:xfrm>
            <a:off x="5734046" y="3998906"/>
            <a:ext cx="689893" cy="482885"/>
            <a:chOff x="0" y="2527443"/>
            <a:chExt cx="1453179" cy="101714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AF1FC60C-0DDC-4480-C458-5DEA8057B2E0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7FCA5AD0-FCB9-618E-7FDF-05C9DBCBDE46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141DA082-B8B1-2B24-A674-92972F221726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E5369EE7-70B5-B4ED-04E2-5037BA6792D3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49" name="図 548">
            <a:extLst>
              <a:ext uri="{FF2B5EF4-FFF2-40B4-BE49-F238E27FC236}">
                <a16:creationId xmlns:a16="http://schemas.microsoft.com/office/drawing/2014/main" id="{2200D300-3049-D04E-5ED5-E7EC726821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2282662"/>
            <a:ext cx="1414395" cy="249958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DBD07A9C-F399-F843-1BA9-63C26BCB33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2935934"/>
            <a:ext cx="646232" cy="371888"/>
          </a:xfrm>
          <a:prstGeom prst="rect">
            <a:avLst/>
          </a:prstGeom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209DF8E6-14EB-96D3-65B9-7125647FBF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2905451"/>
            <a:ext cx="445047" cy="432854"/>
          </a:xfrm>
          <a:prstGeom prst="rect">
            <a:avLst/>
          </a:prstGeom>
        </p:spPr>
      </p:pic>
      <p:pic>
        <p:nvPicPr>
          <p:cNvPr id="554" name="図 553">
            <a:extLst>
              <a:ext uri="{FF2B5EF4-FFF2-40B4-BE49-F238E27FC236}">
                <a16:creationId xmlns:a16="http://schemas.microsoft.com/office/drawing/2014/main" id="{0E8DF705-F370-2462-5D49-58D9D8CB8C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2935934"/>
            <a:ext cx="646232" cy="371888"/>
          </a:xfrm>
          <a:prstGeom prst="rect">
            <a:avLst/>
          </a:prstGeom>
        </p:spPr>
      </p:pic>
      <p:cxnSp>
        <p:nvCxnSpPr>
          <p:cNvPr id="556" name="コネクタ: 曲線 555">
            <a:extLst>
              <a:ext uri="{FF2B5EF4-FFF2-40B4-BE49-F238E27FC236}">
                <a16:creationId xmlns:a16="http://schemas.microsoft.com/office/drawing/2014/main" id="{603D60D2-50A2-2BB9-019C-3D674E3C2714}"/>
              </a:ext>
            </a:extLst>
          </p:cNvPr>
          <p:cNvCxnSpPr>
            <a:cxnSpLocks/>
            <a:stCxn id="549" idx="2"/>
            <a:endCxn id="552" idx="0"/>
          </p:cNvCxnSpPr>
          <p:nvPr/>
        </p:nvCxnSpPr>
        <p:spPr>
          <a:xfrm rot="16200000" flipH="1">
            <a:off x="3404069" y="2608045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7" name="コネクタ: 曲線 556">
            <a:extLst>
              <a:ext uri="{FF2B5EF4-FFF2-40B4-BE49-F238E27FC236}">
                <a16:creationId xmlns:a16="http://schemas.microsoft.com/office/drawing/2014/main" id="{3215B5ED-D58B-D1F0-F1F8-DCA4D75B25C9}"/>
              </a:ext>
            </a:extLst>
          </p:cNvPr>
          <p:cNvCxnSpPr>
            <a:cxnSpLocks/>
            <a:stCxn id="549" idx="2"/>
            <a:endCxn id="551" idx="0"/>
          </p:cNvCxnSpPr>
          <p:nvPr/>
        </p:nvCxnSpPr>
        <p:spPr>
          <a:xfrm rot="5400000">
            <a:off x="2856679" y="2313118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コネクタ: 曲線 562">
            <a:extLst>
              <a:ext uri="{FF2B5EF4-FFF2-40B4-BE49-F238E27FC236}">
                <a16:creationId xmlns:a16="http://schemas.microsoft.com/office/drawing/2014/main" id="{A8AB8C4A-5AD6-1B4C-2BE6-0EA989BDFC8F}"/>
              </a:ext>
            </a:extLst>
          </p:cNvPr>
          <p:cNvCxnSpPr>
            <a:cxnSpLocks/>
            <a:stCxn id="549" idx="2"/>
            <a:endCxn id="554" idx="0"/>
          </p:cNvCxnSpPr>
          <p:nvPr/>
        </p:nvCxnSpPr>
        <p:spPr>
          <a:xfrm rot="5400000">
            <a:off x="2339125" y="1795564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3" name="図 572">
            <a:extLst>
              <a:ext uri="{FF2B5EF4-FFF2-40B4-BE49-F238E27FC236}">
                <a16:creationId xmlns:a16="http://schemas.microsoft.com/office/drawing/2014/main" id="{C4119EDC-C349-C881-35DD-B9D28B3FD1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3789357"/>
            <a:ext cx="1414395" cy="249958"/>
          </a:xfrm>
          <a:prstGeom prst="rect">
            <a:avLst/>
          </a:prstGeom>
        </p:spPr>
      </p:pic>
      <p:pic>
        <p:nvPicPr>
          <p:cNvPr id="574" name="図 573">
            <a:extLst>
              <a:ext uri="{FF2B5EF4-FFF2-40B4-BE49-F238E27FC236}">
                <a16:creationId xmlns:a16="http://schemas.microsoft.com/office/drawing/2014/main" id="{828C4DF9-C05E-8181-88C9-3872AC3C45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4442629"/>
            <a:ext cx="646232" cy="371888"/>
          </a:xfrm>
          <a:prstGeom prst="rect">
            <a:avLst/>
          </a:prstGeom>
        </p:spPr>
      </p:pic>
      <p:pic>
        <p:nvPicPr>
          <p:cNvPr id="575" name="図 574">
            <a:extLst>
              <a:ext uri="{FF2B5EF4-FFF2-40B4-BE49-F238E27FC236}">
                <a16:creationId xmlns:a16="http://schemas.microsoft.com/office/drawing/2014/main" id="{63F3E6D6-385A-B3D3-48E4-AFE9222CA8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4412146"/>
            <a:ext cx="445047" cy="432854"/>
          </a:xfrm>
          <a:prstGeom prst="rect">
            <a:avLst/>
          </a:prstGeom>
        </p:spPr>
      </p:pic>
      <p:pic>
        <p:nvPicPr>
          <p:cNvPr id="577" name="図 576">
            <a:extLst>
              <a:ext uri="{FF2B5EF4-FFF2-40B4-BE49-F238E27FC236}">
                <a16:creationId xmlns:a16="http://schemas.microsoft.com/office/drawing/2014/main" id="{0571B7C8-3A20-5881-8A8E-7EBED0374F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4442629"/>
            <a:ext cx="646232" cy="371888"/>
          </a:xfrm>
          <a:prstGeom prst="rect">
            <a:avLst/>
          </a:prstGeom>
        </p:spPr>
      </p:pic>
      <p:cxnSp>
        <p:nvCxnSpPr>
          <p:cNvPr id="578" name="コネクタ: 曲線 577">
            <a:extLst>
              <a:ext uri="{FF2B5EF4-FFF2-40B4-BE49-F238E27FC236}">
                <a16:creationId xmlns:a16="http://schemas.microsoft.com/office/drawing/2014/main" id="{CBBC55E6-5632-BE0F-2C7C-CE3F699B202F}"/>
              </a:ext>
            </a:extLst>
          </p:cNvPr>
          <p:cNvCxnSpPr>
            <a:cxnSpLocks/>
            <a:stCxn id="573" idx="2"/>
            <a:endCxn id="575" idx="0"/>
          </p:cNvCxnSpPr>
          <p:nvPr/>
        </p:nvCxnSpPr>
        <p:spPr>
          <a:xfrm rot="16200000" flipH="1">
            <a:off x="3404069" y="4114740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コネクタ: 曲線 578">
            <a:extLst>
              <a:ext uri="{FF2B5EF4-FFF2-40B4-BE49-F238E27FC236}">
                <a16:creationId xmlns:a16="http://schemas.microsoft.com/office/drawing/2014/main" id="{98697F9F-B49A-6128-691B-8C0C562706E6}"/>
              </a:ext>
            </a:extLst>
          </p:cNvPr>
          <p:cNvCxnSpPr>
            <a:cxnSpLocks/>
            <a:stCxn id="573" idx="2"/>
            <a:endCxn id="574" idx="0"/>
          </p:cNvCxnSpPr>
          <p:nvPr/>
        </p:nvCxnSpPr>
        <p:spPr>
          <a:xfrm rot="5400000">
            <a:off x="2856679" y="3819813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コネクタ: 曲線 580">
            <a:extLst>
              <a:ext uri="{FF2B5EF4-FFF2-40B4-BE49-F238E27FC236}">
                <a16:creationId xmlns:a16="http://schemas.microsoft.com/office/drawing/2014/main" id="{5408F38F-6520-E8A4-F371-798F6B4DBD6C}"/>
              </a:ext>
            </a:extLst>
          </p:cNvPr>
          <p:cNvCxnSpPr>
            <a:cxnSpLocks/>
            <a:stCxn id="573" idx="2"/>
            <a:endCxn id="577" idx="0"/>
          </p:cNvCxnSpPr>
          <p:nvPr/>
        </p:nvCxnSpPr>
        <p:spPr>
          <a:xfrm rot="5400000">
            <a:off x="2339125" y="3302259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コネクタ: 曲線 582">
            <a:extLst>
              <a:ext uri="{FF2B5EF4-FFF2-40B4-BE49-F238E27FC236}">
                <a16:creationId xmlns:a16="http://schemas.microsoft.com/office/drawing/2014/main" id="{8FC6C856-CDB6-E40D-F5D4-373BADEBB2B0}"/>
              </a:ext>
            </a:extLst>
          </p:cNvPr>
          <p:cNvCxnSpPr>
            <a:cxnSpLocks/>
            <a:stCxn id="573" idx="3"/>
            <a:endCxn id="550" idx="1"/>
          </p:cNvCxnSpPr>
          <p:nvPr/>
        </p:nvCxnSpPr>
        <p:spPr>
          <a:xfrm flipV="1">
            <a:off x="4186692" y="3169717"/>
            <a:ext cx="1185103" cy="7446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コネクタ 585">
            <a:extLst>
              <a:ext uri="{FF2B5EF4-FFF2-40B4-BE49-F238E27FC236}">
                <a16:creationId xmlns:a16="http://schemas.microsoft.com/office/drawing/2014/main" id="{0A841ACB-5C28-A2D2-70E0-EC51D0258035}"/>
              </a:ext>
            </a:extLst>
          </p:cNvPr>
          <p:cNvCxnSpPr>
            <a:cxnSpLocks/>
            <a:stCxn id="22" idx="6"/>
            <a:endCxn id="550" idx="0"/>
          </p:cNvCxnSpPr>
          <p:nvPr/>
        </p:nvCxnSpPr>
        <p:spPr>
          <a:xfrm>
            <a:off x="6075864" y="2364967"/>
            <a:ext cx="3129" cy="6797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0" name="図 549">
            <a:extLst>
              <a:ext uri="{FF2B5EF4-FFF2-40B4-BE49-F238E27FC236}">
                <a16:creationId xmlns:a16="http://schemas.microsoft.com/office/drawing/2014/main" id="{C852989C-F14A-F69B-45A3-A32DC4564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3044738"/>
            <a:ext cx="1414395" cy="249958"/>
          </a:xfrm>
          <a:prstGeom prst="rect">
            <a:avLst/>
          </a:prstGeom>
        </p:spPr>
      </p:pic>
      <p:pic>
        <p:nvPicPr>
          <p:cNvPr id="593" name="図 592">
            <a:extLst>
              <a:ext uri="{FF2B5EF4-FFF2-40B4-BE49-F238E27FC236}">
                <a16:creationId xmlns:a16="http://schemas.microsoft.com/office/drawing/2014/main" id="{EA5DBA55-1E54-E8F4-7269-D1EA1CD650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2443186"/>
            <a:ext cx="1889924" cy="335309"/>
          </a:xfrm>
          <a:prstGeom prst="rect">
            <a:avLst/>
          </a:prstGeom>
        </p:spPr>
      </p:pic>
      <p:pic>
        <p:nvPicPr>
          <p:cNvPr id="595" name="図 594">
            <a:extLst>
              <a:ext uri="{FF2B5EF4-FFF2-40B4-BE49-F238E27FC236}">
                <a16:creationId xmlns:a16="http://schemas.microsoft.com/office/drawing/2014/main" id="{0B7FFE83-8C09-0BC8-D4A7-0FBB05E901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5133889"/>
            <a:ext cx="1414395" cy="249958"/>
          </a:xfrm>
          <a:prstGeom prst="rect">
            <a:avLst/>
          </a:prstGeom>
        </p:spPr>
      </p:pic>
      <p:pic>
        <p:nvPicPr>
          <p:cNvPr id="596" name="図 595">
            <a:extLst>
              <a:ext uri="{FF2B5EF4-FFF2-40B4-BE49-F238E27FC236}">
                <a16:creationId xmlns:a16="http://schemas.microsoft.com/office/drawing/2014/main" id="{CDFDA032-1CA3-0ABA-E920-D0983BC5C0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545" y="5952261"/>
            <a:ext cx="646232" cy="371888"/>
          </a:xfrm>
          <a:prstGeom prst="rect">
            <a:avLst/>
          </a:prstGeom>
        </p:spPr>
      </p:pic>
      <p:pic>
        <p:nvPicPr>
          <p:cNvPr id="597" name="図 596">
            <a:extLst>
              <a:ext uri="{FF2B5EF4-FFF2-40B4-BE49-F238E27FC236}">
                <a16:creationId xmlns:a16="http://schemas.microsoft.com/office/drawing/2014/main" id="{96008889-0646-BB03-9159-52A123B4DB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696" y="5921778"/>
            <a:ext cx="445047" cy="432854"/>
          </a:xfrm>
          <a:prstGeom prst="rect">
            <a:avLst/>
          </a:prstGeom>
        </p:spPr>
      </p:pic>
      <p:pic>
        <p:nvPicPr>
          <p:cNvPr id="598" name="図 597">
            <a:extLst>
              <a:ext uri="{FF2B5EF4-FFF2-40B4-BE49-F238E27FC236}">
                <a16:creationId xmlns:a16="http://schemas.microsoft.com/office/drawing/2014/main" id="{AD5DA925-F5E7-C1E1-F552-CC3655ECC4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673" y="5952261"/>
            <a:ext cx="646232" cy="371888"/>
          </a:xfrm>
          <a:prstGeom prst="rect">
            <a:avLst/>
          </a:prstGeom>
        </p:spPr>
      </p:pic>
      <p:cxnSp>
        <p:nvCxnSpPr>
          <p:cNvPr id="600" name="コネクタ: 曲線 599">
            <a:extLst>
              <a:ext uri="{FF2B5EF4-FFF2-40B4-BE49-F238E27FC236}">
                <a16:creationId xmlns:a16="http://schemas.microsoft.com/office/drawing/2014/main" id="{A4B8BEDA-EA02-AC66-9AFB-6EF74879DFD9}"/>
              </a:ext>
            </a:extLst>
          </p:cNvPr>
          <p:cNvCxnSpPr>
            <a:stCxn id="595" idx="2"/>
            <a:endCxn id="597" idx="0"/>
          </p:cNvCxnSpPr>
          <p:nvPr/>
        </p:nvCxnSpPr>
        <p:spPr>
          <a:xfrm rot="16200000" flipH="1">
            <a:off x="6112641" y="5350198"/>
            <a:ext cx="537931" cy="605227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コネクタ: 曲線 600">
            <a:extLst>
              <a:ext uri="{FF2B5EF4-FFF2-40B4-BE49-F238E27FC236}">
                <a16:creationId xmlns:a16="http://schemas.microsoft.com/office/drawing/2014/main" id="{9A79351B-CED1-5213-7E82-F2C74CED505E}"/>
              </a:ext>
            </a:extLst>
          </p:cNvPr>
          <p:cNvCxnSpPr>
            <a:cxnSpLocks/>
            <a:stCxn id="595" idx="2"/>
            <a:endCxn id="596" idx="0"/>
          </p:cNvCxnSpPr>
          <p:nvPr/>
        </p:nvCxnSpPr>
        <p:spPr>
          <a:xfrm rot="5400000">
            <a:off x="5499120" y="5372388"/>
            <a:ext cx="568414" cy="591332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コネクタ: 曲線 601">
            <a:extLst>
              <a:ext uri="{FF2B5EF4-FFF2-40B4-BE49-F238E27FC236}">
                <a16:creationId xmlns:a16="http://schemas.microsoft.com/office/drawing/2014/main" id="{B2E20B68-E5C6-CF70-484D-B0B805B64445}"/>
              </a:ext>
            </a:extLst>
          </p:cNvPr>
          <p:cNvCxnSpPr>
            <a:cxnSpLocks/>
            <a:stCxn id="595" idx="2"/>
            <a:endCxn id="598" idx="0"/>
          </p:cNvCxnSpPr>
          <p:nvPr/>
        </p:nvCxnSpPr>
        <p:spPr>
          <a:xfrm rot="5400000">
            <a:off x="4723684" y="4596952"/>
            <a:ext cx="568414" cy="21422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コネクタ: 曲線 602">
            <a:extLst>
              <a:ext uri="{FF2B5EF4-FFF2-40B4-BE49-F238E27FC236}">
                <a16:creationId xmlns:a16="http://schemas.microsoft.com/office/drawing/2014/main" id="{B4F4920E-381F-0EB5-1146-FA6BE0D9B7B6}"/>
              </a:ext>
            </a:extLst>
          </p:cNvPr>
          <p:cNvCxnSpPr>
            <a:cxnSpLocks/>
            <a:stCxn id="595" idx="2"/>
            <a:endCxn id="622" idx="0"/>
          </p:cNvCxnSpPr>
          <p:nvPr/>
        </p:nvCxnSpPr>
        <p:spPr>
          <a:xfrm rot="16200000" flipH="1">
            <a:off x="7176963" y="4285877"/>
            <a:ext cx="540165" cy="27361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4" name="図 603">
            <a:extLst>
              <a:ext uri="{FF2B5EF4-FFF2-40B4-BE49-F238E27FC236}">
                <a16:creationId xmlns:a16="http://schemas.microsoft.com/office/drawing/2014/main" id="{17ED0735-065C-2572-5E9D-43F66DFED9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3335784"/>
            <a:ext cx="1889924" cy="335309"/>
          </a:xfrm>
          <a:prstGeom prst="rect">
            <a:avLst/>
          </a:prstGeom>
        </p:spPr>
      </p:pic>
      <p:cxnSp>
        <p:nvCxnSpPr>
          <p:cNvPr id="605" name="コネクタ: 曲線 604">
            <a:extLst>
              <a:ext uri="{FF2B5EF4-FFF2-40B4-BE49-F238E27FC236}">
                <a16:creationId xmlns:a16="http://schemas.microsoft.com/office/drawing/2014/main" id="{DEFA3468-FA9C-94D7-CA63-263330F2F7B7}"/>
              </a:ext>
            </a:extLst>
          </p:cNvPr>
          <p:cNvCxnSpPr>
            <a:cxnSpLocks/>
            <a:stCxn id="593" idx="1"/>
            <a:endCxn id="609" idx="2"/>
          </p:cNvCxnSpPr>
          <p:nvPr/>
        </p:nvCxnSpPr>
        <p:spPr>
          <a:xfrm rot="10800000">
            <a:off x="8368441" y="2192785"/>
            <a:ext cx="949494" cy="418057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9" name="図 608">
            <a:extLst>
              <a:ext uri="{FF2B5EF4-FFF2-40B4-BE49-F238E27FC236}">
                <a16:creationId xmlns:a16="http://schemas.microsoft.com/office/drawing/2014/main" id="{7D78D012-9133-DCDC-B244-81DDC1B2C4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243" y="1942826"/>
            <a:ext cx="1414395" cy="249958"/>
          </a:xfrm>
          <a:prstGeom prst="rect">
            <a:avLst/>
          </a:prstGeom>
        </p:spPr>
      </p:pic>
      <p:cxnSp>
        <p:nvCxnSpPr>
          <p:cNvPr id="612" name="コネクタ: 曲線 611">
            <a:extLst>
              <a:ext uri="{FF2B5EF4-FFF2-40B4-BE49-F238E27FC236}">
                <a16:creationId xmlns:a16="http://schemas.microsoft.com/office/drawing/2014/main" id="{377B97FB-3C41-821D-1446-D0B77C2F98D3}"/>
              </a:ext>
            </a:extLst>
          </p:cNvPr>
          <p:cNvCxnSpPr>
            <a:cxnSpLocks/>
            <a:stCxn id="604" idx="1"/>
            <a:endCxn id="609" idx="2"/>
          </p:cNvCxnSpPr>
          <p:nvPr/>
        </p:nvCxnSpPr>
        <p:spPr>
          <a:xfrm rot="10800000">
            <a:off x="8368441" y="2192785"/>
            <a:ext cx="949494" cy="1310655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コネクタ 616">
            <a:extLst>
              <a:ext uri="{FF2B5EF4-FFF2-40B4-BE49-F238E27FC236}">
                <a16:creationId xmlns:a16="http://schemas.microsoft.com/office/drawing/2014/main" id="{6BF69AC9-365F-C5CD-D9D9-B21B13CBFC3A}"/>
              </a:ext>
            </a:extLst>
          </p:cNvPr>
          <p:cNvCxnSpPr>
            <a:cxnSpLocks/>
            <a:stCxn id="23" idx="6"/>
            <a:endCxn id="609" idx="1"/>
          </p:cNvCxnSpPr>
          <p:nvPr/>
        </p:nvCxnSpPr>
        <p:spPr>
          <a:xfrm>
            <a:off x="6417682" y="2067805"/>
            <a:ext cx="12435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2" name="図 621">
            <a:extLst>
              <a:ext uri="{FF2B5EF4-FFF2-40B4-BE49-F238E27FC236}">
                <a16:creationId xmlns:a16="http://schemas.microsoft.com/office/drawing/2014/main" id="{73B669C2-CADD-DD43-2B79-DF1E837D34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135" y="5924012"/>
            <a:ext cx="1889924" cy="335309"/>
          </a:xfrm>
          <a:prstGeom prst="rect">
            <a:avLst/>
          </a:prstGeom>
        </p:spPr>
      </p:pic>
      <p:cxnSp>
        <p:nvCxnSpPr>
          <p:cNvPr id="626" name="直線コネクタ 625">
            <a:extLst>
              <a:ext uri="{FF2B5EF4-FFF2-40B4-BE49-F238E27FC236}">
                <a16:creationId xmlns:a16="http://schemas.microsoft.com/office/drawing/2014/main" id="{757F90C5-A1E3-961E-2B18-AB502732DF1B}"/>
              </a:ext>
            </a:extLst>
          </p:cNvPr>
          <p:cNvCxnSpPr>
            <a:cxnSpLocks/>
            <a:stCxn id="550" idx="2"/>
            <a:endCxn id="33" idx="0"/>
          </p:cNvCxnSpPr>
          <p:nvPr/>
        </p:nvCxnSpPr>
        <p:spPr>
          <a:xfrm flipH="1">
            <a:off x="6075864" y="3294696"/>
            <a:ext cx="3129" cy="704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コネクタ 628">
            <a:extLst>
              <a:ext uri="{FF2B5EF4-FFF2-40B4-BE49-F238E27FC236}">
                <a16:creationId xmlns:a16="http://schemas.microsoft.com/office/drawing/2014/main" id="{DFA48F36-D33F-09D7-0FFE-088444C10694}"/>
              </a:ext>
            </a:extLst>
          </p:cNvPr>
          <p:cNvCxnSpPr>
            <a:cxnSpLocks/>
            <a:stCxn id="32" idx="6"/>
            <a:endCxn id="595" idx="0"/>
          </p:cNvCxnSpPr>
          <p:nvPr/>
        </p:nvCxnSpPr>
        <p:spPr>
          <a:xfrm>
            <a:off x="6075864" y="4481791"/>
            <a:ext cx="3129" cy="652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コネクタ: 曲線 659">
            <a:extLst>
              <a:ext uri="{FF2B5EF4-FFF2-40B4-BE49-F238E27FC236}">
                <a16:creationId xmlns:a16="http://schemas.microsoft.com/office/drawing/2014/main" id="{12B88FC2-B5B6-E21A-3649-4D805E25C65B}"/>
              </a:ext>
            </a:extLst>
          </p:cNvPr>
          <p:cNvCxnSpPr>
            <a:cxnSpLocks/>
            <a:stCxn id="549" idx="3"/>
            <a:endCxn id="550" idx="1"/>
          </p:cNvCxnSpPr>
          <p:nvPr/>
        </p:nvCxnSpPr>
        <p:spPr>
          <a:xfrm>
            <a:off x="4186692" y="2407641"/>
            <a:ext cx="1185103" cy="76207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8" name="雲 667">
            <a:extLst>
              <a:ext uri="{FF2B5EF4-FFF2-40B4-BE49-F238E27FC236}">
                <a16:creationId xmlns:a16="http://schemas.microsoft.com/office/drawing/2014/main" id="{A414929F-DD5D-C672-C179-C2A732B27830}"/>
              </a:ext>
            </a:extLst>
          </p:cNvPr>
          <p:cNvSpPr/>
          <p:nvPr/>
        </p:nvSpPr>
        <p:spPr>
          <a:xfrm>
            <a:off x="5256561" y="230534"/>
            <a:ext cx="1638605" cy="1060243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Internet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9" name="直線コネクタ 668">
            <a:extLst>
              <a:ext uri="{FF2B5EF4-FFF2-40B4-BE49-F238E27FC236}">
                <a16:creationId xmlns:a16="http://schemas.microsoft.com/office/drawing/2014/main" id="{6E0C2726-22B9-D2C8-274C-927BB779A2BB}"/>
              </a:ext>
            </a:extLst>
          </p:cNvPr>
          <p:cNvCxnSpPr>
            <a:cxnSpLocks/>
            <a:stCxn id="668" idx="1"/>
            <a:endCxn id="21" idx="21"/>
          </p:cNvCxnSpPr>
          <p:nvPr/>
        </p:nvCxnSpPr>
        <p:spPr>
          <a:xfrm>
            <a:off x="6075864" y="1289648"/>
            <a:ext cx="0" cy="620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3" name="テキスト ボックス 672">
            <a:extLst>
              <a:ext uri="{FF2B5EF4-FFF2-40B4-BE49-F238E27FC236}">
                <a16:creationId xmlns:a16="http://schemas.microsoft.com/office/drawing/2014/main" id="{A7830380-16AF-F46F-2D07-4041AC16C06D}"/>
              </a:ext>
            </a:extLst>
          </p:cNvPr>
          <p:cNvSpPr txBox="1"/>
          <p:nvPr/>
        </p:nvSpPr>
        <p:spPr>
          <a:xfrm>
            <a:off x="4597319" y="23417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4" name="テキスト ボックス 673">
            <a:extLst>
              <a:ext uri="{FF2B5EF4-FFF2-40B4-BE49-F238E27FC236}">
                <a16:creationId xmlns:a16="http://schemas.microsoft.com/office/drawing/2014/main" id="{E9CB3B3A-BBA9-9FAF-6A4F-C89A05FC4831}"/>
              </a:ext>
            </a:extLst>
          </p:cNvPr>
          <p:cNvSpPr txBox="1"/>
          <p:nvPr/>
        </p:nvSpPr>
        <p:spPr>
          <a:xfrm>
            <a:off x="4597319" y="3699759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5" name="テキスト ボックス 674">
            <a:extLst>
              <a:ext uri="{FF2B5EF4-FFF2-40B4-BE49-F238E27FC236}">
                <a16:creationId xmlns:a16="http://schemas.microsoft.com/office/drawing/2014/main" id="{78AC06B2-3370-CB6A-4CF9-04FF9D166290}"/>
              </a:ext>
            </a:extLst>
          </p:cNvPr>
          <p:cNvSpPr txBox="1"/>
          <p:nvPr/>
        </p:nvSpPr>
        <p:spPr>
          <a:xfrm>
            <a:off x="4597319" y="15929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aa.bb.cc.dd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6" name="テキスト ボックス 675">
            <a:extLst>
              <a:ext uri="{FF2B5EF4-FFF2-40B4-BE49-F238E27FC236}">
                <a16:creationId xmlns:a16="http://schemas.microsoft.com/office/drawing/2014/main" id="{09E338E9-9100-8EA3-EE5B-406D8EC6A0E2}"/>
              </a:ext>
            </a:extLst>
          </p:cNvPr>
          <p:cNvSpPr txBox="1"/>
          <p:nvPr/>
        </p:nvSpPr>
        <p:spPr>
          <a:xfrm>
            <a:off x="4580310" y="4485002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7" name="テキスト ボックス 676">
            <a:extLst>
              <a:ext uri="{FF2B5EF4-FFF2-40B4-BE49-F238E27FC236}">
                <a16:creationId xmlns:a16="http://schemas.microsoft.com/office/drawing/2014/main" id="{56329E70-6BC1-E7FA-F7DA-4D4C635BC0AB}"/>
              </a:ext>
            </a:extLst>
          </p:cNvPr>
          <p:cNvSpPr txBox="1"/>
          <p:nvPr/>
        </p:nvSpPr>
        <p:spPr>
          <a:xfrm>
            <a:off x="8226634" y="62593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8" name="テキスト ボックス 677">
            <a:extLst>
              <a:ext uri="{FF2B5EF4-FFF2-40B4-BE49-F238E27FC236}">
                <a16:creationId xmlns:a16="http://schemas.microsoft.com/office/drawing/2014/main" id="{17B9AFC2-41E2-C879-243C-C036749A8D2A}"/>
              </a:ext>
            </a:extLst>
          </p:cNvPr>
          <p:cNvSpPr txBox="1"/>
          <p:nvPr/>
        </p:nvSpPr>
        <p:spPr>
          <a:xfrm>
            <a:off x="3383627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9" name="テキスト ボックス 678">
            <a:extLst>
              <a:ext uri="{FF2B5EF4-FFF2-40B4-BE49-F238E27FC236}">
                <a16:creationId xmlns:a16="http://schemas.microsoft.com/office/drawing/2014/main" id="{C08DBE45-251B-AECC-992F-D20BB90DEF2B}"/>
              </a:ext>
            </a:extLst>
          </p:cNvPr>
          <p:cNvSpPr txBox="1"/>
          <p:nvPr/>
        </p:nvSpPr>
        <p:spPr>
          <a:xfrm>
            <a:off x="4815370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3" name="テキスト ボックス 682">
            <a:extLst>
              <a:ext uri="{FF2B5EF4-FFF2-40B4-BE49-F238E27FC236}">
                <a16:creationId xmlns:a16="http://schemas.microsoft.com/office/drawing/2014/main" id="{62D5DE36-148E-6CA3-7525-3C03CD5609D3}"/>
              </a:ext>
            </a:extLst>
          </p:cNvPr>
          <p:cNvSpPr txBox="1"/>
          <p:nvPr/>
        </p:nvSpPr>
        <p:spPr>
          <a:xfrm>
            <a:off x="6030876" y="63291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4" name="テキスト ボックス 683">
            <a:extLst>
              <a:ext uri="{FF2B5EF4-FFF2-40B4-BE49-F238E27FC236}">
                <a16:creationId xmlns:a16="http://schemas.microsoft.com/office/drawing/2014/main" id="{D92A657F-AC5A-C6FA-360A-759FA94A43F2}"/>
              </a:ext>
            </a:extLst>
          </p:cNvPr>
          <p:cNvSpPr txBox="1"/>
          <p:nvPr/>
        </p:nvSpPr>
        <p:spPr>
          <a:xfrm>
            <a:off x="6325487" y="1755032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5" name="テキスト ボックス 684">
            <a:extLst>
              <a:ext uri="{FF2B5EF4-FFF2-40B4-BE49-F238E27FC236}">
                <a16:creationId xmlns:a16="http://schemas.microsoft.com/office/drawing/2014/main" id="{103CF70E-5059-9BD0-F1E3-608A2F794C9A}"/>
              </a:ext>
            </a:extLst>
          </p:cNvPr>
          <p:cNvSpPr txBox="1"/>
          <p:nvPr/>
        </p:nvSpPr>
        <p:spPr>
          <a:xfrm>
            <a:off x="9361233" y="2778495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6" name="テキスト ボックス 685">
            <a:extLst>
              <a:ext uri="{FF2B5EF4-FFF2-40B4-BE49-F238E27FC236}">
                <a16:creationId xmlns:a16="http://schemas.microsoft.com/office/drawing/2014/main" id="{31BF8CBC-0E2E-98ED-5E9C-145C00398597}"/>
              </a:ext>
            </a:extLst>
          </p:cNvPr>
          <p:cNvSpPr txBox="1"/>
          <p:nvPr/>
        </p:nvSpPr>
        <p:spPr>
          <a:xfrm>
            <a:off x="9361233" y="3652344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6" name="テキスト ボックス 695">
            <a:extLst>
              <a:ext uri="{FF2B5EF4-FFF2-40B4-BE49-F238E27FC236}">
                <a16:creationId xmlns:a16="http://schemas.microsoft.com/office/drawing/2014/main" id="{C0ED9FB0-8E53-EE9B-1422-95638393E92E}"/>
              </a:ext>
            </a:extLst>
          </p:cNvPr>
          <p:cNvSpPr txBox="1"/>
          <p:nvPr/>
        </p:nvSpPr>
        <p:spPr>
          <a:xfrm>
            <a:off x="1168911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918E6105-242F-0016-C500-AE9EFADCDD3F}"/>
              </a:ext>
            </a:extLst>
          </p:cNvPr>
          <p:cNvSpPr txBox="1"/>
          <p:nvPr/>
        </p:nvSpPr>
        <p:spPr>
          <a:xfrm>
            <a:off x="2193644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A666D9C9-4F76-C5AB-ACE3-D8971FD87B66}"/>
              </a:ext>
            </a:extLst>
          </p:cNvPr>
          <p:cNvSpPr txBox="1"/>
          <p:nvPr/>
        </p:nvSpPr>
        <p:spPr>
          <a:xfrm>
            <a:off x="3234255" y="4828324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00FD61F6-B20B-5045-351C-E5ED89FE2774}"/>
              </a:ext>
            </a:extLst>
          </p:cNvPr>
          <p:cNvSpPr txBox="1"/>
          <p:nvPr/>
        </p:nvSpPr>
        <p:spPr>
          <a:xfrm>
            <a:off x="1116813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0" name="テキスト ボックス 699">
            <a:extLst>
              <a:ext uri="{FF2B5EF4-FFF2-40B4-BE49-F238E27FC236}">
                <a16:creationId xmlns:a16="http://schemas.microsoft.com/office/drawing/2014/main" id="{2AC81D28-F065-10E0-6237-38056A0008CB}"/>
              </a:ext>
            </a:extLst>
          </p:cNvPr>
          <p:cNvSpPr txBox="1"/>
          <p:nvPr/>
        </p:nvSpPr>
        <p:spPr>
          <a:xfrm>
            <a:off x="2141546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1" name="テキスト ボックス 700">
            <a:extLst>
              <a:ext uri="{FF2B5EF4-FFF2-40B4-BE49-F238E27FC236}">
                <a16:creationId xmlns:a16="http://schemas.microsoft.com/office/drawing/2014/main" id="{C1A6CEF0-CC40-2890-EBAE-9C58C23E90E5}"/>
              </a:ext>
            </a:extLst>
          </p:cNvPr>
          <p:cNvSpPr txBox="1"/>
          <p:nvPr/>
        </p:nvSpPr>
        <p:spPr>
          <a:xfrm>
            <a:off x="3234255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7" name="図 716">
            <a:extLst>
              <a:ext uri="{FF2B5EF4-FFF2-40B4-BE49-F238E27FC236}">
                <a16:creationId xmlns:a16="http://schemas.microsoft.com/office/drawing/2014/main" id="{699A635D-2BD3-4565-EACE-7215538595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97" y="3386596"/>
            <a:ext cx="646232" cy="371888"/>
          </a:xfrm>
          <a:prstGeom prst="rect">
            <a:avLst/>
          </a:prstGeom>
        </p:spPr>
      </p:pic>
      <p:cxnSp>
        <p:nvCxnSpPr>
          <p:cNvPr id="718" name="コネクタ: 曲線 717">
            <a:extLst>
              <a:ext uri="{FF2B5EF4-FFF2-40B4-BE49-F238E27FC236}">
                <a16:creationId xmlns:a16="http://schemas.microsoft.com/office/drawing/2014/main" id="{2A8872F0-F6F5-91C7-C435-5DDD0F747909}"/>
              </a:ext>
            </a:extLst>
          </p:cNvPr>
          <p:cNvCxnSpPr>
            <a:cxnSpLocks/>
            <a:stCxn id="550" idx="3"/>
            <a:endCxn id="717" idx="0"/>
          </p:cNvCxnSpPr>
          <p:nvPr/>
        </p:nvCxnSpPr>
        <p:spPr>
          <a:xfrm>
            <a:off x="6786190" y="3169717"/>
            <a:ext cx="848923" cy="216879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9" name="テキスト ボックス 718">
            <a:extLst>
              <a:ext uri="{FF2B5EF4-FFF2-40B4-BE49-F238E27FC236}">
                <a16:creationId xmlns:a16="http://schemas.microsoft.com/office/drawing/2014/main" id="{01209878-719C-ED7D-A7DC-EAC6FAB3B3D5}"/>
              </a:ext>
            </a:extLst>
          </p:cNvPr>
          <p:cNvSpPr txBox="1"/>
          <p:nvPr/>
        </p:nvSpPr>
        <p:spPr>
          <a:xfrm>
            <a:off x="7094948" y="3750000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10.0.0.253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吹き出し: 四角形 2">
            <a:extLst>
              <a:ext uri="{FF2B5EF4-FFF2-40B4-BE49-F238E27FC236}">
                <a16:creationId xmlns:a16="http://schemas.microsoft.com/office/drawing/2014/main" id="{53FC8D20-1345-40FA-0B96-8BC487E51502}"/>
              </a:ext>
            </a:extLst>
          </p:cNvPr>
          <p:cNvSpPr/>
          <p:nvPr/>
        </p:nvSpPr>
        <p:spPr>
          <a:xfrm>
            <a:off x="736763" y="4692589"/>
            <a:ext cx="2271683" cy="1799446"/>
          </a:xfrm>
          <a:prstGeom prst="wedgeRectCallout">
            <a:avLst>
              <a:gd name="adj1" fmla="val 67343"/>
              <a:gd name="adj2" fmla="val 421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IP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アドレス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今いるブロードキャストドメインは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192.168.1.**</a:t>
            </a: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ブロードキャストドメイン外に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通信するときは、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に頼む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F53E8FB3-D809-FBAB-7F00-706F8CD17BCE}"/>
              </a:ext>
            </a:extLst>
          </p:cNvPr>
          <p:cNvSpPr/>
          <p:nvPr/>
        </p:nvSpPr>
        <p:spPr>
          <a:xfrm>
            <a:off x="499222" y="2988387"/>
            <a:ext cx="2782445" cy="1756655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IP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アドレス以外にも、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いろいろ設定されている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（この部分が間違っていたら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正常に通信できない！）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336350F5-0BDA-73DF-B06A-4B356DEE595C}"/>
              </a:ext>
            </a:extLst>
          </p:cNvPr>
          <p:cNvSpPr/>
          <p:nvPr/>
        </p:nvSpPr>
        <p:spPr>
          <a:xfrm>
            <a:off x="482151" y="1891523"/>
            <a:ext cx="2111370" cy="437721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61643860-9642-C6ED-C40B-FD0110B05967}"/>
              </a:ext>
            </a:extLst>
          </p:cNvPr>
          <p:cNvSpPr/>
          <p:nvPr/>
        </p:nvSpPr>
        <p:spPr>
          <a:xfrm>
            <a:off x="9403559" y="1491607"/>
            <a:ext cx="2111370" cy="43772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B4A5BECD-4DF5-D49B-37F9-09668744F4A4}"/>
              </a:ext>
            </a:extLst>
          </p:cNvPr>
          <p:cNvSpPr/>
          <p:nvPr/>
        </p:nvSpPr>
        <p:spPr>
          <a:xfrm>
            <a:off x="8588044" y="5245112"/>
            <a:ext cx="2111370" cy="437721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</p:spTree>
    <p:extLst>
      <p:ext uri="{BB962C8B-B14F-4D97-AF65-F5344CB8AC3E}">
        <p14:creationId xmlns:p14="http://schemas.microsoft.com/office/powerpoint/2010/main" val="123173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FDEF0-5875-2930-AEA9-2FD3A4A56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EF494763-3D16-69F8-C57A-D3E4FCAB5177}"/>
              </a:ext>
            </a:extLst>
          </p:cNvPr>
          <p:cNvSpPr/>
          <p:nvPr/>
        </p:nvSpPr>
        <p:spPr>
          <a:xfrm>
            <a:off x="838199" y="1942826"/>
            <a:ext cx="7329478" cy="3191063"/>
          </a:xfrm>
          <a:custGeom>
            <a:avLst/>
            <a:gdLst>
              <a:gd name="csX0" fmla="*/ 328648 w 7329478"/>
              <a:gd name="csY0" fmla="*/ 0 h 3191063"/>
              <a:gd name="csX1" fmla="*/ 3494621 w 7329478"/>
              <a:gd name="csY1" fmla="*/ 0 h 3191063"/>
              <a:gd name="csX2" fmla="*/ 3797442 w 7329478"/>
              <a:gd name="csY2" fmla="*/ 200723 h 3191063"/>
              <a:gd name="csX3" fmla="*/ 3818293 w 7329478"/>
              <a:gd name="csY3" fmla="*/ 303998 h 3191063"/>
              <a:gd name="csX4" fmla="*/ 5232972 w 7329478"/>
              <a:gd name="csY4" fmla="*/ 303998 h 3191063"/>
              <a:gd name="csX5" fmla="*/ 5433211 w 7329478"/>
              <a:gd name="csY5" fmla="*/ 504237 h 3191063"/>
              <a:gd name="csX6" fmla="*/ 5433211 w 7329478"/>
              <a:gd name="csY6" fmla="*/ 984772 h 3191063"/>
              <a:gd name="csX7" fmla="*/ 7016475 w 7329478"/>
              <a:gd name="csY7" fmla="*/ 984772 h 3191063"/>
              <a:gd name="csX8" fmla="*/ 7329478 w 7329478"/>
              <a:gd name="csY8" fmla="*/ 1297775 h 3191063"/>
              <a:gd name="csX9" fmla="*/ 7329478 w 7329478"/>
              <a:gd name="csY9" fmla="*/ 1935255 h 3191063"/>
              <a:gd name="csX10" fmla="*/ 7016475 w 7329478"/>
              <a:gd name="csY10" fmla="*/ 2248258 h 3191063"/>
              <a:gd name="csX11" fmla="*/ 5232972 w 7329478"/>
              <a:gd name="csY11" fmla="*/ 2248258 h 3191063"/>
              <a:gd name="csX12" fmla="*/ 3823269 w 7329478"/>
              <a:gd name="csY12" fmla="*/ 2248258 h 3191063"/>
              <a:gd name="csX13" fmla="*/ 3823269 w 7329478"/>
              <a:gd name="csY13" fmla="*/ 2862415 h 3191063"/>
              <a:gd name="csX14" fmla="*/ 3494621 w 7329478"/>
              <a:gd name="csY14" fmla="*/ 3191063 h 3191063"/>
              <a:gd name="csX15" fmla="*/ 328648 w 7329478"/>
              <a:gd name="csY15" fmla="*/ 3191063 h 3191063"/>
              <a:gd name="csX16" fmla="*/ 0 w 7329478"/>
              <a:gd name="csY16" fmla="*/ 2862415 h 3191063"/>
              <a:gd name="csX17" fmla="*/ 0 w 7329478"/>
              <a:gd name="csY17" fmla="*/ 328648 h 3191063"/>
              <a:gd name="csX18" fmla="*/ 328648 w 7329478"/>
              <a:gd name="csY18" fmla="*/ 0 h 31910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7329478" h="3191063">
                <a:moveTo>
                  <a:pt x="328648" y="0"/>
                </a:moveTo>
                <a:lnTo>
                  <a:pt x="3494621" y="0"/>
                </a:lnTo>
                <a:cubicBezTo>
                  <a:pt x="3630752" y="0"/>
                  <a:pt x="3747551" y="82767"/>
                  <a:pt x="3797442" y="200723"/>
                </a:cubicBezTo>
                <a:lnTo>
                  <a:pt x="3818293" y="303998"/>
                </a:lnTo>
                <a:lnTo>
                  <a:pt x="5232972" y="303998"/>
                </a:lnTo>
                <a:cubicBezTo>
                  <a:pt x="5343561" y="303998"/>
                  <a:pt x="5433211" y="393648"/>
                  <a:pt x="5433211" y="504237"/>
                </a:cubicBezTo>
                <a:lnTo>
                  <a:pt x="5433211" y="984772"/>
                </a:lnTo>
                <a:lnTo>
                  <a:pt x="7016475" y="984772"/>
                </a:lnTo>
                <a:cubicBezTo>
                  <a:pt x="7189342" y="984772"/>
                  <a:pt x="7329478" y="1124908"/>
                  <a:pt x="7329478" y="1297775"/>
                </a:cubicBezTo>
                <a:lnTo>
                  <a:pt x="7329478" y="1935255"/>
                </a:lnTo>
                <a:cubicBezTo>
                  <a:pt x="7329478" y="2108122"/>
                  <a:pt x="7189342" y="2248258"/>
                  <a:pt x="7016475" y="2248258"/>
                </a:cubicBezTo>
                <a:lnTo>
                  <a:pt x="5232972" y="2248258"/>
                </a:lnTo>
                <a:lnTo>
                  <a:pt x="3823269" y="2248258"/>
                </a:lnTo>
                <a:lnTo>
                  <a:pt x="3823269" y="2862415"/>
                </a:lnTo>
                <a:cubicBezTo>
                  <a:pt x="3823269" y="3043922"/>
                  <a:pt x="3676128" y="3191063"/>
                  <a:pt x="3494621" y="3191063"/>
                </a:cubicBezTo>
                <a:lnTo>
                  <a:pt x="328648" y="3191063"/>
                </a:lnTo>
                <a:cubicBezTo>
                  <a:pt x="147141" y="3191063"/>
                  <a:pt x="0" y="3043922"/>
                  <a:pt x="0" y="2862415"/>
                </a:cubicBezTo>
                <a:lnTo>
                  <a:pt x="0" y="328648"/>
                </a:lnTo>
                <a:cubicBezTo>
                  <a:pt x="0" y="147141"/>
                  <a:pt x="147141" y="0"/>
                  <a:pt x="328648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9449B7BC-85BD-3D0F-45F3-C09335FB17FD}"/>
              </a:ext>
            </a:extLst>
          </p:cNvPr>
          <p:cNvSpPr/>
          <p:nvPr/>
        </p:nvSpPr>
        <p:spPr>
          <a:xfrm>
            <a:off x="6335588" y="1571066"/>
            <a:ext cx="5018207" cy="2468246"/>
          </a:xfrm>
          <a:custGeom>
            <a:avLst/>
            <a:gdLst>
              <a:gd name="csX0" fmla="*/ 231257 w 5018207"/>
              <a:gd name="csY0" fmla="*/ 0 h 2468246"/>
              <a:gd name="csX1" fmla="*/ 4786950 w 5018207"/>
              <a:gd name="csY1" fmla="*/ 0 h 2468246"/>
              <a:gd name="csX2" fmla="*/ 5018207 w 5018207"/>
              <a:gd name="csY2" fmla="*/ 231257 h 2468246"/>
              <a:gd name="csX3" fmla="*/ 5018207 w 5018207"/>
              <a:gd name="csY3" fmla="*/ 641150 h 2468246"/>
              <a:gd name="csX4" fmla="*/ 5018207 w 5018207"/>
              <a:gd name="csY4" fmla="*/ 702249 h 2468246"/>
              <a:gd name="csX5" fmla="*/ 5018207 w 5018207"/>
              <a:gd name="csY5" fmla="*/ 2204221 h 2468246"/>
              <a:gd name="csX6" fmla="*/ 4754182 w 5018207"/>
              <a:gd name="csY6" fmla="*/ 2468246 h 2468246"/>
              <a:gd name="csX7" fmla="*/ 2266946 w 5018207"/>
              <a:gd name="csY7" fmla="*/ 2468246 h 2468246"/>
              <a:gd name="csX8" fmla="*/ 2002921 w 5018207"/>
              <a:gd name="csY8" fmla="*/ 2204221 h 2468246"/>
              <a:gd name="csX9" fmla="*/ 2002921 w 5018207"/>
              <a:gd name="csY9" fmla="*/ 933506 h 2468246"/>
              <a:gd name="csX10" fmla="*/ 231257 w 5018207"/>
              <a:gd name="csY10" fmla="*/ 933506 h 2468246"/>
              <a:gd name="csX11" fmla="*/ 0 w 5018207"/>
              <a:gd name="csY11" fmla="*/ 702249 h 2468246"/>
              <a:gd name="csX12" fmla="*/ 0 w 5018207"/>
              <a:gd name="csY12" fmla="*/ 231257 h 2468246"/>
              <a:gd name="csX13" fmla="*/ 231257 w 5018207"/>
              <a:gd name="csY13" fmla="*/ 0 h 24682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5018207" h="2468246">
                <a:moveTo>
                  <a:pt x="231257" y="0"/>
                </a:moveTo>
                <a:lnTo>
                  <a:pt x="4786950" y="0"/>
                </a:lnTo>
                <a:cubicBezTo>
                  <a:pt x="4914670" y="0"/>
                  <a:pt x="5018207" y="103537"/>
                  <a:pt x="5018207" y="231257"/>
                </a:cubicBezTo>
                <a:lnTo>
                  <a:pt x="5018207" y="641150"/>
                </a:lnTo>
                <a:lnTo>
                  <a:pt x="5018207" y="702249"/>
                </a:lnTo>
                <a:lnTo>
                  <a:pt x="5018207" y="2204221"/>
                </a:lnTo>
                <a:cubicBezTo>
                  <a:pt x="5018207" y="2350038"/>
                  <a:pt x="4899999" y="2468246"/>
                  <a:pt x="4754182" y="2468246"/>
                </a:cubicBezTo>
                <a:lnTo>
                  <a:pt x="2266946" y="2468246"/>
                </a:lnTo>
                <a:cubicBezTo>
                  <a:pt x="2121129" y="2468246"/>
                  <a:pt x="2002921" y="2350038"/>
                  <a:pt x="2002921" y="2204221"/>
                </a:cubicBezTo>
                <a:lnTo>
                  <a:pt x="2002921" y="933506"/>
                </a:lnTo>
                <a:lnTo>
                  <a:pt x="231257" y="933506"/>
                </a:lnTo>
                <a:cubicBezTo>
                  <a:pt x="103537" y="933506"/>
                  <a:pt x="0" y="829969"/>
                  <a:pt x="0" y="702249"/>
                </a:cubicBezTo>
                <a:lnTo>
                  <a:pt x="0" y="231257"/>
                </a:lnTo>
                <a:cubicBezTo>
                  <a:pt x="0" y="103537"/>
                  <a:pt x="103537" y="0"/>
                  <a:pt x="23125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B37A8B6A-44C9-1C37-CC83-4DC216039B9D}"/>
              </a:ext>
            </a:extLst>
          </p:cNvPr>
          <p:cNvSpPr/>
          <p:nvPr/>
        </p:nvSpPr>
        <p:spPr>
          <a:xfrm>
            <a:off x="3064831" y="4370103"/>
            <a:ext cx="7206928" cy="2321190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BB20F80-D3A7-EAE1-274E-10D326575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Step1</a:t>
            </a:r>
            <a:endParaRPr kumimoji="1" lang="ja-JP" altLang="en-US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5187CA9A-2FCD-1A6A-E265-DFF674DCA709}"/>
              </a:ext>
            </a:extLst>
          </p:cNvPr>
          <p:cNvGrpSpPr/>
          <p:nvPr/>
        </p:nvGrpSpPr>
        <p:grpSpPr>
          <a:xfrm>
            <a:off x="5734046" y="1882082"/>
            <a:ext cx="689893" cy="482885"/>
            <a:chOff x="0" y="2527443"/>
            <a:chExt cx="1453179" cy="101714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6C262031-DC30-00CC-7855-765D078A6F27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FF626245-D05E-D24A-E15C-A52D2E51CFD1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9641E944-97D2-CAD2-011E-57EEE4FCD67C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14A93E9E-A1F5-897B-E8C1-39B5526A5C6E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B7EE0555-D261-BDAB-EA89-02A6A426ECA7}"/>
              </a:ext>
            </a:extLst>
          </p:cNvPr>
          <p:cNvGrpSpPr/>
          <p:nvPr/>
        </p:nvGrpSpPr>
        <p:grpSpPr>
          <a:xfrm>
            <a:off x="5734046" y="3998906"/>
            <a:ext cx="689893" cy="482885"/>
            <a:chOff x="0" y="2527443"/>
            <a:chExt cx="1453179" cy="101714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7E287C31-347A-0F88-37EB-A3238B765E51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5364EA38-7E60-828D-B665-CF1D4FB7277E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D86C5BEB-9DA9-CA9F-C044-1035258B3E93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2147ECC1-1A2C-5A4C-569D-AB3E2BFB3C43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49" name="図 548">
            <a:extLst>
              <a:ext uri="{FF2B5EF4-FFF2-40B4-BE49-F238E27FC236}">
                <a16:creationId xmlns:a16="http://schemas.microsoft.com/office/drawing/2014/main" id="{67B06383-2100-6762-0D91-302C6786A9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2282662"/>
            <a:ext cx="1414395" cy="249958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F3118652-FCE2-D028-D623-8EC43000A1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2935934"/>
            <a:ext cx="646232" cy="371888"/>
          </a:xfrm>
          <a:prstGeom prst="rect">
            <a:avLst/>
          </a:prstGeom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5F32C38D-2AAF-0DC8-CE9D-80F482FF05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2905451"/>
            <a:ext cx="445047" cy="432854"/>
          </a:xfrm>
          <a:prstGeom prst="rect">
            <a:avLst/>
          </a:prstGeom>
        </p:spPr>
      </p:pic>
      <p:pic>
        <p:nvPicPr>
          <p:cNvPr id="554" name="図 553">
            <a:extLst>
              <a:ext uri="{FF2B5EF4-FFF2-40B4-BE49-F238E27FC236}">
                <a16:creationId xmlns:a16="http://schemas.microsoft.com/office/drawing/2014/main" id="{7BC777AB-1F60-F528-11EC-47242A429B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2935934"/>
            <a:ext cx="646232" cy="371888"/>
          </a:xfrm>
          <a:prstGeom prst="rect">
            <a:avLst/>
          </a:prstGeom>
        </p:spPr>
      </p:pic>
      <p:cxnSp>
        <p:nvCxnSpPr>
          <p:cNvPr id="556" name="コネクタ: 曲線 555">
            <a:extLst>
              <a:ext uri="{FF2B5EF4-FFF2-40B4-BE49-F238E27FC236}">
                <a16:creationId xmlns:a16="http://schemas.microsoft.com/office/drawing/2014/main" id="{94F2F458-0945-358F-3E17-5BF9406657B9}"/>
              </a:ext>
            </a:extLst>
          </p:cNvPr>
          <p:cNvCxnSpPr>
            <a:cxnSpLocks/>
            <a:stCxn id="549" idx="2"/>
            <a:endCxn id="552" idx="0"/>
          </p:cNvCxnSpPr>
          <p:nvPr/>
        </p:nvCxnSpPr>
        <p:spPr>
          <a:xfrm rot="16200000" flipH="1">
            <a:off x="3404069" y="2608045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7" name="コネクタ: 曲線 556">
            <a:extLst>
              <a:ext uri="{FF2B5EF4-FFF2-40B4-BE49-F238E27FC236}">
                <a16:creationId xmlns:a16="http://schemas.microsoft.com/office/drawing/2014/main" id="{8FAC7DD1-1F77-8193-7BC4-8FF61A3EEE86}"/>
              </a:ext>
            </a:extLst>
          </p:cNvPr>
          <p:cNvCxnSpPr>
            <a:cxnSpLocks/>
            <a:stCxn id="549" idx="2"/>
            <a:endCxn id="551" idx="0"/>
          </p:cNvCxnSpPr>
          <p:nvPr/>
        </p:nvCxnSpPr>
        <p:spPr>
          <a:xfrm rot="5400000">
            <a:off x="2856679" y="2313118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コネクタ: 曲線 562">
            <a:extLst>
              <a:ext uri="{FF2B5EF4-FFF2-40B4-BE49-F238E27FC236}">
                <a16:creationId xmlns:a16="http://schemas.microsoft.com/office/drawing/2014/main" id="{5A501342-DE5E-16A0-F76A-AE2674E572DD}"/>
              </a:ext>
            </a:extLst>
          </p:cNvPr>
          <p:cNvCxnSpPr>
            <a:cxnSpLocks/>
            <a:stCxn id="549" idx="2"/>
            <a:endCxn id="554" idx="0"/>
          </p:cNvCxnSpPr>
          <p:nvPr/>
        </p:nvCxnSpPr>
        <p:spPr>
          <a:xfrm rot="5400000">
            <a:off x="2339125" y="1795564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3" name="図 572">
            <a:extLst>
              <a:ext uri="{FF2B5EF4-FFF2-40B4-BE49-F238E27FC236}">
                <a16:creationId xmlns:a16="http://schemas.microsoft.com/office/drawing/2014/main" id="{0B17CCC1-3DAD-21A4-0641-9ADAC49B7F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3789357"/>
            <a:ext cx="1414395" cy="249958"/>
          </a:xfrm>
          <a:prstGeom prst="rect">
            <a:avLst/>
          </a:prstGeom>
        </p:spPr>
      </p:pic>
      <p:pic>
        <p:nvPicPr>
          <p:cNvPr id="574" name="図 573">
            <a:extLst>
              <a:ext uri="{FF2B5EF4-FFF2-40B4-BE49-F238E27FC236}">
                <a16:creationId xmlns:a16="http://schemas.microsoft.com/office/drawing/2014/main" id="{5E3DCF3A-59C0-8FA4-11F3-084329FE17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4442629"/>
            <a:ext cx="646232" cy="371888"/>
          </a:xfrm>
          <a:prstGeom prst="rect">
            <a:avLst/>
          </a:prstGeom>
        </p:spPr>
      </p:pic>
      <p:pic>
        <p:nvPicPr>
          <p:cNvPr id="575" name="図 574">
            <a:extLst>
              <a:ext uri="{FF2B5EF4-FFF2-40B4-BE49-F238E27FC236}">
                <a16:creationId xmlns:a16="http://schemas.microsoft.com/office/drawing/2014/main" id="{08E4AC6F-CE44-BB90-F657-E27D2F22B5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4412146"/>
            <a:ext cx="445047" cy="432854"/>
          </a:xfrm>
          <a:prstGeom prst="rect">
            <a:avLst/>
          </a:prstGeom>
        </p:spPr>
      </p:pic>
      <p:pic>
        <p:nvPicPr>
          <p:cNvPr id="577" name="図 576">
            <a:extLst>
              <a:ext uri="{FF2B5EF4-FFF2-40B4-BE49-F238E27FC236}">
                <a16:creationId xmlns:a16="http://schemas.microsoft.com/office/drawing/2014/main" id="{08A84D71-7320-847B-6699-EA4BD0783E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4442629"/>
            <a:ext cx="646232" cy="371888"/>
          </a:xfrm>
          <a:prstGeom prst="rect">
            <a:avLst/>
          </a:prstGeom>
        </p:spPr>
      </p:pic>
      <p:cxnSp>
        <p:nvCxnSpPr>
          <p:cNvPr id="578" name="コネクタ: 曲線 577">
            <a:extLst>
              <a:ext uri="{FF2B5EF4-FFF2-40B4-BE49-F238E27FC236}">
                <a16:creationId xmlns:a16="http://schemas.microsoft.com/office/drawing/2014/main" id="{0AB7AFC5-83D4-9D7F-ECE6-161C4F488283}"/>
              </a:ext>
            </a:extLst>
          </p:cNvPr>
          <p:cNvCxnSpPr>
            <a:cxnSpLocks/>
            <a:stCxn id="573" idx="2"/>
            <a:endCxn id="575" idx="0"/>
          </p:cNvCxnSpPr>
          <p:nvPr/>
        </p:nvCxnSpPr>
        <p:spPr>
          <a:xfrm rot="16200000" flipH="1">
            <a:off x="3404069" y="4114740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コネクタ: 曲線 578">
            <a:extLst>
              <a:ext uri="{FF2B5EF4-FFF2-40B4-BE49-F238E27FC236}">
                <a16:creationId xmlns:a16="http://schemas.microsoft.com/office/drawing/2014/main" id="{8603E14B-35DB-9AE7-305B-08269546AA0E}"/>
              </a:ext>
            </a:extLst>
          </p:cNvPr>
          <p:cNvCxnSpPr>
            <a:cxnSpLocks/>
            <a:stCxn id="573" idx="2"/>
            <a:endCxn id="574" idx="0"/>
          </p:cNvCxnSpPr>
          <p:nvPr/>
        </p:nvCxnSpPr>
        <p:spPr>
          <a:xfrm rot="5400000">
            <a:off x="2856679" y="3819813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コネクタ: 曲線 580">
            <a:extLst>
              <a:ext uri="{FF2B5EF4-FFF2-40B4-BE49-F238E27FC236}">
                <a16:creationId xmlns:a16="http://schemas.microsoft.com/office/drawing/2014/main" id="{40466416-7922-F8E3-4615-5497B11CE1D4}"/>
              </a:ext>
            </a:extLst>
          </p:cNvPr>
          <p:cNvCxnSpPr>
            <a:cxnSpLocks/>
            <a:stCxn id="573" idx="2"/>
            <a:endCxn id="577" idx="0"/>
          </p:cNvCxnSpPr>
          <p:nvPr/>
        </p:nvCxnSpPr>
        <p:spPr>
          <a:xfrm rot="5400000">
            <a:off x="2339125" y="3302259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コネクタ: 曲線 582">
            <a:extLst>
              <a:ext uri="{FF2B5EF4-FFF2-40B4-BE49-F238E27FC236}">
                <a16:creationId xmlns:a16="http://schemas.microsoft.com/office/drawing/2014/main" id="{80AE2A1A-5ED0-D625-3AF6-F46C4267995E}"/>
              </a:ext>
            </a:extLst>
          </p:cNvPr>
          <p:cNvCxnSpPr>
            <a:cxnSpLocks/>
            <a:stCxn id="573" idx="3"/>
            <a:endCxn id="550" idx="1"/>
          </p:cNvCxnSpPr>
          <p:nvPr/>
        </p:nvCxnSpPr>
        <p:spPr>
          <a:xfrm flipV="1">
            <a:off x="4186692" y="3169717"/>
            <a:ext cx="1185103" cy="7446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コネクタ 585">
            <a:extLst>
              <a:ext uri="{FF2B5EF4-FFF2-40B4-BE49-F238E27FC236}">
                <a16:creationId xmlns:a16="http://schemas.microsoft.com/office/drawing/2014/main" id="{FA75DCE4-33B3-D5ED-1236-059321322617}"/>
              </a:ext>
            </a:extLst>
          </p:cNvPr>
          <p:cNvCxnSpPr>
            <a:cxnSpLocks/>
            <a:stCxn id="22" idx="6"/>
            <a:endCxn id="550" idx="0"/>
          </p:cNvCxnSpPr>
          <p:nvPr/>
        </p:nvCxnSpPr>
        <p:spPr>
          <a:xfrm>
            <a:off x="6075864" y="2364967"/>
            <a:ext cx="3129" cy="6797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0" name="図 549">
            <a:extLst>
              <a:ext uri="{FF2B5EF4-FFF2-40B4-BE49-F238E27FC236}">
                <a16:creationId xmlns:a16="http://schemas.microsoft.com/office/drawing/2014/main" id="{90A787A6-C8B2-CC7E-A74A-06C88A788F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3044738"/>
            <a:ext cx="1414395" cy="249958"/>
          </a:xfrm>
          <a:prstGeom prst="rect">
            <a:avLst/>
          </a:prstGeom>
        </p:spPr>
      </p:pic>
      <p:pic>
        <p:nvPicPr>
          <p:cNvPr id="593" name="図 592">
            <a:extLst>
              <a:ext uri="{FF2B5EF4-FFF2-40B4-BE49-F238E27FC236}">
                <a16:creationId xmlns:a16="http://schemas.microsoft.com/office/drawing/2014/main" id="{C3B6234C-0529-6E58-C882-00A12BED67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2443186"/>
            <a:ext cx="1889924" cy="335309"/>
          </a:xfrm>
          <a:prstGeom prst="rect">
            <a:avLst/>
          </a:prstGeom>
        </p:spPr>
      </p:pic>
      <p:pic>
        <p:nvPicPr>
          <p:cNvPr id="595" name="図 594">
            <a:extLst>
              <a:ext uri="{FF2B5EF4-FFF2-40B4-BE49-F238E27FC236}">
                <a16:creationId xmlns:a16="http://schemas.microsoft.com/office/drawing/2014/main" id="{70630982-2A1C-0394-D9B8-8D3FA2BAF6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5133889"/>
            <a:ext cx="1414395" cy="249958"/>
          </a:xfrm>
          <a:prstGeom prst="rect">
            <a:avLst/>
          </a:prstGeom>
        </p:spPr>
      </p:pic>
      <p:pic>
        <p:nvPicPr>
          <p:cNvPr id="596" name="図 595">
            <a:extLst>
              <a:ext uri="{FF2B5EF4-FFF2-40B4-BE49-F238E27FC236}">
                <a16:creationId xmlns:a16="http://schemas.microsoft.com/office/drawing/2014/main" id="{5D900C1F-5E60-0354-C124-3FC74F21F8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545" y="5952261"/>
            <a:ext cx="646232" cy="371888"/>
          </a:xfrm>
          <a:prstGeom prst="rect">
            <a:avLst/>
          </a:prstGeom>
        </p:spPr>
      </p:pic>
      <p:pic>
        <p:nvPicPr>
          <p:cNvPr id="597" name="図 596">
            <a:extLst>
              <a:ext uri="{FF2B5EF4-FFF2-40B4-BE49-F238E27FC236}">
                <a16:creationId xmlns:a16="http://schemas.microsoft.com/office/drawing/2014/main" id="{D6069889-B3A4-B62E-C053-C9C9646971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696" y="5921778"/>
            <a:ext cx="445047" cy="432854"/>
          </a:xfrm>
          <a:prstGeom prst="rect">
            <a:avLst/>
          </a:prstGeom>
        </p:spPr>
      </p:pic>
      <p:pic>
        <p:nvPicPr>
          <p:cNvPr id="598" name="図 597">
            <a:extLst>
              <a:ext uri="{FF2B5EF4-FFF2-40B4-BE49-F238E27FC236}">
                <a16:creationId xmlns:a16="http://schemas.microsoft.com/office/drawing/2014/main" id="{B32CB393-76CB-BD1E-5D38-5C5E9AFED4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673" y="5952261"/>
            <a:ext cx="646232" cy="371888"/>
          </a:xfrm>
          <a:prstGeom prst="rect">
            <a:avLst/>
          </a:prstGeom>
        </p:spPr>
      </p:pic>
      <p:cxnSp>
        <p:nvCxnSpPr>
          <p:cNvPr id="600" name="コネクタ: 曲線 599">
            <a:extLst>
              <a:ext uri="{FF2B5EF4-FFF2-40B4-BE49-F238E27FC236}">
                <a16:creationId xmlns:a16="http://schemas.microsoft.com/office/drawing/2014/main" id="{55C546AF-A891-1B98-34B0-F67BD3811258}"/>
              </a:ext>
            </a:extLst>
          </p:cNvPr>
          <p:cNvCxnSpPr>
            <a:stCxn id="595" idx="2"/>
            <a:endCxn id="597" idx="0"/>
          </p:cNvCxnSpPr>
          <p:nvPr/>
        </p:nvCxnSpPr>
        <p:spPr>
          <a:xfrm rot="16200000" flipH="1">
            <a:off x="6112641" y="5350198"/>
            <a:ext cx="537931" cy="605227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コネクタ: 曲線 600">
            <a:extLst>
              <a:ext uri="{FF2B5EF4-FFF2-40B4-BE49-F238E27FC236}">
                <a16:creationId xmlns:a16="http://schemas.microsoft.com/office/drawing/2014/main" id="{93E820E7-F7E2-4D58-86C1-3EFF0E18F119}"/>
              </a:ext>
            </a:extLst>
          </p:cNvPr>
          <p:cNvCxnSpPr>
            <a:cxnSpLocks/>
            <a:stCxn id="595" idx="2"/>
            <a:endCxn id="596" idx="0"/>
          </p:cNvCxnSpPr>
          <p:nvPr/>
        </p:nvCxnSpPr>
        <p:spPr>
          <a:xfrm rot="5400000">
            <a:off x="5499120" y="5372388"/>
            <a:ext cx="568414" cy="591332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コネクタ: 曲線 601">
            <a:extLst>
              <a:ext uri="{FF2B5EF4-FFF2-40B4-BE49-F238E27FC236}">
                <a16:creationId xmlns:a16="http://schemas.microsoft.com/office/drawing/2014/main" id="{8A6436CF-25E6-47A0-CF87-A9E28DC28686}"/>
              </a:ext>
            </a:extLst>
          </p:cNvPr>
          <p:cNvCxnSpPr>
            <a:cxnSpLocks/>
            <a:stCxn id="595" idx="2"/>
            <a:endCxn id="598" idx="0"/>
          </p:cNvCxnSpPr>
          <p:nvPr/>
        </p:nvCxnSpPr>
        <p:spPr>
          <a:xfrm rot="5400000">
            <a:off x="4723684" y="4596952"/>
            <a:ext cx="568414" cy="21422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コネクタ: 曲線 602">
            <a:extLst>
              <a:ext uri="{FF2B5EF4-FFF2-40B4-BE49-F238E27FC236}">
                <a16:creationId xmlns:a16="http://schemas.microsoft.com/office/drawing/2014/main" id="{C194F580-9A75-4C43-E8D2-2238CA75589A}"/>
              </a:ext>
            </a:extLst>
          </p:cNvPr>
          <p:cNvCxnSpPr>
            <a:cxnSpLocks/>
            <a:stCxn id="595" idx="2"/>
            <a:endCxn id="622" idx="0"/>
          </p:cNvCxnSpPr>
          <p:nvPr/>
        </p:nvCxnSpPr>
        <p:spPr>
          <a:xfrm rot="16200000" flipH="1">
            <a:off x="7176963" y="4285877"/>
            <a:ext cx="540165" cy="27361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4" name="図 603">
            <a:extLst>
              <a:ext uri="{FF2B5EF4-FFF2-40B4-BE49-F238E27FC236}">
                <a16:creationId xmlns:a16="http://schemas.microsoft.com/office/drawing/2014/main" id="{D0372048-EC7C-49E4-00DA-B3321B68EF7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3335784"/>
            <a:ext cx="1889924" cy="335309"/>
          </a:xfrm>
          <a:prstGeom prst="rect">
            <a:avLst/>
          </a:prstGeom>
        </p:spPr>
      </p:pic>
      <p:cxnSp>
        <p:nvCxnSpPr>
          <p:cNvPr id="605" name="コネクタ: 曲線 604">
            <a:extLst>
              <a:ext uri="{FF2B5EF4-FFF2-40B4-BE49-F238E27FC236}">
                <a16:creationId xmlns:a16="http://schemas.microsoft.com/office/drawing/2014/main" id="{B8527B03-19C5-6194-C8F1-103C69C4DA89}"/>
              </a:ext>
            </a:extLst>
          </p:cNvPr>
          <p:cNvCxnSpPr>
            <a:cxnSpLocks/>
            <a:stCxn id="593" idx="1"/>
            <a:endCxn id="609" idx="2"/>
          </p:cNvCxnSpPr>
          <p:nvPr/>
        </p:nvCxnSpPr>
        <p:spPr>
          <a:xfrm rot="10800000">
            <a:off x="8368441" y="2192785"/>
            <a:ext cx="949494" cy="418057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9" name="図 608">
            <a:extLst>
              <a:ext uri="{FF2B5EF4-FFF2-40B4-BE49-F238E27FC236}">
                <a16:creationId xmlns:a16="http://schemas.microsoft.com/office/drawing/2014/main" id="{3792B1F0-3EE0-A295-2752-04B0370F1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243" y="1942826"/>
            <a:ext cx="1414395" cy="249958"/>
          </a:xfrm>
          <a:prstGeom prst="rect">
            <a:avLst/>
          </a:prstGeom>
        </p:spPr>
      </p:pic>
      <p:cxnSp>
        <p:nvCxnSpPr>
          <p:cNvPr id="612" name="コネクタ: 曲線 611">
            <a:extLst>
              <a:ext uri="{FF2B5EF4-FFF2-40B4-BE49-F238E27FC236}">
                <a16:creationId xmlns:a16="http://schemas.microsoft.com/office/drawing/2014/main" id="{19E43423-8E5E-E45A-9B82-22D06978BF96}"/>
              </a:ext>
            </a:extLst>
          </p:cNvPr>
          <p:cNvCxnSpPr>
            <a:cxnSpLocks/>
            <a:stCxn id="604" idx="1"/>
            <a:endCxn id="609" idx="2"/>
          </p:cNvCxnSpPr>
          <p:nvPr/>
        </p:nvCxnSpPr>
        <p:spPr>
          <a:xfrm rot="10800000">
            <a:off x="8368441" y="2192785"/>
            <a:ext cx="949494" cy="1310655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コネクタ 616">
            <a:extLst>
              <a:ext uri="{FF2B5EF4-FFF2-40B4-BE49-F238E27FC236}">
                <a16:creationId xmlns:a16="http://schemas.microsoft.com/office/drawing/2014/main" id="{192EBDE3-434A-01FC-F2C9-D4CB745D4A44}"/>
              </a:ext>
            </a:extLst>
          </p:cNvPr>
          <p:cNvCxnSpPr>
            <a:cxnSpLocks/>
            <a:stCxn id="23" idx="6"/>
            <a:endCxn id="609" idx="1"/>
          </p:cNvCxnSpPr>
          <p:nvPr/>
        </p:nvCxnSpPr>
        <p:spPr>
          <a:xfrm>
            <a:off x="6417682" y="2067805"/>
            <a:ext cx="12435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2" name="図 621">
            <a:extLst>
              <a:ext uri="{FF2B5EF4-FFF2-40B4-BE49-F238E27FC236}">
                <a16:creationId xmlns:a16="http://schemas.microsoft.com/office/drawing/2014/main" id="{6D2DA5AB-305F-8115-B904-33C9C7B2CB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135" y="5924012"/>
            <a:ext cx="1889924" cy="335309"/>
          </a:xfrm>
          <a:prstGeom prst="rect">
            <a:avLst/>
          </a:prstGeom>
        </p:spPr>
      </p:pic>
      <p:cxnSp>
        <p:nvCxnSpPr>
          <p:cNvPr id="626" name="直線コネクタ 625">
            <a:extLst>
              <a:ext uri="{FF2B5EF4-FFF2-40B4-BE49-F238E27FC236}">
                <a16:creationId xmlns:a16="http://schemas.microsoft.com/office/drawing/2014/main" id="{3F89E30D-5B15-F4FF-22DA-A61C36BEF51D}"/>
              </a:ext>
            </a:extLst>
          </p:cNvPr>
          <p:cNvCxnSpPr>
            <a:cxnSpLocks/>
            <a:stCxn id="550" idx="2"/>
            <a:endCxn id="33" idx="0"/>
          </p:cNvCxnSpPr>
          <p:nvPr/>
        </p:nvCxnSpPr>
        <p:spPr>
          <a:xfrm flipH="1">
            <a:off x="6075864" y="3294696"/>
            <a:ext cx="3129" cy="704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コネクタ 628">
            <a:extLst>
              <a:ext uri="{FF2B5EF4-FFF2-40B4-BE49-F238E27FC236}">
                <a16:creationId xmlns:a16="http://schemas.microsoft.com/office/drawing/2014/main" id="{45C43AF6-CD20-7A5A-33F4-7B5C48B8CCB0}"/>
              </a:ext>
            </a:extLst>
          </p:cNvPr>
          <p:cNvCxnSpPr>
            <a:cxnSpLocks/>
            <a:stCxn id="32" idx="6"/>
            <a:endCxn id="595" idx="0"/>
          </p:cNvCxnSpPr>
          <p:nvPr/>
        </p:nvCxnSpPr>
        <p:spPr>
          <a:xfrm>
            <a:off x="6075864" y="4481791"/>
            <a:ext cx="3129" cy="652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コネクタ: 曲線 659">
            <a:extLst>
              <a:ext uri="{FF2B5EF4-FFF2-40B4-BE49-F238E27FC236}">
                <a16:creationId xmlns:a16="http://schemas.microsoft.com/office/drawing/2014/main" id="{8ED79F5E-CD7F-14A0-0210-E744FDF8EC93}"/>
              </a:ext>
            </a:extLst>
          </p:cNvPr>
          <p:cNvCxnSpPr>
            <a:cxnSpLocks/>
            <a:stCxn id="549" idx="3"/>
            <a:endCxn id="550" idx="1"/>
          </p:cNvCxnSpPr>
          <p:nvPr/>
        </p:nvCxnSpPr>
        <p:spPr>
          <a:xfrm>
            <a:off x="4186692" y="2407641"/>
            <a:ext cx="1185103" cy="76207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8" name="雲 667">
            <a:extLst>
              <a:ext uri="{FF2B5EF4-FFF2-40B4-BE49-F238E27FC236}">
                <a16:creationId xmlns:a16="http://schemas.microsoft.com/office/drawing/2014/main" id="{D5ECD28D-DC6A-EA87-86A1-0FE078A58140}"/>
              </a:ext>
            </a:extLst>
          </p:cNvPr>
          <p:cNvSpPr/>
          <p:nvPr/>
        </p:nvSpPr>
        <p:spPr>
          <a:xfrm>
            <a:off x="5256561" y="230534"/>
            <a:ext cx="1638605" cy="1060243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Internet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9" name="直線コネクタ 668">
            <a:extLst>
              <a:ext uri="{FF2B5EF4-FFF2-40B4-BE49-F238E27FC236}">
                <a16:creationId xmlns:a16="http://schemas.microsoft.com/office/drawing/2014/main" id="{412310C0-D65C-76B9-1A61-C78E6DE5220F}"/>
              </a:ext>
            </a:extLst>
          </p:cNvPr>
          <p:cNvCxnSpPr>
            <a:cxnSpLocks/>
            <a:stCxn id="668" idx="1"/>
            <a:endCxn id="21" idx="21"/>
          </p:cNvCxnSpPr>
          <p:nvPr/>
        </p:nvCxnSpPr>
        <p:spPr>
          <a:xfrm>
            <a:off x="6075864" y="1289648"/>
            <a:ext cx="0" cy="620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3" name="テキスト ボックス 672">
            <a:extLst>
              <a:ext uri="{FF2B5EF4-FFF2-40B4-BE49-F238E27FC236}">
                <a16:creationId xmlns:a16="http://schemas.microsoft.com/office/drawing/2014/main" id="{9AE0F718-4583-BC17-DDFC-BCD549E6786A}"/>
              </a:ext>
            </a:extLst>
          </p:cNvPr>
          <p:cNvSpPr txBox="1"/>
          <p:nvPr/>
        </p:nvSpPr>
        <p:spPr>
          <a:xfrm>
            <a:off x="4597319" y="23417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4" name="テキスト ボックス 673">
            <a:extLst>
              <a:ext uri="{FF2B5EF4-FFF2-40B4-BE49-F238E27FC236}">
                <a16:creationId xmlns:a16="http://schemas.microsoft.com/office/drawing/2014/main" id="{E492ACED-E5DE-F516-B50D-594281C48652}"/>
              </a:ext>
            </a:extLst>
          </p:cNvPr>
          <p:cNvSpPr txBox="1"/>
          <p:nvPr/>
        </p:nvSpPr>
        <p:spPr>
          <a:xfrm>
            <a:off x="4597319" y="3699759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5" name="テキスト ボックス 674">
            <a:extLst>
              <a:ext uri="{FF2B5EF4-FFF2-40B4-BE49-F238E27FC236}">
                <a16:creationId xmlns:a16="http://schemas.microsoft.com/office/drawing/2014/main" id="{C0303C95-6824-B903-3A3C-87DA9A486746}"/>
              </a:ext>
            </a:extLst>
          </p:cNvPr>
          <p:cNvSpPr txBox="1"/>
          <p:nvPr/>
        </p:nvSpPr>
        <p:spPr>
          <a:xfrm>
            <a:off x="4597319" y="15929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aa.bb.cc.dd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6" name="テキスト ボックス 675">
            <a:extLst>
              <a:ext uri="{FF2B5EF4-FFF2-40B4-BE49-F238E27FC236}">
                <a16:creationId xmlns:a16="http://schemas.microsoft.com/office/drawing/2014/main" id="{EFAFB44B-F3C5-8999-6C1A-8F642BF32C05}"/>
              </a:ext>
            </a:extLst>
          </p:cNvPr>
          <p:cNvSpPr txBox="1"/>
          <p:nvPr/>
        </p:nvSpPr>
        <p:spPr>
          <a:xfrm>
            <a:off x="4580310" y="4485002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7" name="テキスト ボックス 676">
            <a:extLst>
              <a:ext uri="{FF2B5EF4-FFF2-40B4-BE49-F238E27FC236}">
                <a16:creationId xmlns:a16="http://schemas.microsoft.com/office/drawing/2014/main" id="{750C2302-0485-9830-8E3A-D72E4657F853}"/>
              </a:ext>
            </a:extLst>
          </p:cNvPr>
          <p:cNvSpPr txBox="1"/>
          <p:nvPr/>
        </p:nvSpPr>
        <p:spPr>
          <a:xfrm>
            <a:off x="8226634" y="62593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8" name="テキスト ボックス 677">
            <a:extLst>
              <a:ext uri="{FF2B5EF4-FFF2-40B4-BE49-F238E27FC236}">
                <a16:creationId xmlns:a16="http://schemas.microsoft.com/office/drawing/2014/main" id="{E1880CE9-377D-FD24-9CAB-74D9CDD768F4}"/>
              </a:ext>
            </a:extLst>
          </p:cNvPr>
          <p:cNvSpPr txBox="1"/>
          <p:nvPr/>
        </p:nvSpPr>
        <p:spPr>
          <a:xfrm>
            <a:off x="3383627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9" name="テキスト ボックス 678">
            <a:extLst>
              <a:ext uri="{FF2B5EF4-FFF2-40B4-BE49-F238E27FC236}">
                <a16:creationId xmlns:a16="http://schemas.microsoft.com/office/drawing/2014/main" id="{345676C2-C74B-8B28-0C93-D30D0F4B4703}"/>
              </a:ext>
            </a:extLst>
          </p:cNvPr>
          <p:cNvSpPr txBox="1"/>
          <p:nvPr/>
        </p:nvSpPr>
        <p:spPr>
          <a:xfrm>
            <a:off x="4815370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3" name="テキスト ボックス 682">
            <a:extLst>
              <a:ext uri="{FF2B5EF4-FFF2-40B4-BE49-F238E27FC236}">
                <a16:creationId xmlns:a16="http://schemas.microsoft.com/office/drawing/2014/main" id="{FA0EDA27-EFDD-CF96-97E0-25E9BC64B0BF}"/>
              </a:ext>
            </a:extLst>
          </p:cNvPr>
          <p:cNvSpPr txBox="1"/>
          <p:nvPr/>
        </p:nvSpPr>
        <p:spPr>
          <a:xfrm>
            <a:off x="6030876" y="63291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4" name="テキスト ボックス 683">
            <a:extLst>
              <a:ext uri="{FF2B5EF4-FFF2-40B4-BE49-F238E27FC236}">
                <a16:creationId xmlns:a16="http://schemas.microsoft.com/office/drawing/2014/main" id="{CA9FFD99-358C-CB89-7DA1-E82F464B25B5}"/>
              </a:ext>
            </a:extLst>
          </p:cNvPr>
          <p:cNvSpPr txBox="1"/>
          <p:nvPr/>
        </p:nvSpPr>
        <p:spPr>
          <a:xfrm>
            <a:off x="6325487" y="1755032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5" name="テキスト ボックス 684">
            <a:extLst>
              <a:ext uri="{FF2B5EF4-FFF2-40B4-BE49-F238E27FC236}">
                <a16:creationId xmlns:a16="http://schemas.microsoft.com/office/drawing/2014/main" id="{8FC859A2-B480-5CAF-88D2-47A763D8C02B}"/>
              </a:ext>
            </a:extLst>
          </p:cNvPr>
          <p:cNvSpPr txBox="1"/>
          <p:nvPr/>
        </p:nvSpPr>
        <p:spPr>
          <a:xfrm>
            <a:off x="9361233" y="2778495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6" name="テキスト ボックス 685">
            <a:extLst>
              <a:ext uri="{FF2B5EF4-FFF2-40B4-BE49-F238E27FC236}">
                <a16:creationId xmlns:a16="http://schemas.microsoft.com/office/drawing/2014/main" id="{AAD863C9-7832-C682-5829-D30A1C501D27}"/>
              </a:ext>
            </a:extLst>
          </p:cNvPr>
          <p:cNvSpPr txBox="1"/>
          <p:nvPr/>
        </p:nvSpPr>
        <p:spPr>
          <a:xfrm>
            <a:off x="9361233" y="3652344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6" name="テキスト ボックス 695">
            <a:extLst>
              <a:ext uri="{FF2B5EF4-FFF2-40B4-BE49-F238E27FC236}">
                <a16:creationId xmlns:a16="http://schemas.microsoft.com/office/drawing/2014/main" id="{E51E6257-1F2E-D968-58A1-79CC23A1E6F4}"/>
              </a:ext>
            </a:extLst>
          </p:cNvPr>
          <p:cNvSpPr txBox="1"/>
          <p:nvPr/>
        </p:nvSpPr>
        <p:spPr>
          <a:xfrm>
            <a:off x="1168911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64C28666-009F-DDA6-45CC-8E438D17EC82}"/>
              </a:ext>
            </a:extLst>
          </p:cNvPr>
          <p:cNvSpPr txBox="1"/>
          <p:nvPr/>
        </p:nvSpPr>
        <p:spPr>
          <a:xfrm>
            <a:off x="2193644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E81029BB-03E6-93FE-8C01-4C8DC6791C6A}"/>
              </a:ext>
            </a:extLst>
          </p:cNvPr>
          <p:cNvSpPr txBox="1"/>
          <p:nvPr/>
        </p:nvSpPr>
        <p:spPr>
          <a:xfrm>
            <a:off x="3234255" y="4828324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750E9651-7B77-C019-784C-C8CE456D6425}"/>
              </a:ext>
            </a:extLst>
          </p:cNvPr>
          <p:cNvSpPr txBox="1"/>
          <p:nvPr/>
        </p:nvSpPr>
        <p:spPr>
          <a:xfrm>
            <a:off x="1116813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0" name="テキスト ボックス 699">
            <a:extLst>
              <a:ext uri="{FF2B5EF4-FFF2-40B4-BE49-F238E27FC236}">
                <a16:creationId xmlns:a16="http://schemas.microsoft.com/office/drawing/2014/main" id="{E69B3584-5015-D5B1-6B31-68179908C950}"/>
              </a:ext>
            </a:extLst>
          </p:cNvPr>
          <p:cNvSpPr txBox="1"/>
          <p:nvPr/>
        </p:nvSpPr>
        <p:spPr>
          <a:xfrm>
            <a:off x="2141546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1" name="テキスト ボックス 700">
            <a:extLst>
              <a:ext uri="{FF2B5EF4-FFF2-40B4-BE49-F238E27FC236}">
                <a16:creationId xmlns:a16="http://schemas.microsoft.com/office/drawing/2014/main" id="{B12CA20D-8B6B-824C-D97C-AC57CFC5704B}"/>
              </a:ext>
            </a:extLst>
          </p:cNvPr>
          <p:cNvSpPr txBox="1"/>
          <p:nvPr/>
        </p:nvSpPr>
        <p:spPr>
          <a:xfrm>
            <a:off x="3234255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7" name="図 716">
            <a:extLst>
              <a:ext uri="{FF2B5EF4-FFF2-40B4-BE49-F238E27FC236}">
                <a16:creationId xmlns:a16="http://schemas.microsoft.com/office/drawing/2014/main" id="{08B0A7A6-5326-F095-C0F6-AF8A6CA81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97" y="3386596"/>
            <a:ext cx="646232" cy="371888"/>
          </a:xfrm>
          <a:prstGeom prst="rect">
            <a:avLst/>
          </a:prstGeom>
        </p:spPr>
      </p:pic>
      <p:cxnSp>
        <p:nvCxnSpPr>
          <p:cNvPr id="718" name="コネクタ: 曲線 717">
            <a:extLst>
              <a:ext uri="{FF2B5EF4-FFF2-40B4-BE49-F238E27FC236}">
                <a16:creationId xmlns:a16="http://schemas.microsoft.com/office/drawing/2014/main" id="{936EDFAA-7BE7-B3FE-2789-398800DF1FDD}"/>
              </a:ext>
            </a:extLst>
          </p:cNvPr>
          <p:cNvCxnSpPr>
            <a:cxnSpLocks/>
            <a:stCxn id="550" idx="3"/>
            <a:endCxn id="717" idx="0"/>
          </p:cNvCxnSpPr>
          <p:nvPr/>
        </p:nvCxnSpPr>
        <p:spPr>
          <a:xfrm>
            <a:off x="6786190" y="3169717"/>
            <a:ext cx="848923" cy="216879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9" name="テキスト ボックス 718">
            <a:extLst>
              <a:ext uri="{FF2B5EF4-FFF2-40B4-BE49-F238E27FC236}">
                <a16:creationId xmlns:a16="http://schemas.microsoft.com/office/drawing/2014/main" id="{0ABF584C-23E7-5A5E-EF78-FCD27F45AB07}"/>
              </a:ext>
            </a:extLst>
          </p:cNvPr>
          <p:cNvSpPr txBox="1"/>
          <p:nvPr/>
        </p:nvSpPr>
        <p:spPr>
          <a:xfrm>
            <a:off x="7094948" y="3750000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10.0.0.253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吹き出し: 四角形 2">
            <a:extLst>
              <a:ext uri="{FF2B5EF4-FFF2-40B4-BE49-F238E27FC236}">
                <a16:creationId xmlns:a16="http://schemas.microsoft.com/office/drawing/2014/main" id="{B39546CD-7CCB-D592-616D-E64C7A18B3F2}"/>
              </a:ext>
            </a:extLst>
          </p:cNvPr>
          <p:cNvSpPr/>
          <p:nvPr/>
        </p:nvSpPr>
        <p:spPr>
          <a:xfrm>
            <a:off x="736763" y="4692589"/>
            <a:ext cx="2271683" cy="1799446"/>
          </a:xfrm>
          <a:prstGeom prst="wedgeRectCallout">
            <a:avLst>
              <a:gd name="adj1" fmla="val 67343"/>
              <a:gd name="adj2" fmla="val 421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IP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アドレス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今いるブロードキャストドメインは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192.168.1.**</a:t>
            </a: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ブロードキャストドメイン外に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通信するときは、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に頼む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A0A3F487-5242-2952-874C-7CEECAC465C7}"/>
              </a:ext>
            </a:extLst>
          </p:cNvPr>
          <p:cNvSpPr/>
          <p:nvPr/>
        </p:nvSpPr>
        <p:spPr>
          <a:xfrm>
            <a:off x="482151" y="1891523"/>
            <a:ext cx="2111370" cy="437721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DE1CB4C1-089C-8008-54FD-3BD75CDF3303}"/>
              </a:ext>
            </a:extLst>
          </p:cNvPr>
          <p:cNvSpPr/>
          <p:nvPr/>
        </p:nvSpPr>
        <p:spPr>
          <a:xfrm>
            <a:off x="9403559" y="1491607"/>
            <a:ext cx="2111370" cy="43772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71ECEAA3-EC28-4CD9-D718-F9F413673B11}"/>
              </a:ext>
            </a:extLst>
          </p:cNvPr>
          <p:cNvSpPr/>
          <p:nvPr/>
        </p:nvSpPr>
        <p:spPr>
          <a:xfrm>
            <a:off x="8588044" y="5245112"/>
            <a:ext cx="2111370" cy="437721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6" name="四角形: メモ 5">
            <a:extLst>
              <a:ext uri="{FF2B5EF4-FFF2-40B4-BE49-F238E27FC236}">
                <a16:creationId xmlns:a16="http://schemas.microsoft.com/office/drawing/2014/main" id="{9D159A5B-3B01-31A6-2E18-2E570AC80BA6}"/>
              </a:ext>
            </a:extLst>
          </p:cNvPr>
          <p:cNvSpPr/>
          <p:nvPr/>
        </p:nvSpPr>
        <p:spPr>
          <a:xfrm>
            <a:off x="7699949" y="3109362"/>
            <a:ext cx="4152297" cy="3581931"/>
          </a:xfrm>
          <a:prstGeom prst="foldedCorner">
            <a:avLst>
              <a:gd name="adj" fmla="val 14512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kumimoji="1"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の思考：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今から</a:t>
            </a:r>
            <a:r>
              <a:rPr kumimoji="1"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にパケットを送りたい。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自分がいるブロードキャストドメインは、</a:t>
            </a:r>
            <a:b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192.168.1.**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ここに</a:t>
            </a: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は居ない。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ということは、うちの出口のルーターである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に取次ぎを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お願いしないといけない。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よし、</a:t>
            </a: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に送ろう。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そのためには、</a:t>
            </a: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MAC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アドレスを知る必要がある。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8698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6C43CB-144E-C2B8-C9D6-30D7E7B72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フリーフォーム: 図形 71">
            <a:extLst>
              <a:ext uri="{FF2B5EF4-FFF2-40B4-BE49-F238E27FC236}">
                <a16:creationId xmlns:a16="http://schemas.microsoft.com/office/drawing/2014/main" id="{5DF1B3B3-CE0F-063C-96B3-487CE2741741}"/>
              </a:ext>
            </a:extLst>
          </p:cNvPr>
          <p:cNvSpPr/>
          <p:nvPr/>
        </p:nvSpPr>
        <p:spPr>
          <a:xfrm>
            <a:off x="2590800" y="2520675"/>
            <a:ext cx="7640320" cy="3869965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6A5343BD-6E0D-B298-CAD2-D216EEE22E64}"/>
              </a:ext>
            </a:extLst>
          </p:cNvPr>
          <p:cNvCxnSpPr>
            <a:cxnSpLocks/>
            <a:endCxn id="30" idx="0"/>
          </p:cNvCxnSpPr>
          <p:nvPr/>
        </p:nvCxnSpPr>
        <p:spPr>
          <a:xfrm flipH="1">
            <a:off x="3647651" y="4072515"/>
            <a:ext cx="1638181" cy="14399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B18A203B-527A-061D-C055-514B6EFBA0D1}"/>
              </a:ext>
            </a:extLst>
          </p:cNvPr>
          <p:cNvCxnSpPr>
            <a:cxnSpLocks/>
            <a:endCxn id="28" idx="0"/>
          </p:cNvCxnSpPr>
          <p:nvPr/>
        </p:nvCxnSpPr>
        <p:spPr>
          <a:xfrm flipH="1">
            <a:off x="5198523" y="4099817"/>
            <a:ext cx="323116" cy="14126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D2CADD45-4391-10D3-BFB5-BCB8B2520BED}"/>
              </a:ext>
            </a:extLst>
          </p:cNvPr>
          <p:cNvCxnSpPr>
            <a:cxnSpLocks/>
            <a:stCxn id="29" idx="0"/>
          </p:cNvCxnSpPr>
          <p:nvPr/>
        </p:nvCxnSpPr>
        <p:spPr>
          <a:xfrm flipH="1" flipV="1">
            <a:off x="6018477" y="4105537"/>
            <a:ext cx="376605" cy="138663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DC61CE3E-50D9-1A96-7701-8CF6AB8902A7}"/>
              </a:ext>
            </a:extLst>
          </p:cNvPr>
          <p:cNvCxnSpPr>
            <a:cxnSpLocks/>
            <a:endCxn id="35" idx="0"/>
          </p:cNvCxnSpPr>
          <p:nvPr/>
        </p:nvCxnSpPr>
        <p:spPr>
          <a:xfrm>
            <a:off x="6382298" y="4071771"/>
            <a:ext cx="2143661" cy="14218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タイトル 1">
            <a:extLst>
              <a:ext uri="{FF2B5EF4-FFF2-40B4-BE49-F238E27FC236}">
                <a16:creationId xmlns:a16="http://schemas.microsoft.com/office/drawing/2014/main" id="{4ECE4A3D-C2C6-164F-D7BF-613D874F1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MAC</a:t>
            </a:r>
            <a:r>
              <a:rPr lang="ja-JP" altLang="en-US" dirty="0"/>
              <a:t>アドレスの調べ方（</a:t>
            </a:r>
            <a:r>
              <a:rPr lang="en-US" altLang="ja-JP" dirty="0"/>
              <a:t>ARP</a:t>
            </a:r>
            <a:r>
              <a:rPr lang="ja-JP" altLang="en-US" dirty="0"/>
              <a:t>）</a:t>
            </a:r>
            <a:endParaRPr kumimoji="1" lang="ja-JP" altLang="en-US" dirty="0"/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DAD63476-11BD-1608-3D92-1804E3B80DFC}"/>
              </a:ext>
            </a:extLst>
          </p:cNvPr>
          <p:cNvGrpSpPr/>
          <p:nvPr/>
        </p:nvGrpSpPr>
        <p:grpSpPr>
          <a:xfrm>
            <a:off x="5467346" y="2177322"/>
            <a:ext cx="689893" cy="482885"/>
            <a:chOff x="0" y="2527443"/>
            <a:chExt cx="1453179" cy="1017141"/>
          </a:xfrm>
        </p:grpSpPr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648775B5-2A73-E0C7-CCCA-D18AB7D8CF45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5" name="フリーフォーム: 図形 24">
                <a:extLst>
                  <a:ext uri="{FF2B5EF4-FFF2-40B4-BE49-F238E27FC236}">
                    <a16:creationId xmlns:a16="http://schemas.microsoft.com/office/drawing/2014/main" id="{D24A9F65-06B1-5EB5-5069-59B49BAC1F47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楕円 25">
                <a:extLst>
                  <a:ext uri="{FF2B5EF4-FFF2-40B4-BE49-F238E27FC236}">
                    <a16:creationId xmlns:a16="http://schemas.microsoft.com/office/drawing/2014/main" id="{98697E4F-96CC-B426-A565-77DA485F690C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4" name="フリーフォーム: 図形 23">
              <a:extLst>
                <a:ext uri="{FF2B5EF4-FFF2-40B4-BE49-F238E27FC236}">
                  <a16:creationId xmlns:a16="http://schemas.microsoft.com/office/drawing/2014/main" id="{E1371115-BC73-9360-0F3D-C8DF3BEDDC2E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28" name="図 27">
            <a:extLst>
              <a:ext uri="{FF2B5EF4-FFF2-40B4-BE49-F238E27FC236}">
                <a16:creationId xmlns:a16="http://schemas.microsoft.com/office/drawing/2014/main" id="{AEADA66D-4505-0A2C-FD43-B7D762ACF5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7845" y="5456961"/>
            <a:ext cx="646232" cy="371888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EBE004BB-5712-4EB1-B0C8-26FDDC274B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4996" y="5426478"/>
            <a:ext cx="445047" cy="432854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49CD67FF-8725-577C-43B2-2D999EA8E0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6973" y="5456961"/>
            <a:ext cx="646232" cy="371888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5B91D037-EEA7-9630-5667-B0FCE67E43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3435" y="5428712"/>
            <a:ext cx="1889924" cy="335309"/>
          </a:xfrm>
          <a:prstGeom prst="rect">
            <a:avLst/>
          </a:prstGeom>
        </p:spPr>
      </p:pic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11D62523-BB79-D7B3-9851-837ADDA45B82}"/>
              </a:ext>
            </a:extLst>
          </p:cNvPr>
          <p:cNvCxnSpPr>
            <a:cxnSpLocks/>
            <a:stCxn id="25" idx="6"/>
            <a:endCxn id="27" idx="0"/>
          </p:cNvCxnSpPr>
          <p:nvPr/>
        </p:nvCxnSpPr>
        <p:spPr>
          <a:xfrm>
            <a:off x="5809164" y="2660207"/>
            <a:ext cx="3129" cy="122041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34EA9EB7-A745-6E93-7B44-651311CE8EF9}"/>
              </a:ext>
            </a:extLst>
          </p:cNvPr>
          <p:cNvSpPr txBox="1"/>
          <p:nvPr/>
        </p:nvSpPr>
        <p:spPr>
          <a:xfrm>
            <a:off x="3570314" y="2663418"/>
            <a:ext cx="1985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D843ADD8-5633-E37C-9094-3E6003E29BAE}"/>
              </a:ext>
            </a:extLst>
          </p:cNvPr>
          <p:cNvSpPr txBox="1"/>
          <p:nvPr/>
        </p:nvSpPr>
        <p:spPr>
          <a:xfrm>
            <a:off x="7959934" y="57640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BBC44C89-4BC6-1261-0DE5-A23C9568D785}"/>
              </a:ext>
            </a:extLst>
          </p:cNvPr>
          <p:cNvSpPr txBox="1"/>
          <p:nvPr/>
        </p:nvSpPr>
        <p:spPr>
          <a:xfrm>
            <a:off x="2827457" y="5833878"/>
            <a:ext cx="1755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F0C3F8A-ECBE-4577-BF24-B7CCC7871AF1}"/>
              </a:ext>
            </a:extLst>
          </p:cNvPr>
          <p:cNvSpPr txBox="1"/>
          <p:nvPr/>
        </p:nvSpPr>
        <p:spPr>
          <a:xfrm>
            <a:off x="4548670" y="58338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C32AF4C-B49D-C18F-6CC4-8E9BEC61CEEB}"/>
              </a:ext>
            </a:extLst>
          </p:cNvPr>
          <p:cNvSpPr txBox="1"/>
          <p:nvPr/>
        </p:nvSpPr>
        <p:spPr>
          <a:xfrm>
            <a:off x="5764176" y="58338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BDCBA118-65BF-7C88-EF9D-D52D6ACA4D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5095" y="3880621"/>
            <a:ext cx="1414395" cy="249958"/>
          </a:xfrm>
          <a:prstGeom prst="rect">
            <a:avLst/>
          </a:prstGeom>
        </p:spPr>
      </p:pic>
      <p:sp>
        <p:nvSpPr>
          <p:cNvPr id="12" name="矢印: 右 11">
            <a:extLst>
              <a:ext uri="{FF2B5EF4-FFF2-40B4-BE49-F238E27FC236}">
                <a16:creationId xmlns:a16="http://schemas.microsoft.com/office/drawing/2014/main" id="{BEC6769E-2A5A-5C7B-FC3A-298BB1C36205}"/>
              </a:ext>
            </a:extLst>
          </p:cNvPr>
          <p:cNvSpPr/>
          <p:nvPr/>
        </p:nvSpPr>
        <p:spPr>
          <a:xfrm rot="18979631">
            <a:off x="3420788" y="4510445"/>
            <a:ext cx="2158417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790D09AC-5394-44BB-CEB4-08E0DFA904E1}"/>
              </a:ext>
            </a:extLst>
          </p:cNvPr>
          <p:cNvGrpSpPr/>
          <p:nvPr/>
        </p:nvGrpSpPr>
        <p:grpSpPr>
          <a:xfrm>
            <a:off x="5087611" y="2576311"/>
            <a:ext cx="3662449" cy="3228759"/>
            <a:chOff x="5087611" y="2576311"/>
            <a:chExt cx="3662449" cy="3228759"/>
          </a:xfrm>
        </p:grpSpPr>
        <p:sp>
          <p:nvSpPr>
            <p:cNvPr id="9" name="矢印: 右 8">
              <a:extLst>
                <a:ext uri="{FF2B5EF4-FFF2-40B4-BE49-F238E27FC236}">
                  <a16:creationId xmlns:a16="http://schemas.microsoft.com/office/drawing/2014/main" id="{926CE53D-0B2A-036E-314C-0BA1A838AE0C}"/>
                </a:ext>
              </a:extLst>
            </p:cNvPr>
            <p:cNvSpPr/>
            <p:nvPr/>
          </p:nvSpPr>
          <p:spPr>
            <a:xfrm rot="2088226">
              <a:off x="6015220" y="4497340"/>
              <a:ext cx="2734840" cy="503570"/>
            </a:xfrm>
            <a:prstGeom prst="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" name="矢印: 右 9">
              <a:extLst>
                <a:ext uri="{FF2B5EF4-FFF2-40B4-BE49-F238E27FC236}">
                  <a16:creationId xmlns:a16="http://schemas.microsoft.com/office/drawing/2014/main" id="{F46EB1B8-E5F2-E9C2-E786-89DF62F2811F}"/>
                </a:ext>
              </a:extLst>
            </p:cNvPr>
            <p:cNvSpPr/>
            <p:nvPr/>
          </p:nvSpPr>
          <p:spPr>
            <a:xfrm rot="4439863">
              <a:off x="5284949" y="4650553"/>
              <a:ext cx="1805464" cy="503570"/>
            </a:xfrm>
            <a:prstGeom prst="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矢印: 右 10">
              <a:extLst>
                <a:ext uri="{FF2B5EF4-FFF2-40B4-BE49-F238E27FC236}">
                  <a16:creationId xmlns:a16="http://schemas.microsoft.com/office/drawing/2014/main" id="{8502FA80-2BE4-387E-E94E-88F8FCD9F941}"/>
                </a:ext>
              </a:extLst>
            </p:cNvPr>
            <p:cNvSpPr/>
            <p:nvPr/>
          </p:nvSpPr>
          <p:spPr>
            <a:xfrm rot="6151688">
              <a:off x="4448562" y="4619353"/>
              <a:ext cx="1805464" cy="503570"/>
            </a:xfrm>
            <a:prstGeom prst="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3" name="矢印: 右 12">
              <a:extLst>
                <a:ext uri="{FF2B5EF4-FFF2-40B4-BE49-F238E27FC236}">
                  <a16:creationId xmlns:a16="http://schemas.microsoft.com/office/drawing/2014/main" id="{35EEF0BE-469C-BBC9-BC56-911142B90631}"/>
                </a:ext>
              </a:extLst>
            </p:cNvPr>
            <p:cNvSpPr/>
            <p:nvPr/>
          </p:nvSpPr>
          <p:spPr>
            <a:xfrm rot="16200000">
              <a:off x="5097837" y="3017842"/>
              <a:ext cx="1386632" cy="503570"/>
            </a:xfrm>
            <a:prstGeom prst="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4" name="四角形: メモ 13">
              <a:extLst>
                <a:ext uri="{FF2B5EF4-FFF2-40B4-BE49-F238E27FC236}">
                  <a16:creationId xmlns:a16="http://schemas.microsoft.com/office/drawing/2014/main" id="{43F574C8-96C3-389C-574A-C8DB7030F115}"/>
                </a:ext>
              </a:extLst>
            </p:cNvPr>
            <p:cNvSpPr/>
            <p:nvPr/>
          </p:nvSpPr>
          <p:spPr>
            <a:xfrm>
              <a:off x="5087611" y="4805961"/>
              <a:ext cx="583266" cy="354569"/>
            </a:xfrm>
            <a:prstGeom prst="foldedCorne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……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5" name="四角形: メモ 14">
              <a:extLst>
                <a:ext uri="{FF2B5EF4-FFF2-40B4-BE49-F238E27FC236}">
                  <a16:creationId xmlns:a16="http://schemas.microsoft.com/office/drawing/2014/main" id="{85E97621-7A05-3CE0-7BFF-008DB80F860E}"/>
                </a:ext>
              </a:extLst>
            </p:cNvPr>
            <p:cNvSpPr/>
            <p:nvPr/>
          </p:nvSpPr>
          <p:spPr>
            <a:xfrm>
              <a:off x="6000620" y="4805961"/>
              <a:ext cx="583266" cy="354569"/>
            </a:xfrm>
            <a:prstGeom prst="foldedCorne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……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6" name="四角形: メモ 15">
              <a:extLst>
                <a:ext uri="{FF2B5EF4-FFF2-40B4-BE49-F238E27FC236}">
                  <a16:creationId xmlns:a16="http://schemas.microsoft.com/office/drawing/2014/main" id="{B4E4EAA8-0803-73A0-FCE4-99E81B6E02B1}"/>
                </a:ext>
              </a:extLst>
            </p:cNvPr>
            <p:cNvSpPr/>
            <p:nvPr/>
          </p:nvSpPr>
          <p:spPr>
            <a:xfrm>
              <a:off x="7091007" y="4533999"/>
              <a:ext cx="583266" cy="354569"/>
            </a:xfrm>
            <a:prstGeom prst="foldedCorne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……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四角形: メモ 16">
              <a:extLst>
                <a:ext uri="{FF2B5EF4-FFF2-40B4-BE49-F238E27FC236}">
                  <a16:creationId xmlns:a16="http://schemas.microsoft.com/office/drawing/2014/main" id="{F3B46649-1062-392F-29D5-C9E4A4D8E5ED}"/>
                </a:ext>
              </a:extLst>
            </p:cNvPr>
            <p:cNvSpPr/>
            <p:nvPr/>
          </p:nvSpPr>
          <p:spPr>
            <a:xfrm>
              <a:off x="5472543" y="3184342"/>
              <a:ext cx="583266" cy="354569"/>
            </a:xfrm>
            <a:prstGeom prst="foldedCorne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……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8" name="二等辺三角形 17">
            <a:extLst>
              <a:ext uri="{FF2B5EF4-FFF2-40B4-BE49-F238E27FC236}">
                <a16:creationId xmlns:a16="http://schemas.microsoft.com/office/drawing/2014/main" id="{FE597C4C-7CA2-2706-2795-1B26FC929DE5}"/>
              </a:ext>
            </a:extLst>
          </p:cNvPr>
          <p:cNvSpPr/>
          <p:nvPr/>
        </p:nvSpPr>
        <p:spPr>
          <a:xfrm rot="7330900">
            <a:off x="3119306" y="4069778"/>
            <a:ext cx="871750" cy="92844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四角形: メモ 2">
            <a:extLst>
              <a:ext uri="{FF2B5EF4-FFF2-40B4-BE49-F238E27FC236}">
                <a16:creationId xmlns:a16="http://schemas.microsoft.com/office/drawing/2014/main" id="{F465F7BC-9447-7175-8860-1297FA129F52}"/>
              </a:ext>
            </a:extLst>
          </p:cNvPr>
          <p:cNvSpPr/>
          <p:nvPr/>
        </p:nvSpPr>
        <p:spPr>
          <a:xfrm>
            <a:off x="765438" y="3467566"/>
            <a:ext cx="2916413" cy="1208409"/>
          </a:xfrm>
          <a:prstGeom prst="foldedCorner">
            <a:avLst>
              <a:gd name="adj" fmla="val 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To: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皆様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From:00:01:4A:00:00:01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さん、私に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MAC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アドレスを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教えてください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四角形: メモ 3">
            <a:extLst>
              <a:ext uri="{FF2B5EF4-FFF2-40B4-BE49-F238E27FC236}">
                <a16:creationId xmlns:a16="http://schemas.microsoft.com/office/drawing/2014/main" id="{762806F9-D4C4-877C-BB02-F5DFC5AD9100}"/>
              </a:ext>
            </a:extLst>
          </p:cNvPr>
          <p:cNvSpPr/>
          <p:nvPr/>
        </p:nvSpPr>
        <p:spPr>
          <a:xfrm>
            <a:off x="3939490" y="4805961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DDFFFAD5-E3D3-4B78-573A-C0B1B4E3FFFF}"/>
              </a:ext>
            </a:extLst>
          </p:cNvPr>
          <p:cNvSpPr/>
          <p:nvPr/>
        </p:nvSpPr>
        <p:spPr>
          <a:xfrm>
            <a:off x="8102136" y="1828800"/>
            <a:ext cx="3541224" cy="1710111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ハブは、渡されたものを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全方向にコピーして送る。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同じブロードキャストドメインにいる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関係ない人たちにも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このやり取り一式は届く。</a:t>
            </a:r>
          </a:p>
        </p:txBody>
      </p:sp>
    </p:spTree>
    <p:extLst>
      <p:ext uri="{BB962C8B-B14F-4D97-AF65-F5344CB8AC3E}">
        <p14:creationId xmlns:p14="http://schemas.microsoft.com/office/powerpoint/2010/main" val="3970143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BF6FD-F4E4-8604-C785-BBF6A8E01B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フリーフォーム: 図形 71">
            <a:extLst>
              <a:ext uri="{FF2B5EF4-FFF2-40B4-BE49-F238E27FC236}">
                <a16:creationId xmlns:a16="http://schemas.microsoft.com/office/drawing/2014/main" id="{24704B1A-D780-FDEA-9356-49EB793E5817}"/>
              </a:ext>
            </a:extLst>
          </p:cNvPr>
          <p:cNvSpPr/>
          <p:nvPr/>
        </p:nvSpPr>
        <p:spPr>
          <a:xfrm>
            <a:off x="2590800" y="2520675"/>
            <a:ext cx="7640320" cy="3869965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59199B0E-A0AC-212A-6C10-5FE5A3436C1E}"/>
              </a:ext>
            </a:extLst>
          </p:cNvPr>
          <p:cNvCxnSpPr>
            <a:cxnSpLocks/>
            <a:endCxn id="30" idx="0"/>
          </p:cNvCxnSpPr>
          <p:nvPr/>
        </p:nvCxnSpPr>
        <p:spPr>
          <a:xfrm flipH="1">
            <a:off x="3647651" y="4072515"/>
            <a:ext cx="1638181" cy="14399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06F8CD2F-176D-0FC6-F5BC-3716AFBE6504}"/>
              </a:ext>
            </a:extLst>
          </p:cNvPr>
          <p:cNvCxnSpPr>
            <a:cxnSpLocks/>
            <a:endCxn id="28" idx="0"/>
          </p:cNvCxnSpPr>
          <p:nvPr/>
        </p:nvCxnSpPr>
        <p:spPr>
          <a:xfrm flipH="1">
            <a:off x="5198523" y="4099817"/>
            <a:ext cx="323116" cy="14126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51E6DE0E-295D-67B6-6B37-22DE0A03C456}"/>
              </a:ext>
            </a:extLst>
          </p:cNvPr>
          <p:cNvCxnSpPr>
            <a:cxnSpLocks/>
            <a:stCxn id="29" idx="0"/>
          </p:cNvCxnSpPr>
          <p:nvPr/>
        </p:nvCxnSpPr>
        <p:spPr>
          <a:xfrm flipH="1" flipV="1">
            <a:off x="6018477" y="4105537"/>
            <a:ext cx="376605" cy="138663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78D84F81-DC63-9A0B-5F00-04D2E99159C3}"/>
              </a:ext>
            </a:extLst>
          </p:cNvPr>
          <p:cNvCxnSpPr>
            <a:cxnSpLocks/>
            <a:endCxn id="35" idx="0"/>
          </p:cNvCxnSpPr>
          <p:nvPr/>
        </p:nvCxnSpPr>
        <p:spPr>
          <a:xfrm>
            <a:off x="6382298" y="4071771"/>
            <a:ext cx="2143661" cy="14218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タイトル 1">
            <a:extLst>
              <a:ext uri="{FF2B5EF4-FFF2-40B4-BE49-F238E27FC236}">
                <a16:creationId xmlns:a16="http://schemas.microsoft.com/office/drawing/2014/main" id="{6756DB3B-86B1-3A22-6496-914A26840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MAC</a:t>
            </a:r>
            <a:r>
              <a:rPr lang="ja-JP" altLang="en-US" dirty="0"/>
              <a:t>アドレスの調べ方（</a:t>
            </a:r>
            <a:r>
              <a:rPr lang="en-US" altLang="ja-JP" dirty="0"/>
              <a:t>ARP</a:t>
            </a:r>
            <a:r>
              <a:rPr lang="ja-JP" altLang="en-US" dirty="0"/>
              <a:t>）</a:t>
            </a:r>
            <a:endParaRPr kumimoji="1" lang="ja-JP" altLang="en-US" dirty="0"/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806BB489-DFA0-7CCC-8C45-1DDD263EABA7}"/>
              </a:ext>
            </a:extLst>
          </p:cNvPr>
          <p:cNvGrpSpPr/>
          <p:nvPr/>
        </p:nvGrpSpPr>
        <p:grpSpPr>
          <a:xfrm>
            <a:off x="5467346" y="2177322"/>
            <a:ext cx="689893" cy="482885"/>
            <a:chOff x="0" y="2527443"/>
            <a:chExt cx="1453179" cy="1017141"/>
          </a:xfrm>
        </p:grpSpPr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13ABDE64-8FA1-7EBE-F3D9-374C4A2E3927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5" name="フリーフォーム: 図形 24">
                <a:extLst>
                  <a:ext uri="{FF2B5EF4-FFF2-40B4-BE49-F238E27FC236}">
                    <a16:creationId xmlns:a16="http://schemas.microsoft.com/office/drawing/2014/main" id="{465C6577-38B7-E7E2-EB2A-E8DEE05B28D2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楕円 25">
                <a:extLst>
                  <a:ext uri="{FF2B5EF4-FFF2-40B4-BE49-F238E27FC236}">
                    <a16:creationId xmlns:a16="http://schemas.microsoft.com/office/drawing/2014/main" id="{CABB6300-B14F-F553-A7DD-00526E88BA69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4" name="フリーフォーム: 図形 23">
              <a:extLst>
                <a:ext uri="{FF2B5EF4-FFF2-40B4-BE49-F238E27FC236}">
                  <a16:creationId xmlns:a16="http://schemas.microsoft.com/office/drawing/2014/main" id="{F2B43DF8-484D-48D8-3D6F-D9090AB14BDA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28" name="図 27">
            <a:extLst>
              <a:ext uri="{FF2B5EF4-FFF2-40B4-BE49-F238E27FC236}">
                <a16:creationId xmlns:a16="http://schemas.microsoft.com/office/drawing/2014/main" id="{669EE1FD-2553-842B-31EC-B2830F16A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7845" y="5456961"/>
            <a:ext cx="646232" cy="371888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517129F4-A819-007B-6B83-9929C9656F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4996" y="5426478"/>
            <a:ext cx="445047" cy="432854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8A7F7082-053A-F875-EC98-8213E2B984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6973" y="5456961"/>
            <a:ext cx="646232" cy="371888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DB50ADFA-4F35-AC82-28EC-C713723061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3435" y="5428712"/>
            <a:ext cx="1889924" cy="335309"/>
          </a:xfrm>
          <a:prstGeom prst="rect">
            <a:avLst/>
          </a:prstGeom>
        </p:spPr>
      </p:pic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95869E28-DB5E-6A88-23DC-2F593C4D11AD}"/>
              </a:ext>
            </a:extLst>
          </p:cNvPr>
          <p:cNvCxnSpPr>
            <a:cxnSpLocks/>
            <a:stCxn id="25" idx="6"/>
            <a:endCxn id="27" idx="0"/>
          </p:cNvCxnSpPr>
          <p:nvPr/>
        </p:nvCxnSpPr>
        <p:spPr>
          <a:xfrm>
            <a:off x="5809164" y="2660207"/>
            <a:ext cx="3129" cy="122041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3E637F55-C815-04D3-B8E1-3743F6BAFCE3}"/>
              </a:ext>
            </a:extLst>
          </p:cNvPr>
          <p:cNvSpPr txBox="1"/>
          <p:nvPr/>
        </p:nvSpPr>
        <p:spPr>
          <a:xfrm>
            <a:off x="3570314" y="2663418"/>
            <a:ext cx="1985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13BC6F4D-9259-A9B2-D105-B50BF59F32F3}"/>
              </a:ext>
            </a:extLst>
          </p:cNvPr>
          <p:cNvSpPr txBox="1"/>
          <p:nvPr/>
        </p:nvSpPr>
        <p:spPr>
          <a:xfrm>
            <a:off x="7959934" y="57640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B22BB8-C0C8-2597-A65A-C7D8DC249C83}"/>
              </a:ext>
            </a:extLst>
          </p:cNvPr>
          <p:cNvSpPr txBox="1"/>
          <p:nvPr/>
        </p:nvSpPr>
        <p:spPr>
          <a:xfrm>
            <a:off x="2827457" y="5833878"/>
            <a:ext cx="1755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6F7977F5-D5B1-5F06-81D4-8AA2A48465F0}"/>
              </a:ext>
            </a:extLst>
          </p:cNvPr>
          <p:cNvSpPr txBox="1"/>
          <p:nvPr/>
        </p:nvSpPr>
        <p:spPr>
          <a:xfrm>
            <a:off x="4548670" y="58338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765A8961-C9DB-AAC3-F33E-A9C7C68A179B}"/>
              </a:ext>
            </a:extLst>
          </p:cNvPr>
          <p:cNvSpPr txBox="1"/>
          <p:nvPr/>
        </p:nvSpPr>
        <p:spPr>
          <a:xfrm>
            <a:off x="5764176" y="58338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13F9A41B-ED44-5E93-0B77-82D371CC05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5095" y="3880621"/>
            <a:ext cx="1414395" cy="249958"/>
          </a:xfrm>
          <a:prstGeom prst="rect">
            <a:avLst/>
          </a:prstGeom>
        </p:spPr>
      </p:pic>
      <p:sp>
        <p:nvSpPr>
          <p:cNvPr id="13" name="矢印: 右 12">
            <a:extLst>
              <a:ext uri="{FF2B5EF4-FFF2-40B4-BE49-F238E27FC236}">
                <a16:creationId xmlns:a16="http://schemas.microsoft.com/office/drawing/2014/main" id="{9126DC7E-EDE0-E46B-926D-33D94905D11F}"/>
              </a:ext>
            </a:extLst>
          </p:cNvPr>
          <p:cNvSpPr/>
          <p:nvPr/>
        </p:nvSpPr>
        <p:spPr>
          <a:xfrm rot="5320369">
            <a:off x="5097837" y="3017842"/>
            <a:ext cx="1386632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四角形: メモ 16">
            <a:extLst>
              <a:ext uri="{FF2B5EF4-FFF2-40B4-BE49-F238E27FC236}">
                <a16:creationId xmlns:a16="http://schemas.microsoft.com/office/drawing/2014/main" id="{C015C483-DB0A-BF64-7494-1531B5D7C3CA}"/>
              </a:ext>
            </a:extLst>
          </p:cNvPr>
          <p:cNvSpPr/>
          <p:nvPr/>
        </p:nvSpPr>
        <p:spPr>
          <a:xfrm>
            <a:off x="5472543" y="3184342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二等辺三角形 17">
            <a:extLst>
              <a:ext uri="{FF2B5EF4-FFF2-40B4-BE49-F238E27FC236}">
                <a16:creationId xmlns:a16="http://schemas.microsoft.com/office/drawing/2014/main" id="{0D6975B2-BE8D-41B0-279A-7C25209B5C3E}"/>
              </a:ext>
            </a:extLst>
          </p:cNvPr>
          <p:cNvSpPr/>
          <p:nvPr/>
        </p:nvSpPr>
        <p:spPr>
          <a:xfrm rot="5400000">
            <a:off x="4274974" y="2278211"/>
            <a:ext cx="402239" cy="2062239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四角形: メモ 2">
            <a:extLst>
              <a:ext uri="{FF2B5EF4-FFF2-40B4-BE49-F238E27FC236}">
                <a16:creationId xmlns:a16="http://schemas.microsoft.com/office/drawing/2014/main" id="{7622F6C4-DDEA-DF26-840C-76C1E85166BE}"/>
              </a:ext>
            </a:extLst>
          </p:cNvPr>
          <p:cNvSpPr/>
          <p:nvPr/>
        </p:nvSpPr>
        <p:spPr>
          <a:xfrm>
            <a:off x="852778" y="2737438"/>
            <a:ext cx="2916413" cy="957917"/>
          </a:xfrm>
          <a:prstGeom prst="foldedCorner">
            <a:avLst>
              <a:gd name="adj" fmla="val 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To: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From:FC:72:88:11:22:22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私が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です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1337BDC2-6993-B5E2-8B3B-D4AE827C18F8}"/>
              </a:ext>
            </a:extLst>
          </p:cNvPr>
          <p:cNvGrpSpPr/>
          <p:nvPr/>
        </p:nvGrpSpPr>
        <p:grpSpPr>
          <a:xfrm>
            <a:off x="3420788" y="3968406"/>
            <a:ext cx="5329272" cy="1836664"/>
            <a:chOff x="3420788" y="3968406"/>
            <a:chExt cx="5329272" cy="1836664"/>
          </a:xfrm>
        </p:grpSpPr>
        <p:sp>
          <p:nvSpPr>
            <p:cNvPr id="9" name="矢印: 右 8">
              <a:extLst>
                <a:ext uri="{FF2B5EF4-FFF2-40B4-BE49-F238E27FC236}">
                  <a16:creationId xmlns:a16="http://schemas.microsoft.com/office/drawing/2014/main" id="{797D562F-5D32-F8FF-9086-5B2743561487}"/>
                </a:ext>
              </a:extLst>
            </p:cNvPr>
            <p:cNvSpPr/>
            <p:nvPr/>
          </p:nvSpPr>
          <p:spPr>
            <a:xfrm rot="2088226">
              <a:off x="6015220" y="4497340"/>
              <a:ext cx="2734840" cy="503570"/>
            </a:xfrm>
            <a:prstGeom prst="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" name="矢印: 右 9">
              <a:extLst>
                <a:ext uri="{FF2B5EF4-FFF2-40B4-BE49-F238E27FC236}">
                  <a16:creationId xmlns:a16="http://schemas.microsoft.com/office/drawing/2014/main" id="{31D390F1-EF3F-CCD0-44AE-362B86EF710E}"/>
                </a:ext>
              </a:extLst>
            </p:cNvPr>
            <p:cNvSpPr/>
            <p:nvPr/>
          </p:nvSpPr>
          <p:spPr>
            <a:xfrm rot="4439863">
              <a:off x="5284949" y="4650553"/>
              <a:ext cx="1805464" cy="503570"/>
            </a:xfrm>
            <a:prstGeom prst="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矢印: 右 10">
              <a:extLst>
                <a:ext uri="{FF2B5EF4-FFF2-40B4-BE49-F238E27FC236}">
                  <a16:creationId xmlns:a16="http://schemas.microsoft.com/office/drawing/2014/main" id="{BA26C2C5-0B04-3A5E-D0D4-9AF44952BC75}"/>
                </a:ext>
              </a:extLst>
            </p:cNvPr>
            <p:cNvSpPr/>
            <p:nvPr/>
          </p:nvSpPr>
          <p:spPr>
            <a:xfrm rot="6151688">
              <a:off x="4448562" y="4619353"/>
              <a:ext cx="1805464" cy="503570"/>
            </a:xfrm>
            <a:prstGeom prst="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矢印: 右 11">
              <a:extLst>
                <a:ext uri="{FF2B5EF4-FFF2-40B4-BE49-F238E27FC236}">
                  <a16:creationId xmlns:a16="http://schemas.microsoft.com/office/drawing/2014/main" id="{B20BB0ED-5518-DD9E-9DB9-DFE7AAADE22C}"/>
                </a:ext>
              </a:extLst>
            </p:cNvPr>
            <p:cNvSpPr/>
            <p:nvPr/>
          </p:nvSpPr>
          <p:spPr>
            <a:xfrm rot="8100000">
              <a:off x="3420788" y="4510445"/>
              <a:ext cx="2158417" cy="503570"/>
            </a:xfrm>
            <a:prstGeom prst="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4" name="四角形: メモ 13">
              <a:extLst>
                <a:ext uri="{FF2B5EF4-FFF2-40B4-BE49-F238E27FC236}">
                  <a16:creationId xmlns:a16="http://schemas.microsoft.com/office/drawing/2014/main" id="{F0B5B2F8-BB4B-4626-71C2-B6F9959689F7}"/>
                </a:ext>
              </a:extLst>
            </p:cNvPr>
            <p:cNvSpPr/>
            <p:nvPr/>
          </p:nvSpPr>
          <p:spPr>
            <a:xfrm>
              <a:off x="5087611" y="4805961"/>
              <a:ext cx="583266" cy="354569"/>
            </a:xfrm>
            <a:prstGeom prst="foldedCorne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……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5" name="四角形: メモ 14">
              <a:extLst>
                <a:ext uri="{FF2B5EF4-FFF2-40B4-BE49-F238E27FC236}">
                  <a16:creationId xmlns:a16="http://schemas.microsoft.com/office/drawing/2014/main" id="{0A439342-1C55-8344-22C0-A8ABF67EE4A7}"/>
                </a:ext>
              </a:extLst>
            </p:cNvPr>
            <p:cNvSpPr/>
            <p:nvPr/>
          </p:nvSpPr>
          <p:spPr>
            <a:xfrm>
              <a:off x="6000620" y="4805961"/>
              <a:ext cx="583266" cy="354569"/>
            </a:xfrm>
            <a:prstGeom prst="foldedCorne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……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6" name="四角形: メモ 15">
              <a:extLst>
                <a:ext uri="{FF2B5EF4-FFF2-40B4-BE49-F238E27FC236}">
                  <a16:creationId xmlns:a16="http://schemas.microsoft.com/office/drawing/2014/main" id="{82E66A64-5BA4-C3F3-B3D0-0E8F4B827F97}"/>
                </a:ext>
              </a:extLst>
            </p:cNvPr>
            <p:cNvSpPr/>
            <p:nvPr/>
          </p:nvSpPr>
          <p:spPr>
            <a:xfrm>
              <a:off x="7091007" y="4533999"/>
              <a:ext cx="583266" cy="354569"/>
            </a:xfrm>
            <a:prstGeom prst="foldedCorne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……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" name="四角形: メモ 3">
              <a:extLst>
                <a:ext uri="{FF2B5EF4-FFF2-40B4-BE49-F238E27FC236}">
                  <a16:creationId xmlns:a16="http://schemas.microsoft.com/office/drawing/2014/main" id="{10A9D6D4-5BCB-FF50-FCFF-3078991598A3}"/>
                </a:ext>
              </a:extLst>
            </p:cNvPr>
            <p:cNvSpPr/>
            <p:nvPr/>
          </p:nvSpPr>
          <p:spPr>
            <a:xfrm>
              <a:off x="3939490" y="4805961"/>
              <a:ext cx="583266" cy="354569"/>
            </a:xfrm>
            <a:prstGeom prst="foldedCorne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……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0E443388-2DE5-76EB-E9F7-E4859FA59E63}"/>
              </a:ext>
            </a:extLst>
          </p:cNvPr>
          <p:cNvSpPr/>
          <p:nvPr/>
        </p:nvSpPr>
        <p:spPr>
          <a:xfrm>
            <a:off x="8102136" y="1828800"/>
            <a:ext cx="3541224" cy="1710111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ハブは、渡されたものを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全方向にコピーして送る。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同じブロードキャストドメインにいる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関係ない人たちにも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このやり取り一式は届く。</a:t>
            </a:r>
          </a:p>
        </p:txBody>
      </p:sp>
    </p:spTree>
    <p:extLst>
      <p:ext uri="{BB962C8B-B14F-4D97-AF65-F5344CB8AC3E}">
        <p14:creationId xmlns:p14="http://schemas.microsoft.com/office/powerpoint/2010/main" val="3547024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52ACC13C-42F8-B6C4-0FBF-A583D7DED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ARP</a:t>
            </a:r>
            <a:endParaRPr lang="ja-JP" altLang="en-US" dirty="0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EFAA831-3F96-10FE-DA14-A39099CC3F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送りたい相手の</a:t>
            </a:r>
            <a:r>
              <a:rPr lang="en-US" altLang="ja-JP" dirty="0"/>
              <a:t>MAC</a:t>
            </a:r>
            <a:r>
              <a:rPr lang="ja-JP" altLang="en-US" dirty="0"/>
              <a:t>アドレスが分からない場合、</a:t>
            </a:r>
            <a:br>
              <a:rPr lang="en-US" altLang="ja-JP" dirty="0"/>
            </a:br>
            <a:r>
              <a:rPr lang="ja-JP" altLang="en-US" dirty="0"/>
              <a:t>全員あてに「この</a:t>
            </a:r>
            <a:r>
              <a:rPr lang="en-US" altLang="ja-JP" dirty="0"/>
              <a:t>IP</a:t>
            </a:r>
            <a:r>
              <a:rPr lang="ja-JP" altLang="en-US" dirty="0"/>
              <a:t>アドレス持ってる人誰？</a:t>
            </a:r>
            <a:r>
              <a:rPr lang="en-US" altLang="ja-JP" dirty="0"/>
              <a:t>MAC</a:t>
            </a:r>
            <a:r>
              <a:rPr lang="ja-JP" altLang="en-US" dirty="0"/>
              <a:t>アドレス教えて」と聞く。</a:t>
            </a:r>
            <a:endParaRPr lang="en-US" altLang="ja-JP" dirty="0"/>
          </a:p>
          <a:p>
            <a:r>
              <a:rPr lang="ja-JP" altLang="en-US" dirty="0"/>
              <a:t>このやり取りに使われるプロトコルを、</a:t>
            </a:r>
            <a:br>
              <a:rPr lang="en-US" altLang="ja-JP" dirty="0"/>
            </a:br>
            <a:r>
              <a:rPr lang="en-US" altLang="ja-JP" dirty="0"/>
              <a:t>ARP</a:t>
            </a:r>
            <a:r>
              <a:rPr lang="ja-JP" altLang="en-US" dirty="0"/>
              <a:t>（あーぷ、</a:t>
            </a:r>
            <a:r>
              <a:rPr lang="en-US" altLang="ja-JP" dirty="0"/>
              <a:t>Address Resolution Protocol</a:t>
            </a:r>
            <a:r>
              <a:rPr lang="ja-JP" altLang="en-US" dirty="0"/>
              <a:t>）という。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一度</a:t>
            </a:r>
            <a:r>
              <a:rPr lang="en-US" altLang="ja-JP" dirty="0"/>
              <a:t>ARP</a:t>
            </a:r>
            <a:r>
              <a:rPr lang="ja-JP" altLang="en-US" dirty="0"/>
              <a:t>で調べた</a:t>
            </a:r>
            <a:r>
              <a:rPr lang="en-US" altLang="ja-JP" dirty="0"/>
              <a:t>MAC</a:t>
            </a:r>
            <a:r>
              <a:rPr lang="ja-JP" altLang="en-US" dirty="0"/>
              <a:t>アドレスは、しばらくキャッシュに保持されるので</a:t>
            </a:r>
            <a:br>
              <a:rPr lang="en-US" altLang="ja-JP" dirty="0"/>
            </a:br>
            <a:r>
              <a:rPr lang="ja-JP" altLang="en-US" dirty="0"/>
              <a:t>通信するごとに毎回</a:t>
            </a:r>
            <a:r>
              <a:rPr lang="en-US" altLang="ja-JP" dirty="0"/>
              <a:t>ARP</a:t>
            </a:r>
            <a:r>
              <a:rPr lang="ja-JP" altLang="en-US" dirty="0"/>
              <a:t>する訳ではない。</a:t>
            </a:r>
            <a:endParaRPr lang="en-US" altLang="ja-JP" dirty="0"/>
          </a:p>
          <a:p>
            <a:pPr lvl="1"/>
            <a:r>
              <a:rPr lang="en-US" altLang="ja-JP" dirty="0"/>
              <a:t>Windows</a:t>
            </a:r>
            <a:r>
              <a:rPr lang="ja-JP" altLang="en-US" dirty="0"/>
              <a:t>の場合、数分間保持される。</a:t>
            </a:r>
          </a:p>
        </p:txBody>
      </p:sp>
    </p:spTree>
    <p:extLst>
      <p:ext uri="{BB962C8B-B14F-4D97-AF65-F5344CB8AC3E}">
        <p14:creationId xmlns:p14="http://schemas.microsoft.com/office/powerpoint/2010/main" val="2821296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337025-ED47-6834-3B0D-8545A0903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C8112C33-FAA0-6D00-E3E4-B264F6F474CF}"/>
              </a:ext>
            </a:extLst>
          </p:cNvPr>
          <p:cNvSpPr/>
          <p:nvPr/>
        </p:nvSpPr>
        <p:spPr>
          <a:xfrm>
            <a:off x="838199" y="1942826"/>
            <a:ext cx="7329478" cy="3191063"/>
          </a:xfrm>
          <a:custGeom>
            <a:avLst/>
            <a:gdLst>
              <a:gd name="csX0" fmla="*/ 328648 w 7329478"/>
              <a:gd name="csY0" fmla="*/ 0 h 3191063"/>
              <a:gd name="csX1" fmla="*/ 3494621 w 7329478"/>
              <a:gd name="csY1" fmla="*/ 0 h 3191063"/>
              <a:gd name="csX2" fmla="*/ 3797442 w 7329478"/>
              <a:gd name="csY2" fmla="*/ 200723 h 3191063"/>
              <a:gd name="csX3" fmla="*/ 3818293 w 7329478"/>
              <a:gd name="csY3" fmla="*/ 303998 h 3191063"/>
              <a:gd name="csX4" fmla="*/ 5232972 w 7329478"/>
              <a:gd name="csY4" fmla="*/ 303998 h 3191063"/>
              <a:gd name="csX5" fmla="*/ 5433211 w 7329478"/>
              <a:gd name="csY5" fmla="*/ 504237 h 3191063"/>
              <a:gd name="csX6" fmla="*/ 5433211 w 7329478"/>
              <a:gd name="csY6" fmla="*/ 984772 h 3191063"/>
              <a:gd name="csX7" fmla="*/ 7016475 w 7329478"/>
              <a:gd name="csY7" fmla="*/ 984772 h 3191063"/>
              <a:gd name="csX8" fmla="*/ 7329478 w 7329478"/>
              <a:gd name="csY8" fmla="*/ 1297775 h 3191063"/>
              <a:gd name="csX9" fmla="*/ 7329478 w 7329478"/>
              <a:gd name="csY9" fmla="*/ 1935255 h 3191063"/>
              <a:gd name="csX10" fmla="*/ 7016475 w 7329478"/>
              <a:gd name="csY10" fmla="*/ 2248258 h 3191063"/>
              <a:gd name="csX11" fmla="*/ 5232972 w 7329478"/>
              <a:gd name="csY11" fmla="*/ 2248258 h 3191063"/>
              <a:gd name="csX12" fmla="*/ 3823269 w 7329478"/>
              <a:gd name="csY12" fmla="*/ 2248258 h 3191063"/>
              <a:gd name="csX13" fmla="*/ 3823269 w 7329478"/>
              <a:gd name="csY13" fmla="*/ 2862415 h 3191063"/>
              <a:gd name="csX14" fmla="*/ 3494621 w 7329478"/>
              <a:gd name="csY14" fmla="*/ 3191063 h 3191063"/>
              <a:gd name="csX15" fmla="*/ 328648 w 7329478"/>
              <a:gd name="csY15" fmla="*/ 3191063 h 3191063"/>
              <a:gd name="csX16" fmla="*/ 0 w 7329478"/>
              <a:gd name="csY16" fmla="*/ 2862415 h 3191063"/>
              <a:gd name="csX17" fmla="*/ 0 w 7329478"/>
              <a:gd name="csY17" fmla="*/ 328648 h 3191063"/>
              <a:gd name="csX18" fmla="*/ 328648 w 7329478"/>
              <a:gd name="csY18" fmla="*/ 0 h 31910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7329478" h="3191063">
                <a:moveTo>
                  <a:pt x="328648" y="0"/>
                </a:moveTo>
                <a:lnTo>
                  <a:pt x="3494621" y="0"/>
                </a:lnTo>
                <a:cubicBezTo>
                  <a:pt x="3630752" y="0"/>
                  <a:pt x="3747551" y="82767"/>
                  <a:pt x="3797442" y="200723"/>
                </a:cubicBezTo>
                <a:lnTo>
                  <a:pt x="3818293" y="303998"/>
                </a:lnTo>
                <a:lnTo>
                  <a:pt x="5232972" y="303998"/>
                </a:lnTo>
                <a:cubicBezTo>
                  <a:pt x="5343561" y="303998"/>
                  <a:pt x="5433211" y="393648"/>
                  <a:pt x="5433211" y="504237"/>
                </a:cubicBezTo>
                <a:lnTo>
                  <a:pt x="5433211" y="984772"/>
                </a:lnTo>
                <a:lnTo>
                  <a:pt x="7016475" y="984772"/>
                </a:lnTo>
                <a:cubicBezTo>
                  <a:pt x="7189342" y="984772"/>
                  <a:pt x="7329478" y="1124908"/>
                  <a:pt x="7329478" y="1297775"/>
                </a:cubicBezTo>
                <a:lnTo>
                  <a:pt x="7329478" y="1935255"/>
                </a:lnTo>
                <a:cubicBezTo>
                  <a:pt x="7329478" y="2108122"/>
                  <a:pt x="7189342" y="2248258"/>
                  <a:pt x="7016475" y="2248258"/>
                </a:cubicBezTo>
                <a:lnTo>
                  <a:pt x="5232972" y="2248258"/>
                </a:lnTo>
                <a:lnTo>
                  <a:pt x="3823269" y="2248258"/>
                </a:lnTo>
                <a:lnTo>
                  <a:pt x="3823269" y="2862415"/>
                </a:lnTo>
                <a:cubicBezTo>
                  <a:pt x="3823269" y="3043922"/>
                  <a:pt x="3676128" y="3191063"/>
                  <a:pt x="3494621" y="3191063"/>
                </a:cubicBezTo>
                <a:lnTo>
                  <a:pt x="328648" y="3191063"/>
                </a:lnTo>
                <a:cubicBezTo>
                  <a:pt x="147141" y="3191063"/>
                  <a:pt x="0" y="3043922"/>
                  <a:pt x="0" y="2862415"/>
                </a:cubicBezTo>
                <a:lnTo>
                  <a:pt x="0" y="328648"/>
                </a:lnTo>
                <a:cubicBezTo>
                  <a:pt x="0" y="147141"/>
                  <a:pt x="147141" y="0"/>
                  <a:pt x="328648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A9407820-F659-21AF-8024-4185C3CDF08A}"/>
              </a:ext>
            </a:extLst>
          </p:cNvPr>
          <p:cNvSpPr/>
          <p:nvPr/>
        </p:nvSpPr>
        <p:spPr>
          <a:xfrm>
            <a:off x="6335588" y="1571066"/>
            <a:ext cx="5018207" cy="2468246"/>
          </a:xfrm>
          <a:custGeom>
            <a:avLst/>
            <a:gdLst>
              <a:gd name="csX0" fmla="*/ 231257 w 5018207"/>
              <a:gd name="csY0" fmla="*/ 0 h 2468246"/>
              <a:gd name="csX1" fmla="*/ 4786950 w 5018207"/>
              <a:gd name="csY1" fmla="*/ 0 h 2468246"/>
              <a:gd name="csX2" fmla="*/ 5018207 w 5018207"/>
              <a:gd name="csY2" fmla="*/ 231257 h 2468246"/>
              <a:gd name="csX3" fmla="*/ 5018207 w 5018207"/>
              <a:gd name="csY3" fmla="*/ 641150 h 2468246"/>
              <a:gd name="csX4" fmla="*/ 5018207 w 5018207"/>
              <a:gd name="csY4" fmla="*/ 702249 h 2468246"/>
              <a:gd name="csX5" fmla="*/ 5018207 w 5018207"/>
              <a:gd name="csY5" fmla="*/ 2204221 h 2468246"/>
              <a:gd name="csX6" fmla="*/ 4754182 w 5018207"/>
              <a:gd name="csY6" fmla="*/ 2468246 h 2468246"/>
              <a:gd name="csX7" fmla="*/ 2266946 w 5018207"/>
              <a:gd name="csY7" fmla="*/ 2468246 h 2468246"/>
              <a:gd name="csX8" fmla="*/ 2002921 w 5018207"/>
              <a:gd name="csY8" fmla="*/ 2204221 h 2468246"/>
              <a:gd name="csX9" fmla="*/ 2002921 w 5018207"/>
              <a:gd name="csY9" fmla="*/ 933506 h 2468246"/>
              <a:gd name="csX10" fmla="*/ 231257 w 5018207"/>
              <a:gd name="csY10" fmla="*/ 933506 h 2468246"/>
              <a:gd name="csX11" fmla="*/ 0 w 5018207"/>
              <a:gd name="csY11" fmla="*/ 702249 h 2468246"/>
              <a:gd name="csX12" fmla="*/ 0 w 5018207"/>
              <a:gd name="csY12" fmla="*/ 231257 h 2468246"/>
              <a:gd name="csX13" fmla="*/ 231257 w 5018207"/>
              <a:gd name="csY13" fmla="*/ 0 h 24682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5018207" h="2468246">
                <a:moveTo>
                  <a:pt x="231257" y="0"/>
                </a:moveTo>
                <a:lnTo>
                  <a:pt x="4786950" y="0"/>
                </a:lnTo>
                <a:cubicBezTo>
                  <a:pt x="4914670" y="0"/>
                  <a:pt x="5018207" y="103537"/>
                  <a:pt x="5018207" y="231257"/>
                </a:cubicBezTo>
                <a:lnTo>
                  <a:pt x="5018207" y="641150"/>
                </a:lnTo>
                <a:lnTo>
                  <a:pt x="5018207" y="702249"/>
                </a:lnTo>
                <a:lnTo>
                  <a:pt x="5018207" y="2204221"/>
                </a:lnTo>
                <a:cubicBezTo>
                  <a:pt x="5018207" y="2350038"/>
                  <a:pt x="4899999" y="2468246"/>
                  <a:pt x="4754182" y="2468246"/>
                </a:cubicBezTo>
                <a:lnTo>
                  <a:pt x="2266946" y="2468246"/>
                </a:lnTo>
                <a:cubicBezTo>
                  <a:pt x="2121129" y="2468246"/>
                  <a:pt x="2002921" y="2350038"/>
                  <a:pt x="2002921" y="2204221"/>
                </a:cubicBezTo>
                <a:lnTo>
                  <a:pt x="2002921" y="933506"/>
                </a:lnTo>
                <a:lnTo>
                  <a:pt x="231257" y="933506"/>
                </a:lnTo>
                <a:cubicBezTo>
                  <a:pt x="103537" y="933506"/>
                  <a:pt x="0" y="829969"/>
                  <a:pt x="0" y="702249"/>
                </a:cubicBezTo>
                <a:lnTo>
                  <a:pt x="0" y="231257"/>
                </a:lnTo>
                <a:cubicBezTo>
                  <a:pt x="0" y="103537"/>
                  <a:pt x="103537" y="0"/>
                  <a:pt x="23125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D29527A5-A0A6-A083-23BF-8E44CB399223}"/>
              </a:ext>
            </a:extLst>
          </p:cNvPr>
          <p:cNvSpPr/>
          <p:nvPr/>
        </p:nvSpPr>
        <p:spPr>
          <a:xfrm>
            <a:off x="3064831" y="4370103"/>
            <a:ext cx="7206928" cy="2321190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4E4AA7A-0642-199E-7F31-BB4129E0E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Step1</a:t>
            </a:r>
            <a:endParaRPr kumimoji="1" lang="ja-JP" altLang="en-US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8860407E-3F6D-8DF3-0523-2029DE38EF18}"/>
              </a:ext>
            </a:extLst>
          </p:cNvPr>
          <p:cNvGrpSpPr/>
          <p:nvPr/>
        </p:nvGrpSpPr>
        <p:grpSpPr>
          <a:xfrm>
            <a:off x="5734046" y="1882082"/>
            <a:ext cx="689893" cy="482885"/>
            <a:chOff x="0" y="2527443"/>
            <a:chExt cx="1453179" cy="101714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8B1D70F9-EE9F-FC0C-4C76-0F87E3FB028B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29F9DA71-9FCD-6042-A793-C49484B8AB62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42B2E269-BB21-0495-982A-8D79E2A9FE3E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66693D41-520B-7C6E-24A8-EBC6B340101E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D9A306DA-B893-CCCC-C7B8-5A579EC6E060}"/>
              </a:ext>
            </a:extLst>
          </p:cNvPr>
          <p:cNvGrpSpPr/>
          <p:nvPr/>
        </p:nvGrpSpPr>
        <p:grpSpPr>
          <a:xfrm>
            <a:off x="5734046" y="3998906"/>
            <a:ext cx="689893" cy="482885"/>
            <a:chOff x="0" y="2527443"/>
            <a:chExt cx="1453179" cy="101714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8ED15EAE-605F-A9BA-7368-1F31E4423E80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086509FC-9E8F-FB6A-CECC-4C8D196381ED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592D640C-602B-169A-3152-A672BD9800DD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4B4C3053-09D8-68F4-64AF-A72566C6C3E1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49" name="図 548">
            <a:extLst>
              <a:ext uri="{FF2B5EF4-FFF2-40B4-BE49-F238E27FC236}">
                <a16:creationId xmlns:a16="http://schemas.microsoft.com/office/drawing/2014/main" id="{6C2D7579-B557-0455-597A-46CFE83E1D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2282662"/>
            <a:ext cx="1414395" cy="249958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3796F39C-D2E1-FCED-CC90-C3FCE74900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2935934"/>
            <a:ext cx="646232" cy="371888"/>
          </a:xfrm>
          <a:prstGeom prst="rect">
            <a:avLst/>
          </a:prstGeom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023F2CFE-DD35-7FDD-4F0D-3CFC42BA39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2905451"/>
            <a:ext cx="445047" cy="432854"/>
          </a:xfrm>
          <a:prstGeom prst="rect">
            <a:avLst/>
          </a:prstGeom>
        </p:spPr>
      </p:pic>
      <p:pic>
        <p:nvPicPr>
          <p:cNvPr id="554" name="図 553">
            <a:extLst>
              <a:ext uri="{FF2B5EF4-FFF2-40B4-BE49-F238E27FC236}">
                <a16:creationId xmlns:a16="http://schemas.microsoft.com/office/drawing/2014/main" id="{CD0BC89D-31FF-1638-D763-3529146CF1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2935934"/>
            <a:ext cx="646232" cy="371888"/>
          </a:xfrm>
          <a:prstGeom prst="rect">
            <a:avLst/>
          </a:prstGeom>
        </p:spPr>
      </p:pic>
      <p:cxnSp>
        <p:nvCxnSpPr>
          <p:cNvPr id="556" name="コネクタ: 曲線 555">
            <a:extLst>
              <a:ext uri="{FF2B5EF4-FFF2-40B4-BE49-F238E27FC236}">
                <a16:creationId xmlns:a16="http://schemas.microsoft.com/office/drawing/2014/main" id="{25846B34-9EA1-BC14-C6A6-EAFCF9A7AA28}"/>
              </a:ext>
            </a:extLst>
          </p:cNvPr>
          <p:cNvCxnSpPr>
            <a:cxnSpLocks/>
            <a:stCxn id="549" idx="2"/>
            <a:endCxn id="552" idx="0"/>
          </p:cNvCxnSpPr>
          <p:nvPr/>
        </p:nvCxnSpPr>
        <p:spPr>
          <a:xfrm rot="16200000" flipH="1">
            <a:off x="3404069" y="2608045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7" name="コネクタ: 曲線 556">
            <a:extLst>
              <a:ext uri="{FF2B5EF4-FFF2-40B4-BE49-F238E27FC236}">
                <a16:creationId xmlns:a16="http://schemas.microsoft.com/office/drawing/2014/main" id="{CF2A85EA-A1B7-F5C9-3CA8-D60CD10EBA5E}"/>
              </a:ext>
            </a:extLst>
          </p:cNvPr>
          <p:cNvCxnSpPr>
            <a:cxnSpLocks/>
            <a:stCxn id="549" idx="2"/>
            <a:endCxn id="551" idx="0"/>
          </p:cNvCxnSpPr>
          <p:nvPr/>
        </p:nvCxnSpPr>
        <p:spPr>
          <a:xfrm rot="5400000">
            <a:off x="2856679" y="2313118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コネクタ: 曲線 562">
            <a:extLst>
              <a:ext uri="{FF2B5EF4-FFF2-40B4-BE49-F238E27FC236}">
                <a16:creationId xmlns:a16="http://schemas.microsoft.com/office/drawing/2014/main" id="{127E34B9-9654-C4AE-82BB-C4C472EDC104}"/>
              </a:ext>
            </a:extLst>
          </p:cNvPr>
          <p:cNvCxnSpPr>
            <a:cxnSpLocks/>
            <a:stCxn id="549" idx="2"/>
            <a:endCxn id="554" idx="0"/>
          </p:cNvCxnSpPr>
          <p:nvPr/>
        </p:nvCxnSpPr>
        <p:spPr>
          <a:xfrm rot="5400000">
            <a:off x="2339125" y="1795564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3" name="図 572">
            <a:extLst>
              <a:ext uri="{FF2B5EF4-FFF2-40B4-BE49-F238E27FC236}">
                <a16:creationId xmlns:a16="http://schemas.microsoft.com/office/drawing/2014/main" id="{F9DD35D1-EE38-57BC-63A3-C8E851FD9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3789357"/>
            <a:ext cx="1414395" cy="249958"/>
          </a:xfrm>
          <a:prstGeom prst="rect">
            <a:avLst/>
          </a:prstGeom>
        </p:spPr>
      </p:pic>
      <p:pic>
        <p:nvPicPr>
          <p:cNvPr id="574" name="図 573">
            <a:extLst>
              <a:ext uri="{FF2B5EF4-FFF2-40B4-BE49-F238E27FC236}">
                <a16:creationId xmlns:a16="http://schemas.microsoft.com/office/drawing/2014/main" id="{895ACA6C-B27A-BF09-3723-FEDDB6538A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4442629"/>
            <a:ext cx="646232" cy="371888"/>
          </a:xfrm>
          <a:prstGeom prst="rect">
            <a:avLst/>
          </a:prstGeom>
        </p:spPr>
      </p:pic>
      <p:pic>
        <p:nvPicPr>
          <p:cNvPr id="575" name="図 574">
            <a:extLst>
              <a:ext uri="{FF2B5EF4-FFF2-40B4-BE49-F238E27FC236}">
                <a16:creationId xmlns:a16="http://schemas.microsoft.com/office/drawing/2014/main" id="{CB4E735E-01FC-47C8-09D9-D22069721A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4412146"/>
            <a:ext cx="445047" cy="432854"/>
          </a:xfrm>
          <a:prstGeom prst="rect">
            <a:avLst/>
          </a:prstGeom>
        </p:spPr>
      </p:pic>
      <p:pic>
        <p:nvPicPr>
          <p:cNvPr id="577" name="図 576">
            <a:extLst>
              <a:ext uri="{FF2B5EF4-FFF2-40B4-BE49-F238E27FC236}">
                <a16:creationId xmlns:a16="http://schemas.microsoft.com/office/drawing/2014/main" id="{05837843-70F0-9AA3-8C7F-DC3F8ACAB1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4442629"/>
            <a:ext cx="646232" cy="371888"/>
          </a:xfrm>
          <a:prstGeom prst="rect">
            <a:avLst/>
          </a:prstGeom>
        </p:spPr>
      </p:pic>
      <p:cxnSp>
        <p:nvCxnSpPr>
          <p:cNvPr id="578" name="コネクタ: 曲線 577">
            <a:extLst>
              <a:ext uri="{FF2B5EF4-FFF2-40B4-BE49-F238E27FC236}">
                <a16:creationId xmlns:a16="http://schemas.microsoft.com/office/drawing/2014/main" id="{66DB32D9-082D-E0F2-0B12-E782F4758594}"/>
              </a:ext>
            </a:extLst>
          </p:cNvPr>
          <p:cNvCxnSpPr>
            <a:cxnSpLocks/>
            <a:stCxn id="573" idx="2"/>
            <a:endCxn id="575" idx="0"/>
          </p:cNvCxnSpPr>
          <p:nvPr/>
        </p:nvCxnSpPr>
        <p:spPr>
          <a:xfrm rot="16200000" flipH="1">
            <a:off x="3404069" y="4114740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コネクタ: 曲線 578">
            <a:extLst>
              <a:ext uri="{FF2B5EF4-FFF2-40B4-BE49-F238E27FC236}">
                <a16:creationId xmlns:a16="http://schemas.microsoft.com/office/drawing/2014/main" id="{5DD43D12-4C80-F943-E32F-43399D9406C5}"/>
              </a:ext>
            </a:extLst>
          </p:cNvPr>
          <p:cNvCxnSpPr>
            <a:cxnSpLocks/>
            <a:stCxn id="573" idx="2"/>
            <a:endCxn id="574" idx="0"/>
          </p:cNvCxnSpPr>
          <p:nvPr/>
        </p:nvCxnSpPr>
        <p:spPr>
          <a:xfrm rot="5400000">
            <a:off x="2856679" y="3819813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コネクタ: 曲線 580">
            <a:extLst>
              <a:ext uri="{FF2B5EF4-FFF2-40B4-BE49-F238E27FC236}">
                <a16:creationId xmlns:a16="http://schemas.microsoft.com/office/drawing/2014/main" id="{DCCA3DCD-B3CD-6627-A628-06C8AAA8E8C6}"/>
              </a:ext>
            </a:extLst>
          </p:cNvPr>
          <p:cNvCxnSpPr>
            <a:cxnSpLocks/>
            <a:stCxn id="573" idx="2"/>
            <a:endCxn id="577" idx="0"/>
          </p:cNvCxnSpPr>
          <p:nvPr/>
        </p:nvCxnSpPr>
        <p:spPr>
          <a:xfrm rot="5400000">
            <a:off x="2339125" y="3302259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コネクタ: 曲線 582">
            <a:extLst>
              <a:ext uri="{FF2B5EF4-FFF2-40B4-BE49-F238E27FC236}">
                <a16:creationId xmlns:a16="http://schemas.microsoft.com/office/drawing/2014/main" id="{BA88B384-B4E7-C665-06A7-40DCEA8EF3CA}"/>
              </a:ext>
            </a:extLst>
          </p:cNvPr>
          <p:cNvCxnSpPr>
            <a:cxnSpLocks/>
            <a:stCxn id="573" idx="3"/>
            <a:endCxn id="550" idx="1"/>
          </p:cNvCxnSpPr>
          <p:nvPr/>
        </p:nvCxnSpPr>
        <p:spPr>
          <a:xfrm flipV="1">
            <a:off x="4186692" y="3169717"/>
            <a:ext cx="1185103" cy="7446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コネクタ 585">
            <a:extLst>
              <a:ext uri="{FF2B5EF4-FFF2-40B4-BE49-F238E27FC236}">
                <a16:creationId xmlns:a16="http://schemas.microsoft.com/office/drawing/2014/main" id="{BA482F49-C108-6E93-68C1-7F55420B4908}"/>
              </a:ext>
            </a:extLst>
          </p:cNvPr>
          <p:cNvCxnSpPr>
            <a:cxnSpLocks/>
            <a:stCxn id="22" idx="6"/>
            <a:endCxn id="550" idx="0"/>
          </p:cNvCxnSpPr>
          <p:nvPr/>
        </p:nvCxnSpPr>
        <p:spPr>
          <a:xfrm>
            <a:off x="6075864" y="2364967"/>
            <a:ext cx="3129" cy="6797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0" name="図 549">
            <a:extLst>
              <a:ext uri="{FF2B5EF4-FFF2-40B4-BE49-F238E27FC236}">
                <a16:creationId xmlns:a16="http://schemas.microsoft.com/office/drawing/2014/main" id="{56AE5397-A089-2BA5-B543-B9953AFC3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3044738"/>
            <a:ext cx="1414395" cy="249958"/>
          </a:xfrm>
          <a:prstGeom prst="rect">
            <a:avLst/>
          </a:prstGeom>
        </p:spPr>
      </p:pic>
      <p:pic>
        <p:nvPicPr>
          <p:cNvPr id="593" name="図 592">
            <a:extLst>
              <a:ext uri="{FF2B5EF4-FFF2-40B4-BE49-F238E27FC236}">
                <a16:creationId xmlns:a16="http://schemas.microsoft.com/office/drawing/2014/main" id="{36C21E44-BB8D-B585-F714-73C2C02A56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2443186"/>
            <a:ext cx="1889924" cy="335309"/>
          </a:xfrm>
          <a:prstGeom prst="rect">
            <a:avLst/>
          </a:prstGeom>
        </p:spPr>
      </p:pic>
      <p:pic>
        <p:nvPicPr>
          <p:cNvPr id="595" name="図 594">
            <a:extLst>
              <a:ext uri="{FF2B5EF4-FFF2-40B4-BE49-F238E27FC236}">
                <a16:creationId xmlns:a16="http://schemas.microsoft.com/office/drawing/2014/main" id="{53B62DBF-275F-B46F-1905-05838E5B75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5133889"/>
            <a:ext cx="1414395" cy="249958"/>
          </a:xfrm>
          <a:prstGeom prst="rect">
            <a:avLst/>
          </a:prstGeom>
        </p:spPr>
      </p:pic>
      <p:pic>
        <p:nvPicPr>
          <p:cNvPr id="596" name="図 595">
            <a:extLst>
              <a:ext uri="{FF2B5EF4-FFF2-40B4-BE49-F238E27FC236}">
                <a16:creationId xmlns:a16="http://schemas.microsoft.com/office/drawing/2014/main" id="{5BB689BA-3B94-0B52-A0BB-A4298CCF56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545" y="5952261"/>
            <a:ext cx="646232" cy="371888"/>
          </a:xfrm>
          <a:prstGeom prst="rect">
            <a:avLst/>
          </a:prstGeom>
        </p:spPr>
      </p:pic>
      <p:pic>
        <p:nvPicPr>
          <p:cNvPr id="597" name="図 596">
            <a:extLst>
              <a:ext uri="{FF2B5EF4-FFF2-40B4-BE49-F238E27FC236}">
                <a16:creationId xmlns:a16="http://schemas.microsoft.com/office/drawing/2014/main" id="{E0C98094-EE50-A736-5E96-630FA1BD89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696" y="5921778"/>
            <a:ext cx="445047" cy="432854"/>
          </a:xfrm>
          <a:prstGeom prst="rect">
            <a:avLst/>
          </a:prstGeom>
        </p:spPr>
      </p:pic>
      <p:pic>
        <p:nvPicPr>
          <p:cNvPr id="598" name="図 597">
            <a:extLst>
              <a:ext uri="{FF2B5EF4-FFF2-40B4-BE49-F238E27FC236}">
                <a16:creationId xmlns:a16="http://schemas.microsoft.com/office/drawing/2014/main" id="{AF3A6B95-A0B2-55C6-84F6-490D9DBA6B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673" y="5952261"/>
            <a:ext cx="646232" cy="371888"/>
          </a:xfrm>
          <a:prstGeom prst="rect">
            <a:avLst/>
          </a:prstGeom>
        </p:spPr>
      </p:pic>
      <p:cxnSp>
        <p:nvCxnSpPr>
          <p:cNvPr id="600" name="コネクタ: 曲線 599">
            <a:extLst>
              <a:ext uri="{FF2B5EF4-FFF2-40B4-BE49-F238E27FC236}">
                <a16:creationId xmlns:a16="http://schemas.microsoft.com/office/drawing/2014/main" id="{9C8D2F30-87D9-A585-95F9-639358F861DE}"/>
              </a:ext>
            </a:extLst>
          </p:cNvPr>
          <p:cNvCxnSpPr>
            <a:stCxn id="595" idx="2"/>
            <a:endCxn id="597" idx="0"/>
          </p:cNvCxnSpPr>
          <p:nvPr/>
        </p:nvCxnSpPr>
        <p:spPr>
          <a:xfrm rot="16200000" flipH="1">
            <a:off x="6112641" y="5350198"/>
            <a:ext cx="537931" cy="605227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コネクタ: 曲線 600">
            <a:extLst>
              <a:ext uri="{FF2B5EF4-FFF2-40B4-BE49-F238E27FC236}">
                <a16:creationId xmlns:a16="http://schemas.microsoft.com/office/drawing/2014/main" id="{6DCB282B-C2FF-B6BD-7B6F-4A07E4B231BF}"/>
              </a:ext>
            </a:extLst>
          </p:cNvPr>
          <p:cNvCxnSpPr>
            <a:cxnSpLocks/>
            <a:stCxn id="595" idx="2"/>
            <a:endCxn id="596" idx="0"/>
          </p:cNvCxnSpPr>
          <p:nvPr/>
        </p:nvCxnSpPr>
        <p:spPr>
          <a:xfrm rot="5400000">
            <a:off x="5499120" y="5372388"/>
            <a:ext cx="568414" cy="591332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コネクタ: 曲線 601">
            <a:extLst>
              <a:ext uri="{FF2B5EF4-FFF2-40B4-BE49-F238E27FC236}">
                <a16:creationId xmlns:a16="http://schemas.microsoft.com/office/drawing/2014/main" id="{F94DD536-2FA1-50D5-B09B-6579FE0A3101}"/>
              </a:ext>
            </a:extLst>
          </p:cNvPr>
          <p:cNvCxnSpPr>
            <a:cxnSpLocks/>
            <a:stCxn id="595" idx="2"/>
            <a:endCxn id="598" idx="0"/>
          </p:cNvCxnSpPr>
          <p:nvPr/>
        </p:nvCxnSpPr>
        <p:spPr>
          <a:xfrm rot="5400000">
            <a:off x="4723684" y="4596952"/>
            <a:ext cx="568414" cy="21422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コネクタ: 曲線 602">
            <a:extLst>
              <a:ext uri="{FF2B5EF4-FFF2-40B4-BE49-F238E27FC236}">
                <a16:creationId xmlns:a16="http://schemas.microsoft.com/office/drawing/2014/main" id="{BE5BBFFE-333F-B070-8A9A-A476FD07DF4C}"/>
              </a:ext>
            </a:extLst>
          </p:cNvPr>
          <p:cNvCxnSpPr>
            <a:cxnSpLocks/>
            <a:stCxn id="595" idx="2"/>
            <a:endCxn id="622" idx="0"/>
          </p:cNvCxnSpPr>
          <p:nvPr/>
        </p:nvCxnSpPr>
        <p:spPr>
          <a:xfrm rot="16200000" flipH="1">
            <a:off x="7176963" y="4285877"/>
            <a:ext cx="540165" cy="27361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4" name="図 603">
            <a:extLst>
              <a:ext uri="{FF2B5EF4-FFF2-40B4-BE49-F238E27FC236}">
                <a16:creationId xmlns:a16="http://schemas.microsoft.com/office/drawing/2014/main" id="{1F82286A-9516-B74C-E2D9-82F45BC7B4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3335784"/>
            <a:ext cx="1889924" cy="335309"/>
          </a:xfrm>
          <a:prstGeom prst="rect">
            <a:avLst/>
          </a:prstGeom>
        </p:spPr>
      </p:pic>
      <p:cxnSp>
        <p:nvCxnSpPr>
          <p:cNvPr id="605" name="コネクタ: 曲線 604">
            <a:extLst>
              <a:ext uri="{FF2B5EF4-FFF2-40B4-BE49-F238E27FC236}">
                <a16:creationId xmlns:a16="http://schemas.microsoft.com/office/drawing/2014/main" id="{D5D620CC-1826-AE08-913C-2272C65C6B87}"/>
              </a:ext>
            </a:extLst>
          </p:cNvPr>
          <p:cNvCxnSpPr>
            <a:cxnSpLocks/>
            <a:stCxn id="593" idx="1"/>
            <a:endCxn id="609" idx="2"/>
          </p:cNvCxnSpPr>
          <p:nvPr/>
        </p:nvCxnSpPr>
        <p:spPr>
          <a:xfrm rot="10800000">
            <a:off x="8368441" y="2192785"/>
            <a:ext cx="949494" cy="418057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9" name="図 608">
            <a:extLst>
              <a:ext uri="{FF2B5EF4-FFF2-40B4-BE49-F238E27FC236}">
                <a16:creationId xmlns:a16="http://schemas.microsoft.com/office/drawing/2014/main" id="{05566F7B-6D24-351A-D782-AC9A0587ED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243" y="1942826"/>
            <a:ext cx="1414395" cy="249958"/>
          </a:xfrm>
          <a:prstGeom prst="rect">
            <a:avLst/>
          </a:prstGeom>
        </p:spPr>
      </p:pic>
      <p:cxnSp>
        <p:nvCxnSpPr>
          <p:cNvPr id="612" name="コネクタ: 曲線 611">
            <a:extLst>
              <a:ext uri="{FF2B5EF4-FFF2-40B4-BE49-F238E27FC236}">
                <a16:creationId xmlns:a16="http://schemas.microsoft.com/office/drawing/2014/main" id="{92E08251-48B6-3964-6585-5CE3E39CE7FC}"/>
              </a:ext>
            </a:extLst>
          </p:cNvPr>
          <p:cNvCxnSpPr>
            <a:cxnSpLocks/>
            <a:stCxn id="604" idx="1"/>
            <a:endCxn id="609" idx="2"/>
          </p:cNvCxnSpPr>
          <p:nvPr/>
        </p:nvCxnSpPr>
        <p:spPr>
          <a:xfrm rot="10800000">
            <a:off x="8368441" y="2192785"/>
            <a:ext cx="949494" cy="1310655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コネクタ 616">
            <a:extLst>
              <a:ext uri="{FF2B5EF4-FFF2-40B4-BE49-F238E27FC236}">
                <a16:creationId xmlns:a16="http://schemas.microsoft.com/office/drawing/2014/main" id="{ABE2060D-8F88-7F3A-DDBA-26925F9561DF}"/>
              </a:ext>
            </a:extLst>
          </p:cNvPr>
          <p:cNvCxnSpPr>
            <a:cxnSpLocks/>
            <a:stCxn id="23" idx="6"/>
            <a:endCxn id="609" idx="1"/>
          </p:cNvCxnSpPr>
          <p:nvPr/>
        </p:nvCxnSpPr>
        <p:spPr>
          <a:xfrm>
            <a:off x="6417682" y="2067805"/>
            <a:ext cx="12435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2" name="図 621">
            <a:extLst>
              <a:ext uri="{FF2B5EF4-FFF2-40B4-BE49-F238E27FC236}">
                <a16:creationId xmlns:a16="http://schemas.microsoft.com/office/drawing/2014/main" id="{5C31B54C-0D44-2480-5DAF-D9934548FF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135" y="5924012"/>
            <a:ext cx="1889924" cy="335309"/>
          </a:xfrm>
          <a:prstGeom prst="rect">
            <a:avLst/>
          </a:prstGeom>
        </p:spPr>
      </p:pic>
      <p:cxnSp>
        <p:nvCxnSpPr>
          <p:cNvPr id="626" name="直線コネクタ 625">
            <a:extLst>
              <a:ext uri="{FF2B5EF4-FFF2-40B4-BE49-F238E27FC236}">
                <a16:creationId xmlns:a16="http://schemas.microsoft.com/office/drawing/2014/main" id="{3722A41C-EA5B-CE66-6B77-90B9F4244C3B}"/>
              </a:ext>
            </a:extLst>
          </p:cNvPr>
          <p:cNvCxnSpPr>
            <a:cxnSpLocks/>
            <a:stCxn id="550" idx="2"/>
            <a:endCxn id="33" idx="0"/>
          </p:cNvCxnSpPr>
          <p:nvPr/>
        </p:nvCxnSpPr>
        <p:spPr>
          <a:xfrm flipH="1">
            <a:off x="6075864" y="3294696"/>
            <a:ext cx="3129" cy="704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コネクタ 628">
            <a:extLst>
              <a:ext uri="{FF2B5EF4-FFF2-40B4-BE49-F238E27FC236}">
                <a16:creationId xmlns:a16="http://schemas.microsoft.com/office/drawing/2014/main" id="{FCE2CB2E-1F62-5222-D3EE-5669EA8B1BB7}"/>
              </a:ext>
            </a:extLst>
          </p:cNvPr>
          <p:cNvCxnSpPr>
            <a:cxnSpLocks/>
            <a:stCxn id="32" idx="6"/>
            <a:endCxn id="595" idx="0"/>
          </p:cNvCxnSpPr>
          <p:nvPr/>
        </p:nvCxnSpPr>
        <p:spPr>
          <a:xfrm>
            <a:off x="6075864" y="4481791"/>
            <a:ext cx="3129" cy="652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コネクタ: 曲線 659">
            <a:extLst>
              <a:ext uri="{FF2B5EF4-FFF2-40B4-BE49-F238E27FC236}">
                <a16:creationId xmlns:a16="http://schemas.microsoft.com/office/drawing/2014/main" id="{45A4D5E7-0237-993A-84E8-AD85CB6EB0AB}"/>
              </a:ext>
            </a:extLst>
          </p:cNvPr>
          <p:cNvCxnSpPr>
            <a:cxnSpLocks/>
            <a:stCxn id="549" idx="3"/>
            <a:endCxn id="550" idx="1"/>
          </p:cNvCxnSpPr>
          <p:nvPr/>
        </p:nvCxnSpPr>
        <p:spPr>
          <a:xfrm>
            <a:off x="4186692" y="2407641"/>
            <a:ext cx="1185103" cy="76207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8" name="雲 667">
            <a:extLst>
              <a:ext uri="{FF2B5EF4-FFF2-40B4-BE49-F238E27FC236}">
                <a16:creationId xmlns:a16="http://schemas.microsoft.com/office/drawing/2014/main" id="{5087ACE4-1CD3-AB11-4FF3-8AAA8949B461}"/>
              </a:ext>
            </a:extLst>
          </p:cNvPr>
          <p:cNvSpPr/>
          <p:nvPr/>
        </p:nvSpPr>
        <p:spPr>
          <a:xfrm>
            <a:off x="5256561" y="230534"/>
            <a:ext cx="1638605" cy="1060243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Internet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9" name="直線コネクタ 668">
            <a:extLst>
              <a:ext uri="{FF2B5EF4-FFF2-40B4-BE49-F238E27FC236}">
                <a16:creationId xmlns:a16="http://schemas.microsoft.com/office/drawing/2014/main" id="{4DEC1978-C7D6-4F83-AC97-778BC2D788F1}"/>
              </a:ext>
            </a:extLst>
          </p:cNvPr>
          <p:cNvCxnSpPr>
            <a:cxnSpLocks/>
            <a:stCxn id="668" idx="1"/>
            <a:endCxn id="21" idx="21"/>
          </p:cNvCxnSpPr>
          <p:nvPr/>
        </p:nvCxnSpPr>
        <p:spPr>
          <a:xfrm>
            <a:off x="6075864" y="1289648"/>
            <a:ext cx="0" cy="620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3" name="テキスト ボックス 672">
            <a:extLst>
              <a:ext uri="{FF2B5EF4-FFF2-40B4-BE49-F238E27FC236}">
                <a16:creationId xmlns:a16="http://schemas.microsoft.com/office/drawing/2014/main" id="{35739336-4C27-282E-77AA-077C8258758B}"/>
              </a:ext>
            </a:extLst>
          </p:cNvPr>
          <p:cNvSpPr txBox="1"/>
          <p:nvPr/>
        </p:nvSpPr>
        <p:spPr>
          <a:xfrm>
            <a:off x="4597319" y="23417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4" name="テキスト ボックス 673">
            <a:extLst>
              <a:ext uri="{FF2B5EF4-FFF2-40B4-BE49-F238E27FC236}">
                <a16:creationId xmlns:a16="http://schemas.microsoft.com/office/drawing/2014/main" id="{837BBCDB-4A88-D392-4398-31E0FC598813}"/>
              </a:ext>
            </a:extLst>
          </p:cNvPr>
          <p:cNvSpPr txBox="1"/>
          <p:nvPr/>
        </p:nvSpPr>
        <p:spPr>
          <a:xfrm>
            <a:off x="4597319" y="3699759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5" name="テキスト ボックス 674">
            <a:extLst>
              <a:ext uri="{FF2B5EF4-FFF2-40B4-BE49-F238E27FC236}">
                <a16:creationId xmlns:a16="http://schemas.microsoft.com/office/drawing/2014/main" id="{7C370BBA-F69A-6D06-08A5-FBBC80D2E295}"/>
              </a:ext>
            </a:extLst>
          </p:cNvPr>
          <p:cNvSpPr txBox="1"/>
          <p:nvPr/>
        </p:nvSpPr>
        <p:spPr>
          <a:xfrm>
            <a:off x="4597319" y="15929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aa.bb.cc.dd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6" name="テキスト ボックス 675">
            <a:extLst>
              <a:ext uri="{FF2B5EF4-FFF2-40B4-BE49-F238E27FC236}">
                <a16:creationId xmlns:a16="http://schemas.microsoft.com/office/drawing/2014/main" id="{EA885071-E900-B753-5524-CA9D4AA4F755}"/>
              </a:ext>
            </a:extLst>
          </p:cNvPr>
          <p:cNvSpPr txBox="1"/>
          <p:nvPr/>
        </p:nvSpPr>
        <p:spPr>
          <a:xfrm>
            <a:off x="4178239" y="4485002"/>
            <a:ext cx="1917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7" name="テキスト ボックス 676">
            <a:extLst>
              <a:ext uri="{FF2B5EF4-FFF2-40B4-BE49-F238E27FC236}">
                <a16:creationId xmlns:a16="http://schemas.microsoft.com/office/drawing/2014/main" id="{EA99E761-BB1C-A60F-FF9D-05CAAF92DB8A}"/>
              </a:ext>
            </a:extLst>
          </p:cNvPr>
          <p:cNvSpPr txBox="1"/>
          <p:nvPr/>
        </p:nvSpPr>
        <p:spPr>
          <a:xfrm>
            <a:off x="8226634" y="62593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8" name="テキスト ボックス 677">
            <a:extLst>
              <a:ext uri="{FF2B5EF4-FFF2-40B4-BE49-F238E27FC236}">
                <a16:creationId xmlns:a16="http://schemas.microsoft.com/office/drawing/2014/main" id="{8B821BA3-D6A9-642F-EFFE-1B5FFE4072B5}"/>
              </a:ext>
            </a:extLst>
          </p:cNvPr>
          <p:cNvSpPr txBox="1"/>
          <p:nvPr/>
        </p:nvSpPr>
        <p:spPr>
          <a:xfrm>
            <a:off x="3094156" y="6329178"/>
            <a:ext cx="1755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9" name="テキスト ボックス 678">
            <a:extLst>
              <a:ext uri="{FF2B5EF4-FFF2-40B4-BE49-F238E27FC236}">
                <a16:creationId xmlns:a16="http://schemas.microsoft.com/office/drawing/2014/main" id="{FE7469C8-1AA5-E29E-02D2-CD2569D44418}"/>
              </a:ext>
            </a:extLst>
          </p:cNvPr>
          <p:cNvSpPr txBox="1"/>
          <p:nvPr/>
        </p:nvSpPr>
        <p:spPr>
          <a:xfrm>
            <a:off x="4815370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3" name="テキスト ボックス 682">
            <a:extLst>
              <a:ext uri="{FF2B5EF4-FFF2-40B4-BE49-F238E27FC236}">
                <a16:creationId xmlns:a16="http://schemas.microsoft.com/office/drawing/2014/main" id="{1A277C04-A17F-3F22-2130-BE6702D8EE7E}"/>
              </a:ext>
            </a:extLst>
          </p:cNvPr>
          <p:cNvSpPr txBox="1"/>
          <p:nvPr/>
        </p:nvSpPr>
        <p:spPr>
          <a:xfrm>
            <a:off x="6030876" y="63291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4" name="テキスト ボックス 683">
            <a:extLst>
              <a:ext uri="{FF2B5EF4-FFF2-40B4-BE49-F238E27FC236}">
                <a16:creationId xmlns:a16="http://schemas.microsoft.com/office/drawing/2014/main" id="{00CCCBA7-2DE5-5E5B-28AA-C0F8B934DDA1}"/>
              </a:ext>
            </a:extLst>
          </p:cNvPr>
          <p:cNvSpPr txBox="1"/>
          <p:nvPr/>
        </p:nvSpPr>
        <p:spPr>
          <a:xfrm>
            <a:off x="6325487" y="1755032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5" name="テキスト ボックス 684">
            <a:extLst>
              <a:ext uri="{FF2B5EF4-FFF2-40B4-BE49-F238E27FC236}">
                <a16:creationId xmlns:a16="http://schemas.microsoft.com/office/drawing/2014/main" id="{D456032A-5C6E-D379-FDA4-E3E8205736EA}"/>
              </a:ext>
            </a:extLst>
          </p:cNvPr>
          <p:cNvSpPr txBox="1"/>
          <p:nvPr/>
        </p:nvSpPr>
        <p:spPr>
          <a:xfrm>
            <a:off x="9361233" y="2778495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6" name="テキスト ボックス 685">
            <a:extLst>
              <a:ext uri="{FF2B5EF4-FFF2-40B4-BE49-F238E27FC236}">
                <a16:creationId xmlns:a16="http://schemas.microsoft.com/office/drawing/2014/main" id="{A1A2E3E7-C509-0F2E-0435-EC90526D7EB3}"/>
              </a:ext>
            </a:extLst>
          </p:cNvPr>
          <p:cNvSpPr txBox="1"/>
          <p:nvPr/>
        </p:nvSpPr>
        <p:spPr>
          <a:xfrm>
            <a:off x="9361233" y="3652344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6" name="テキスト ボックス 695">
            <a:extLst>
              <a:ext uri="{FF2B5EF4-FFF2-40B4-BE49-F238E27FC236}">
                <a16:creationId xmlns:a16="http://schemas.microsoft.com/office/drawing/2014/main" id="{4C0B0CA7-71B4-7A27-92E0-2CDFE495A936}"/>
              </a:ext>
            </a:extLst>
          </p:cNvPr>
          <p:cNvSpPr txBox="1"/>
          <p:nvPr/>
        </p:nvSpPr>
        <p:spPr>
          <a:xfrm>
            <a:off x="1168911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6D98E194-8FBC-B7BA-2531-5B80B26301E5}"/>
              </a:ext>
            </a:extLst>
          </p:cNvPr>
          <p:cNvSpPr txBox="1"/>
          <p:nvPr/>
        </p:nvSpPr>
        <p:spPr>
          <a:xfrm>
            <a:off x="2193644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FC6394C5-95BD-2D5A-E9D6-9B5A51CA9852}"/>
              </a:ext>
            </a:extLst>
          </p:cNvPr>
          <p:cNvSpPr txBox="1"/>
          <p:nvPr/>
        </p:nvSpPr>
        <p:spPr>
          <a:xfrm>
            <a:off x="3234255" y="4828324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FD05F876-2115-F984-06CC-8BD6142B71FB}"/>
              </a:ext>
            </a:extLst>
          </p:cNvPr>
          <p:cNvSpPr txBox="1"/>
          <p:nvPr/>
        </p:nvSpPr>
        <p:spPr>
          <a:xfrm>
            <a:off x="1116813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0" name="テキスト ボックス 699">
            <a:extLst>
              <a:ext uri="{FF2B5EF4-FFF2-40B4-BE49-F238E27FC236}">
                <a16:creationId xmlns:a16="http://schemas.microsoft.com/office/drawing/2014/main" id="{8DE92CB1-D8D2-FE93-F600-97BA899E8B30}"/>
              </a:ext>
            </a:extLst>
          </p:cNvPr>
          <p:cNvSpPr txBox="1"/>
          <p:nvPr/>
        </p:nvSpPr>
        <p:spPr>
          <a:xfrm>
            <a:off x="2141546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1" name="テキスト ボックス 700">
            <a:extLst>
              <a:ext uri="{FF2B5EF4-FFF2-40B4-BE49-F238E27FC236}">
                <a16:creationId xmlns:a16="http://schemas.microsoft.com/office/drawing/2014/main" id="{9540EC0B-C24F-D2F9-0D75-2F560B4C653C}"/>
              </a:ext>
            </a:extLst>
          </p:cNvPr>
          <p:cNvSpPr txBox="1"/>
          <p:nvPr/>
        </p:nvSpPr>
        <p:spPr>
          <a:xfrm>
            <a:off x="3234255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7" name="図 716">
            <a:extLst>
              <a:ext uri="{FF2B5EF4-FFF2-40B4-BE49-F238E27FC236}">
                <a16:creationId xmlns:a16="http://schemas.microsoft.com/office/drawing/2014/main" id="{EB84A9B9-EE18-14FD-1362-CEAD0B9D68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97" y="3386596"/>
            <a:ext cx="646232" cy="371888"/>
          </a:xfrm>
          <a:prstGeom prst="rect">
            <a:avLst/>
          </a:prstGeom>
        </p:spPr>
      </p:pic>
      <p:cxnSp>
        <p:nvCxnSpPr>
          <p:cNvPr id="718" name="コネクタ: 曲線 717">
            <a:extLst>
              <a:ext uri="{FF2B5EF4-FFF2-40B4-BE49-F238E27FC236}">
                <a16:creationId xmlns:a16="http://schemas.microsoft.com/office/drawing/2014/main" id="{89DCD4C5-E154-9750-3CF4-E50122AC0B18}"/>
              </a:ext>
            </a:extLst>
          </p:cNvPr>
          <p:cNvCxnSpPr>
            <a:cxnSpLocks/>
            <a:stCxn id="550" idx="3"/>
            <a:endCxn id="717" idx="0"/>
          </p:cNvCxnSpPr>
          <p:nvPr/>
        </p:nvCxnSpPr>
        <p:spPr>
          <a:xfrm>
            <a:off x="6786190" y="3169717"/>
            <a:ext cx="848923" cy="216879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9" name="テキスト ボックス 718">
            <a:extLst>
              <a:ext uri="{FF2B5EF4-FFF2-40B4-BE49-F238E27FC236}">
                <a16:creationId xmlns:a16="http://schemas.microsoft.com/office/drawing/2014/main" id="{CCE8D2AA-6A22-6FBE-15AB-5B582B7362EE}"/>
              </a:ext>
            </a:extLst>
          </p:cNvPr>
          <p:cNvSpPr txBox="1"/>
          <p:nvPr/>
        </p:nvSpPr>
        <p:spPr>
          <a:xfrm>
            <a:off x="7094948" y="3750000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10.0.0.253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吹き出し: 四角形 2">
            <a:extLst>
              <a:ext uri="{FF2B5EF4-FFF2-40B4-BE49-F238E27FC236}">
                <a16:creationId xmlns:a16="http://schemas.microsoft.com/office/drawing/2014/main" id="{38363FEC-7949-DFB5-D1E1-DF52D53CADFA}"/>
              </a:ext>
            </a:extLst>
          </p:cNvPr>
          <p:cNvSpPr/>
          <p:nvPr/>
        </p:nvSpPr>
        <p:spPr>
          <a:xfrm>
            <a:off x="736763" y="4692589"/>
            <a:ext cx="2271683" cy="1799446"/>
          </a:xfrm>
          <a:prstGeom prst="wedgeRectCallout">
            <a:avLst>
              <a:gd name="adj1" fmla="val 67343"/>
              <a:gd name="adj2" fmla="val 421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IP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アドレス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今いるブロードキャストドメインは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192.168.1.**</a:t>
            </a: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ブロードキャストドメイン外に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通信するときは、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に頼む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14178830-49F1-2009-BD91-173E35CDEA12}"/>
              </a:ext>
            </a:extLst>
          </p:cNvPr>
          <p:cNvSpPr/>
          <p:nvPr/>
        </p:nvSpPr>
        <p:spPr>
          <a:xfrm>
            <a:off x="482151" y="1891523"/>
            <a:ext cx="2111370" cy="437721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BCFF46AE-3594-C747-ED8E-B97E8E5F97C2}"/>
              </a:ext>
            </a:extLst>
          </p:cNvPr>
          <p:cNvSpPr/>
          <p:nvPr/>
        </p:nvSpPr>
        <p:spPr>
          <a:xfrm>
            <a:off x="9403559" y="1491607"/>
            <a:ext cx="2111370" cy="43772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43B0BC6E-CECC-29F4-FA65-0F270F3C5053}"/>
              </a:ext>
            </a:extLst>
          </p:cNvPr>
          <p:cNvSpPr/>
          <p:nvPr/>
        </p:nvSpPr>
        <p:spPr>
          <a:xfrm>
            <a:off x="8588044" y="5245112"/>
            <a:ext cx="2111370" cy="437721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6" name="四角形: メモ 5">
            <a:extLst>
              <a:ext uri="{FF2B5EF4-FFF2-40B4-BE49-F238E27FC236}">
                <a16:creationId xmlns:a16="http://schemas.microsoft.com/office/drawing/2014/main" id="{AD53E1B3-A4F3-EC80-B194-52DC39E90FDF}"/>
              </a:ext>
            </a:extLst>
          </p:cNvPr>
          <p:cNvSpPr/>
          <p:nvPr/>
        </p:nvSpPr>
        <p:spPr>
          <a:xfrm>
            <a:off x="7699949" y="2192784"/>
            <a:ext cx="4152297" cy="4498509"/>
          </a:xfrm>
          <a:prstGeom prst="foldedCorner">
            <a:avLst>
              <a:gd name="adj" fmla="val 14512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kumimoji="1"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の思考：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今から</a:t>
            </a:r>
            <a:r>
              <a:rPr kumimoji="1"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にパケットを送りたい。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自分がいるブロードキャストドメインは、</a:t>
            </a:r>
            <a:b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192.168.1.**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ここに</a:t>
            </a: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は居ない。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ということは、うちの出口のルーターである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に取次ぎを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お願いしないといけない。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よし、</a:t>
            </a: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に送ろう。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そのためには、</a:t>
            </a: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MAC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アドレスを知る必要がある。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だと分かった。</a:t>
            </a:r>
            <a:endParaRPr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あてに、</a:t>
            </a:r>
            <a:endParaRPr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送りたいパケットを送ろう。</a:t>
            </a:r>
          </a:p>
          <a:p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68423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矢印: 右 15">
            <a:extLst>
              <a:ext uri="{FF2B5EF4-FFF2-40B4-BE49-F238E27FC236}">
                <a16:creationId xmlns:a16="http://schemas.microsoft.com/office/drawing/2014/main" id="{56AD42EA-9EE5-AD2A-2916-D13343AC579C}"/>
              </a:ext>
            </a:extLst>
          </p:cNvPr>
          <p:cNvSpPr/>
          <p:nvPr/>
        </p:nvSpPr>
        <p:spPr>
          <a:xfrm>
            <a:off x="3627120" y="3143503"/>
            <a:ext cx="4592320" cy="971298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9413105-570B-80C8-4E1C-46AE4B98ED0E}"/>
              </a:ext>
            </a:extLst>
          </p:cNvPr>
          <p:cNvSpPr/>
          <p:nvPr/>
        </p:nvSpPr>
        <p:spPr>
          <a:xfrm>
            <a:off x="4495800" y="2743200"/>
            <a:ext cx="2844800" cy="17196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7923359-E948-410A-49DC-9FFB45FED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イーサネットフレーム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AF50356-09BB-6D39-50C3-BFDE3F280450}"/>
              </a:ext>
            </a:extLst>
          </p:cNvPr>
          <p:cNvSpPr/>
          <p:nvPr/>
        </p:nvSpPr>
        <p:spPr>
          <a:xfrm>
            <a:off x="838200" y="2804160"/>
            <a:ext cx="2540000" cy="15951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へ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より</a:t>
            </a:r>
            <a:endParaRPr kumimoji="1"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中身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のデータデータデータデータ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……… ……… ……… ………</a:t>
            </a: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……… ……… ……… ………</a:t>
            </a: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……… ……… ……… ……… 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AE78CDDA-8414-E181-41C8-6B42A4C2CEB3}"/>
              </a:ext>
            </a:extLst>
          </p:cNvPr>
          <p:cNvSpPr/>
          <p:nvPr/>
        </p:nvSpPr>
        <p:spPr>
          <a:xfrm>
            <a:off x="838200" y="1683021"/>
            <a:ext cx="2540000" cy="43772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パケット（</a:t>
            </a:r>
            <a:r>
              <a:rPr kumimoji="1"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IP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パケット）</a:t>
            </a:r>
          </a:p>
        </p:txBody>
      </p:sp>
      <p:sp>
        <p:nvSpPr>
          <p:cNvPr id="6" name="フローチャート: 他ページ結合子 5">
            <a:extLst>
              <a:ext uri="{FF2B5EF4-FFF2-40B4-BE49-F238E27FC236}">
                <a16:creationId xmlns:a16="http://schemas.microsoft.com/office/drawing/2014/main" id="{83EF8064-8F84-16D0-886E-A6AC3F19E897}"/>
              </a:ext>
            </a:extLst>
          </p:cNvPr>
          <p:cNvSpPr/>
          <p:nvPr/>
        </p:nvSpPr>
        <p:spPr>
          <a:xfrm flipV="1">
            <a:off x="4495800" y="1544320"/>
            <a:ext cx="2844800" cy="1198880"/>
          </a:xfrm>
          <a:prstGeom prst="flowChartOffpage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707F1B8-81DC-CF8A-914C-025FFBE6F6DF}"/>
              </a:ext>
            </a:extLst>
          </p:cNvPr>
          <p:cNvSpPr/>
          <p:nvPr/>
        </p:nvSpPr>
        <p:spPr>
          <a:xfrm>
            <a:off x="8458200" y="2743200"/>
            <a:ext cx="2844800" cy="17196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フリーフォーム: 図形 12">
            <a:extLst>
              <a:ext uri="{FF2B5EF4-FFF2-40B4-BE49-F238E27FC236}">
                <a16:creationId xmlns:a16="http://schemas.microsoft.com/office/drawing/2014/main" id="{E7974F3F-3C76-860A-CEBD-69D373198167}"/>
              </a:ext>
            </a:extLst>
          </p:cNvPr>
          <p:cNvSpPr/>
          <p:nvPr/>
        </p:nvSpPr>
        <p:spPr>
          <a:xfrm rot="10800000" flipV="1">
            <a:off x="8458200" y="3143504"/>
            <a:ext cx="2844800" cy="1319340"/>
          </a:xfrm>
          <a:custGeom>
            <a:avLst/>
            <a:gdLst>
              <a:gd name="csX0" fmla="*/ 2844800 w 2844800"/>
              <a:gd name="csY0" fmla="*/ 959104 h 2278444"/>
              <a:gd name="csX1" fmla="*/ 1422400 w 2844800"/>
              <a:gd name="csY1" fmla="*/ 1198880 h 2278444"/>
              <a:gd name="csX2" fmla="*/ 0 w 2844800"/>
              <a:gd name="csY2" fmla="*/ 959104 h 2278444"/>
              <a:gd name="csX3" fmla="*/ 0 w 2844800"/>
              <a:gd name="csY3" fmla="*/ 2278444 h 2278444"/>
              <a:gd name="csX4" fmla="*/ 2844800 w 2844800"/>
              <a:gd name="csY4" fmla="*/ 2278444 h 2278444"/>
              <a:gd name="csX5" fmla="*/ 2844800 w 2844800"/>
              <a:gd name="csY5" fmla="*/ 0 h 2278444"/>
              <a:gd name="csX6" fmla="*/ 0 w 2844800"/>
              <a:gd name="csY6" fmla="*/ 0 h 2278444"/>
              <a:gd name="csX7" fmla="*/ 0 w 2844800"/>
              <a:gd name="csY7" fmla="*/ 558800 h 2278444"/>
              <a:gd name="csX8" fmla="*/ 2844800 w 2844800"/>
              <a:gd name="csY8" fmla="*/ 558800 h 2278444"/>
              <a:gd name="csX0" fmla="*/ 2844800 w 2844800"/>
              <a:gd name="csY0" fmla="*/ 959104 h 2278444"/>
              <a:gd name="csX1" fmla="*/ 1422400 w 2844800"/>
              <a:gd name="csY1" fmla="*/ 1198880 h 2278444"/>
              <a:gd name="csX2" fmla="*/ 0 w 2844800"/>
              <a:gd name="csY2" fmla="*/ 959104 h 2278444"/>
              <a:gd name="csX3" fmla="*/ 0 w 2844800"/>
              <a:gd name="csY3" fmla="*/ 2278444 h 2278444"/>
              <a:gd name="csX4" fmla="*/ 2844800 w 2844800"/>
              <a:gd name="csY4" fmla="*/ 2278444 h 2278444"/>
              <a:gd name="csX5" fmla="*/ 2844800 w 2844800"/>
              <a:gd name="csY5" fmla="*/ 959104 h 2278444"/>
              <a:gd name="csX6" fmla="*/ 2844800 w 2844800"/>
              <a:gd name="csY6" fmla="*/ 0 h 2278444"/>
              <a:gd name="csX7" fmla="*/ 0 w 2844800"/>
              <a:gd name="csY7" fmla="*/ 0 h 2278444"/>
              <a:gd name="csX8" fmla="*/ 0 w 2844800"/>
              <a:gd name="csY8" fmla="*/ 558800 h 2278444"/>
              <a:gd name="csX9" fmla="*/ 2844800 w 2844800"/>
              <a:gd name="csY9" fmla="*/ 0 h 2278444"/>
              <a:gd name="csX0" fmla="*/ 2844800 w 2844800"/>
              <a:gd name="csY0" fmla="*/ 959104 h 2278444"/>
              <a:gd name="csX1" fmla="*/ 1422400 w 2844800"/>
              <a:gd name="csY1" fmla="*/ 1198880 h 2278444"/>
              <a:gd name="csX2" fmla="*/ 0 w 2844800"/>
              <a:gd name="csY2" fmla="*/ 959104 h 2278444"/>
              <a:gd name="csX3" fmla="*/ 0 w 2844800"/>
              <a:gd name="csY3" fmla="*/ 2278444 h 2278444"/>
              <a:gd name="csX4" fmla="*/ 2844800 w 2844800"/>
              <a:gd name="csY4" fmla="*/ 2278444 h 2278444"/>
              <a:gd name="csX5" fmla="*/ 2844800 w 2844800"/>
              <a:gd name="csY5" fmla="*/ 959104 h 2278444"/>
              <a:gd name="csX6" fmla="*/ 0 w 2844800"/>
              <a:gd name="csY6" fmla="*/ 558800 h 2278444"/>
              <a:gd name="csX7" fmla="*/ 0 w 2844800"/>
              <a:gd name="csY7" fmla="*/ 0 h 2278444"/>
              <a:gd name="csX8" fmla="*/ 0 w 2844800"/>
              <a:gd name="csY8" fmla="*/ 558800 h 2278444"/>
              <a:gd name="csX0" fmla="*/ 2844800 w 2844800"/>
              <a:gd name="csY0" fmla="*/ 0 h 1319340"/>
              <a:gd name="csX1" fmla="*/ 1422400 w 2844800"/>
              <a:gd name="csY1" fmla="*/ 239776 h 1319340"/>
              <a:gd name="csX2" fmla="*/ 0 w 2844800"/>
              <a:gd name="csY2" fmla="*/ 0 h 1319340"/>
              <a:gd name="csX3" fmla="*/ 0 w 2844800"/>
              <a:gd name="csY3" fmla="*/ 1319340 h 1319340"/>
              <a:gd name="csX4" fmla="*/ 2844800 w 2844800"/>
              <a:gd name="csY4" fmla="*/ 1319340 h 1319340"/>
              <a:gd name="csX5" fmla="*/ 2844800 w 2844800"/>
              <a:gd name="csY5" fmla="*/ 0 h 131934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</a:cxnLst>
            <a:rect l="l" t="t" r="r" b="b"/>
            <a:pathLst>
              <a:path w="2844800" h="1319340">
                <a:moveTo>
                  <a:pt x="2844800" y="0"/>
                </a:moveTo>
                <a:lnTo>
                  <a:pt x="1422400" y="239776"/>
                </a:lnTo>
                <a:lnTo>
                  <a:pt x="0" y="0"/>
                </a:lnTo>
                <a:lnTo>
                  <a:pt x="0" y="1319340"/>
                </a:lnTo>
                <a:lnTo>
                  <a:pt x="2844800" y="1319340"/>
                </a:lnTo>
                <a:lnTo>
                  <a:pt x="2844800" y="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フローチャート: 他ページ結合子 11">
            <a:extLst>
              <a:ext uri="{FF2B5EF4-FFF2-40B4-BE49-F238E27FC236}">
                <a16:creationId xmlns:a16="http://schemas.microsoft.com/office/drawing/2014/main" id="{44B901F3-958F-A6D2-9CBB-EE6E6F6761D3}"/>
              </a:ext>
            </a:extLst>
          </p:cNvPr>
          <p:cNvSpPr/>
          <p:nvPr/>
        </p:nvSpPr>
        <p:spPr>
          <a:xfrm rot="10800000" flipV="1">
            <a:off x="8458200" y="2743200"/>
            <a:ext cx="2844800" cy="1198880"/>
          </a:xfrm>
          <a:prstGeom prst="flowChartOffpage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へ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より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0C0B5CD9-8B75-DAF1-3485-A173D4212705}"/>
              </a:ext>
            </a:extLst>
          </p:cNvPr>
          <p:cNvSpPr/>
          <p:nvPr/>
        </p:nvSpPr>
        <p:spPr>
          <a:xfrm>
            <a:off x="4648199" y="2804160"/>
            <a:ext cx="2540000" cy="15951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へ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より</a:t>
            </a:r>
            <a:endParaRPr kumimoji="1"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中身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のデータデータデータデータ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……… ……… ……… ………</a:t>
            </a: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……… ……… ……… ………</a:t>
            </a: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……… ……… ……… ……… 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B1DBD945-3F44-4163-06F7-C938E3C3E29A}"/>
              </a:ext>
            </a:extLst>
          </p:cNvPr>
          <p:cNvSpPr/>
          <p:nvPr/>
        </p:nvSpPr>
        <p:spPr>
          <a:xfrm rot="10800000" flipV="1">
            <a:off x="4495800" y="3143504"/>
            <a:ext cx="2844800" cy="1319340"/>
          </a:xfrm>
          <a:custGeom>
            <a:avLst/>
            <a:gdLst>
              <a:gd name="csX0" fmla="*/ 2844800 w 2844800"/>
              <a:gd name="csY0" fmla="*/ 959104 h 2278444"/>
              <a:gd name="csX1" fmla="*/ 1422400 w 2844800"/>
              <a:gd name="csY1" fmla="*/ 1198880 h 2278444"/>
              <a:gd name="csX2" fmla="*/ 0 w 2844800"/>
              <a:gd name="csY2" fmla="*/ 959104 h 2278444"/>
              <a:gd name="csX3" fmla="*/ 0 w 2844800"/>
              <a:gd name="csY3" fmla="*/ 2278444 h 2278444"/>
              <a:gd name="csX4" fmla="*/ 2844800 w 2844800"/>
              <a:gd name="csY4" fmla="*/ 2278444 h 2278444"/>
              <a:gd name="csX5" fmla="*/ 2844800 w 2844800"/>
              <a:gd name="csY5" fmla="*/ 0 h 2278444"/>
              <a:gd name="csX6" fmla="*/ 0 w 2844800"/>
              <a:gd name="csY6" fmla="*/ 0 h 2278444"/>
              <a:gd name="csX7" fmla="*/ 0 w 2844800"/>
              <a:gd name="csY7" fmla="*/ 558800 h 2278444"/>
              <a:gd name="csX8" fmla="*/ 2844800 w 2844800"/>
              <a:gd name="csY8" fmla="*/ 558800 h 2278444"/>
              <a:gd name="csX0" fmla="*/ 2844800 w 2844800"/>
              <a:gd name="csY0" fmla="*/ 959104 h 2278444"/>
              <a:gd name="csX1" fmla="*/ 1422400 w 2844800"/>
              <a:gd name="csY1" fmla="*/ 1198880 h 2278444"/>
              <a:gd name="csX2" fmla="*/ 0 w 2844800"/>
              <a:gd name="csY2" fmla="*/ 959104 h 2278444"/>
              <a:gd name="csX3" fmla="*/ 0 w 2844800"/>
              <a:gd name="csY3" fmla="*/ 2278444 h 2278444"/>
              <a:gd name="csX4" fmla="*/ 2844800 w 2844800"/>
              <a:gd name="csY4" fmla="*/ 2278444 h 2278444"/>
              <a:gd name="csX5" fmla="*/ 2844800 w 2844800"/>
              <a:gd name="csY5" fmla="*/ 959104 h 2278444"/>
              <a:gd name="csX6" fmla="*/ 2844800 w 2844800"/>
              <a:gd name="csY6" fmla="*/ 0 h 2278444"/>
              <a:gd name="csX7" fmla="*/ 0 w 2844800"/>
              <a:gd name="csY7" fmla="*/ 0 h 2278444"/>
              <a:gd name="csX8" fmla="*/ 0 w 2844800"/>
              <a:gd name="csY8" fmla="*/ 558800 h 2278444"/>
              <a:gd name="csX9" fmla="*/ 2844800 w 2844800"/>
              <a:gd name="csY9" fmla="*/ 0 h 2278444"/>
              <a:gd name="csX0" fmla="*/ 2844800 w 2844800"/>
              <a:gd name="csY0" fmla="*/ 959104 h 2278444"/>
              <a:gd name="csX1" fmla="*/ 1422400 w 2844800"/>
              <a:gd name="csY1" fmla="*/ 1198880 h 2278444"/>
              <a:gd name="csX2" fmla="*/ 0 w 2844800"/>
              <a:gd name="csY2" fmla="*/ 959104 h 2278444"/>
              <a:gd name="csX3" fmla="*/ 0 w 2844800"/>
              <a:gd name="csY3" fmla="*/ 2278444 h 2278444"/>
              <a:gd name="csX4" fmla="*/ 2844800 w 2844800"/>
              <a:gd name="csY4" fmla="*/ 2278444 h 2278444"/>
              <a:gd name="csX5" fmla="*/ 2844800 w 2844800"/>
              <a:gd name="csY5" fmla="*/ 959104 h 2278444"/>
              <a:gd name="csX6" fmla="*/ 0 w 2844800"/>
              <a:gd name="csY6" fmla="*/ 558800 h 2278444"/>
              <a:gd name="csX7" fmla="*/ 0 w 2844800"/>
              <a:gd name="csY7" fmla="*/ 0 h 2278444"/>
              <a:gd name="csX8" fmla="*/ 0 w 2844800"/>
              <a:gd name="csY8" fmla="*/ 558800 h 2278444"/>
              <a:gd name="csX0" fmla="*/ 2844800 w 2844800"/>
              <a:gd name="csY0" fmla="*/ 0 h 1319340"/>
              <a:gd name="csX1" fmla="*/ 1422400 w 2844800"/>
              <a:gd name="csY1" fmla="*/ 239776 h 1319340"/>
              <a:gd name="csX2" fmla="*/ 0 w 2844800"/>
              <a:gd name="csY2" fmla="*/ 0 h 1319340"/>
              <a:gd name="csX3" fmla="*/ 0 w 2844800"/>
              <a:gd name="csY3" fmla="*/ 1319340 h 1319340"/>
              <a:gd name="csX4" fmla="*/ 2844800 w 2844800"/>
              <a:gd name="csY4" fmla="*/ 1319340 h 1319340"/>
              <a:gd name="csX5" fmla="*/ 2844800 w 2844800"/>
              <a:gd name="csY5" fmla="*/ 0 h 131934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</a:cxnLst>
            <a:rect l="l" t="t" r="r" b="b"/>
            <a:pathLst>
              <a:path w="2844800" h="1319340">
                <a:moveTo>
                  <a:pt x="2844800" y="0"/>
                </a:moveTo>
                <a:lnTo>
                  <a:pt x="1422400" y="239776"/>
                </a:lnTo>
                <a:lnTo>
                  <a:pt x="0" y="0"/>
                </a:lnTo>
                <a:lnTo>
                  <a:pt x="0" y="1319340"/>
                </a:lnTo>
                <a:lnTo>
                  <a:pt x="2844800" y="1319340"/>
                </a:lnTo>
                <a:lnTo>
                  <a:pt x="2844800" y="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173CA7CA-A66E-C9C8-B64B-9EF6AE59D42A}"/>
              </a:ext>
            </a:extLst>
          </p:cNvPr>
          <p:cNvSpPr/>
          <p:nvPr/>
        </p:nvSpPr>
        <p:spPr>
          <a:xfrm>
            <a:off x="8458200" y="1683021"/>
            <a:ext cx="2844800" cy="43772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イーサネットフレーム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DAF7C950-8EE7-38B4-941D-13B5074DAA4B}"/>
              </a:ext>
            </a:extLst>
          </p:cNvPr>
          <p:cNvSpPr/>
          <p:nvPr/>
        </p:nvSpPr>
        <p:spPr>
          <a:xfrm>
            <a:off x="4147587" y="4722402"/>
            <a:ext cx="3541224" cy="1888051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パケットはそのまま配送されず、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MAC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アドレスのあて先が書かれた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「封筒」に入って配送される。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この封筒に入った状態のデータを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イーサネットフレームと言う。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997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CD23B-43A0-CFA6-9F50-012F1E204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C9EF5E46-4780-C471-2C05-23BC4F883A0B}"/>
              </a:ext>
            </a:extLst>
          </p:cNvPr>
          <p:cNvSpPr/>
          <p:nvPr/>
        </p:nvSpPr>
        <p:spPr>
          <a:xfrm>
            <a:off x="838199" y="1942826"/>
            <a:ext cx="7329478" cy="3191063"/>
          </a:xfrm>
          <a:custGeom>
            <a:avLst/>
            <a:gdLst>
              <a:gd name="csX0" fmla="*/ 328648 w 7329478"/>
              <a:gd name="csY0" fmla="*/ 0 h 3191063"/>
              <a:gd name="csX1" fmla="*/ 3494621 w 7329478"/>
              <a:gd name="csY1" fmla="*/ 0 h 3191063"/>
              <a:gd name="csX2" fmla="*/ 3797442 w 7329478"/>
              <a:gd name="csY2" fmla="*/ 200723 h 3191063"/>
              <a:gd name="csX3" fmla="*/ 3818293 w 7329478"/>
              <a:gd name="csY3" fmla="*/ 303998 h 3191063"/>
              <a:gd name="csX4" fmla="*/ 5232972 w 7329478"/>
              <a:gd name="csY4" fmla="*/ 303998 h 3191063"/>
              <a:gd name="csX5" fmla="*/ 5433211 w 7329478"/>
              <a:gd name="csY5" fmla="*/ 504237 h 3191063"/>
              <a:gd name="csX6" fmla="*/ 5433211 w 7329478"/>
              <a:gd name="csY6" fmla="*/ 984772 h 3191063"/>
              <a:gd name="csX7" fmla="*/ 7016475 w 7329478"/>
              <a:gd name="csY7" fmla="*/ 984772 h 3191063"/>
              <a:gd name="csX8" fmla="*/ 7329478 w 7329478"/>
              <a:gd name="csY8" fmla="*/ 1297775 h 3191063"/>
              <a:gd name="csX9" fmla="*/ 7329478 w 7329478"/>
              <a:gd name="csY9" fmla="*/ 1935255 h 3191063"/>
              <a:gd name="csX10" fmla="*/ 7016475 w 7329478"/>
              <a:gd name="csY10" fmla="*/ 2248258 h 3191063"/>
              <a:gd name="csX11" fmla="*/ 5232972 w 7329478"/>
              <a:gd name="csY11" fmla="*/ 2248258 h 3191063"/>
              <a:gd name="csX12" fmla="*/ 3823269 w 7329478"/>
              <a:gd name="csY12" fmla="*/ 2248258 h 3191063"/>
              <a:gd name="csX13" fmla="*/ 3823269 w 7329478"/>
              <a:gd name="csY13" fmla="*/ 2862415 h 3191063"/>
              <a:gd name="csX14" fmla="*/ 3494621 w 7329478"/>
              <a:gd name="csY14" fmla="*/ 3191063 h 3191063"/>
              <a:gd name="csX15" fmla="*/ 328648 w 7329478"/>
              <a:gd name="csY15" fmla="*/ 3191063 h 3191063"/>
              <a:gd name="csX16" fmla="*/ 0 w 7329478"/>
              <a:gd name="csY16" fmla="*/ 2862415 h 3191063"/>
              <a:gd name="csX17" fmla="*/ 0 w 7329478"/>
              <a:gd name="csY17" fmla="*/ 328648 h 3191063"/>
              <a:gd name="csX18" fmla="*/ 328648 w 7329478"/>
              <a:gd name="csY18" fmla="*/ 0 h 31910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7329478" h="3191063">
                <a:moveTo>
                  <a:pt x="328648" y="0"/>
                </a:moveTo>
                <a:lnTo>
                  <a:pt x="3494621" y="0"/>
                </a:lnTo>
                <a:cubicBezTo>
                  <a:pt x="3630752" y="0"/>
                  <a:pt x="3747551" y="82767"/>
                  <a:pt x="3797442" y="200723"/>
                </a:cubicBezTo>
                <a:lnTo>
                  <a:pt x="3818293" y="303998"/>
                </a:lnTo>
                <a:lnTo>
                  <a:pt x="5232972" y="303998"/>
                </a:lnTo>
                <a:cubicBezTo>
                  <a:pt x="5343561" y="303998"/>
                  <a:pt x="5433211" y="393648"/>
                  <a:pt x="5433211" y="504237"/>
                </a:cubicBezTo>
                <a:lnTo>
                  <a:pt x="5433211" y="984772"/>
                </a:lnTo>
                <a:lnTo>
                  <a:pt x="7016475" y="984772"/>
                </a:lnTo>
                <a:cubicBezTo>
                  <a:pt x="7189342" y="984772"/>
                  <a:pt x="7329478" y="1124908"/>
                  <a:pt x="7329478" y="1297775"/>
                </a:cubicBezTo>
                <a:lnTo>
                  <a:pt x="7329478" y="1935255"/>
                </a:lnTo>
                <a:cubicBezTo>
                  <a:pt x="7329478" y="2108122"/>
                  <a:pt x="7189342" y="2248258"/>
                  <a:pt x="7016475" y="2248258"/>
                </a:cubicBezTo>
                <a:lnTo>
                  <a:pt x="5232972" y="2248258"/>
                </a:lnTo>
                <a:lnTo>
                  <a:pt x="3823269" y="2248258"/>
                </a:lnTo>
                <a:lnTo>
                  <a:pt x="3823269" y="2862415"/>
                </a:lnTo>
                <a:cubicBezTo>
                  <a:pt x="3823269" y="3043922"/>
                  <a:pt x="3676128" y="3191063"/>
                  <a:pt x="3494621" y="3191063"/>
                </a:cubicBezTo>
                <a:lnTo>
                  <a:pt x="328648" y="3191063"/>
                </a:lnTo>
                <a:cubicBezTo>
                  <a:pt x="147141" y="3191063"/>
                  <a:pt x="0" y="3043922"/>
                  <a:pt x="0" y="2862415"/>
                </a:cubicBezTo>
                <a:lnTo>
                  <a:pt x="0" y="328648"/>
                </a:lnTo>
                <a:cubicBezTo>
                  <a:pt x="0" y="147141"/>
                  <a:pt x="147141" y="0"/>
                  <a:pt x="328648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06C5924A-6C2D-19C0-4B14-DC38910DB2F5}"/>
              </a:ext>
            </a:extLst>
          </p:cNvPr>
          <p:cNvSpPr/>
          <p:nvPr/>
        </p:nvSpPr>
        <p:spPr>
          <a:xfrm>
            <a:off x="6335588" y="1571066"/>
            <a:ext cx="5018207" cy="2468246"/>
          </a:xfrm>
          <a:custGeom>
            <a:avLst/>
            <a:gdLst>
              <a:gd name="csX0" fmla="*/ 231257 w 5018207"/>
              <a:gd name="csY0" fmla="*/ 0 h 2468246"/>
              <a:gd name="csX1" fmla="*/ 4786950 w 5018207"/>
              <a:gd name="csY1" fmla="*/ 0 h 2468246"/>
              <a:gd name="csX2" fmla="*/ 5018207 w 5018207"/>
              <a:gd name="csY2" fmla="*/ 231257 h 2468246"/>
              <a:gd name="csX3" fmla="*/ 5018207 w 5018207"/>
              <a:gd name="csY3" fmla="*/ 641150 h 2468246"/>
              <a:gd name="csX4" fmla="*/ 5018207 w 5018207"/>
              <a:gd name="csY4" fmla="*/ 702249 h 2468246"/>
              <a:gd name="csX5" fmla="*/ 5018207 w 5018207"/>
              <a:gd name="csY5" fmla="*/ 2204221 h 2468246"/>
              <a:gd name="csX6" fmla="*/ 4754182 w 5018207"/>
              <a:gd name="csY6" fmla="*/ 2468246 h 2468246"/>
              <a:gd name="csX7" fmla="*/ 2266946 w 5018207"/>
              <a:gd name="csY7" fmla="*/ 2468246 h 2468246"/>
              <a:gd name="csX8" fmla="*/ 2002921 w 5018207"/>
              <a:gd name="csY8" fmla="*/ 2204221 h 2468246"/>
              <a:gd name="csX9" fmla="*/ 2002921 w 5018207"/>
              <a:gd name="csY9" fmla="*/ 933506 h 2468246"/>
              <a:gd name="csX10" fmla="*/ 231257 w 5018207"/>
              <a:gd name="csY10" fmla="*/ 933506 h 2468246"/>
              <a:gd name="csX11" fmla="*/ 0 w 5018207"/>
              <a:gd name="csY11" fmla="*/ 702249 h 2468246"/>
              <a:gd name="csX12" fmla="*/ 0 w 5018207"/>
              <a:gd name="csY12" fmla="*/ 231257 h 2468246"/>
              <a:gd name="csX13" fmla="*/ 231257 w 5018207"/>
              <a:gd name="csY13" fmla="*/ 0 h 24682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5018207" h="2468246">
                <a:moveTo>
                  <a:pt x="231257" y="0"/>
                </a:moveTo>
                <a:lnTo>
                  <a:pt x="4786950" y="0"/>
                </a:lnTo>
                <a:cubicBezTo>
                  <a:pt x="4914670" y="0"/>
                  <a:pt x="5018207" y="103537"/>
                  <a:pt x="5018207" y="231257"/>
                </a:cubicBezTo>
                <a:lnTo>
                  <a:pt x="5018207" y="641150"/>
                </a:lnTo>
                <a:lnTo>
                  <a:pt x="5018207" y="702249"/>
                </a:lnTo>
                <a:lnTo>
                  <a:pt x="5018207" y="2204221"/>
                </a:lnTo>
                <a:cubicBezTo>
                  <a:pt x="5018207" y="2350038"/>
                  <a:pt x="4899999" y="2468246"/>
                  <a:pt x="4754182" y="2468246"/>
                </a:cubicBezTo>
                <a:lnTo>
                  <a:pt x="2266946" y="2468246"/>
                </a:lnTo>
                <a:cubicBezTo>
                  <a:pt x="2121129" y="2468246"/>
                  <a:pt x="2002921" y="2350038"/>
                  <a:pt x="2002921" y="2204221"/>
                </a:cubicBezTo>
                <a:lnTo>
                  <a:pt x="2002921" y="933506"/>
                </a:lnTo>
                <a:lnTo>
                  <a:pt x="231257" y="933506"/>
                </a:lnTo>
                <a:cubicBezTo>
                  <a:pt x="103537" y="933506"/>
                  <a:pt x="0" y="829969"/>
                  <a:pt x="0" y="702249"/>
                </a:cubicBezTo>
                <a:lnTo>
                  <a:pt x="0" y="231257"/>
                </a:lnTo>
                <a:cubicBezTo>
                  <a:pt x="0" y="103537"/>
                  <a:pt x="103537" y="0"/>
                  <a:pt x="23125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F82B5F79-F5F1-E539-3496-B0826FADF892}"/>
              </a:ext>
            </a:extLst>
          </p:cNvPr>
          <p:cNvSpPr/>
          <p:nvPr/>
        </p:nvSpPr>
        <p:spPr>
          <a:xfrm>
            <a:off x="3064831" y="4370103"/>
            <a:ext cx="7206928" cy="2321190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C73F82F9-3CDA-0E2E-53C8-4ADD01289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Step1</a:t>
            </a:r>
            <a:endParaRPr kumimoji="1" lang="ja-JP" altLang="en-US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E8B34C02-5AE8-CF41-B26C-C94F254F0661}"/>
              </a:ext>
            </a:extLst>
          </p:cNvPr>
          <p:cNvGrpSpPr/>
          <p:nvPr/>
        </p:nvGrpSpPr>
        <p:grpSpPr>
          <a:xfrm>
            <a:off x="5734046" y="1882082"/>
            <a:ext cx="689893" cy="482885"/>
            <a:chOff x="0" y="2527443"/>
            <a:chExt cx="1453179" cy="101714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84430CC1-8128-6D02-2030-0CEDEFCC004A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4323CD07-49DD-AF16-A0FB-420939C4AB5B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42DC95F0-D720-BB49-E9E7-D937D50FF1E8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5BB5CAB6-A127-6F11-1BDE-D069B30A23D2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4E1AEADB-67D1-35E0-4FD3-D97F398EB59D}"/>
              </a:ext>
            </a:extLst>
          </p:cNvPr>
          <p:cNvGrpSpPr/>
          <p:nvPr/>
        </p:nvGrpSpPr>
        <p:grpSpPr>
          <a:xfrm>
            <a:off x="5734046" y="3998906"/>
            <a:ext cx="689893" cy="482885"/>
            <a:chOff x="0" y="2527443"/>
            <a:chExt cx="1453179" cy="101714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2A9D4C61-56DF-6421-F5FB-BEB17D6D62C8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B1BDF027-5856-0314-F2B8-5163E5D7D8F5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FDBA1C6E-5207-0C55-C5E2-100A3BF61F7E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3A0ED2A9-B906-EA67-DA61-EFDFCB60EC9B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49" name="図 548">
            <a:extLst>
              <a:ext uri="{FF2B5EF4-FFF2-40B4-BE49-F238E27FC236}">
                <a16:creationId xmlns:a16="http://schemas.microsoft.com/office/drawing/2014/main" id="{B2C65D1E-03CC-03DE-C50A-2AFDD62170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2282662"/>
            <a:ext cx="1414395" cy="249958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0A218985-6F71-7185-621D-DD57BDDD17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2935934"/>
            <a:ext cx="646232" cy="371888"/>
          </a:xfrm>
          <a:prstGeom prst="rect">
            <a:avLst/>
          </a:prstGeom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FCC5ABFE-6B3D-34EA-4287-47D0F79DB7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2905451"/>
            <a:ext cx="445047" cy="432854"/>
          </a:xfrm>
          <a:prstGeom prst="rect">
            <a:avLst/>
          </a:prstGeom>
        </p:spPr>
      </p:pic>
      <p:pic>
        <p:nvPicPr>
          <p:cNvPr id="554" name="図 553">
            <a:extLst>
              <a:ext uri="{FF2B5EF4-FFF2-40B4-BE49-F238E27FC236}">
                <a16:creationId xmlns:a16="http://schemas.microsoft.com/office/drawing/2014/main" id="{65C1F0B3-0872-91AC-7095-3B9326D09D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2935934"/>
            <a:ext cx="646232" cy="371888"/>
          </a:xfrm>
          <a:prstGeom prst="rect">
            <a:avLst/>
          </a:prstGeom>
        </p:spPr>
      </p:pic>
      <p:cxnSp>
        <p:nvCxnSpPr>
          <p:cNvPr id="556" name="コネクタ: 曲線 555">
            <a:extLst>
              <a:ext uri="{FF2B5EF4-FFF2-40B4-BE49-F238E27FC236}">
                <a16:creationId xmlns:a16="http://schemas.microsoft.com/office/drawing/2014/main" id="{E8FCF866-C70D-8368-83EF-543D4BFFE1FA}"/>
              </a:ext>
            </a:extLst>
          </p:cNvPr>
          <p:cNvCxnSpPr>
            <a:cxnSpLocks/>
            <a:stCxn id="549" idx="2"/>
            <a:endCxn id="552" idx="0"/>
          </p:cNvCxnSpPr>
          <p:nvPr/>
        </p:nvCxnSpPr>
        <p:spPr>
          <a:xfrm rot="16200000" flipH="1">
            <a:off x="3404069" y="2608045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7" name="コネクタ: 曲線 556">
            <a:extLst>
              <a:ext uri="{FF2B5EF4-FFF2-40B4-BE49-F238E27FC236}">
                <a16:creationId xmlns:a16="http://schemas.microsoft.com/office/drawing/2014/main" id="{5208924F-C78A-2234-D3E3-8A62E4C0503C}"/>
              </a:ext>
            </a:extLst>
          </p:cNvPr>
          <p:cNvCxnSpPr>
            <a:cxnSpLocks/>
            <a:stCxn id="549" idx="2"/>
            <a:endCxn id="551" idx="0"/>
          </p:cNvCxnSpPr>
          <p:nvPr/>
        </p:nvCxnSpPr>
        <p:spPr>
          <a:xfrm rot="5400000">
            <a:off x="2856679" y="2313118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コネクタ: 曲線 562">
            <a:extLst>
              <a:ext uri="{FF2B5EF4-FFF2-40B4-BE49-F238E27FC236}">
                <a16:creationId xmlns:a16="http://schemas.microsoft.com/office/drawing/2014/main" id="{4F6ABF4B-028A-9A57-49B4-84301A65B018}"/>
              </a:ext>
            </a:extLst>
          </p:cNvPr>
          <p:cNvCxnSpPr>
            <a:cxnSpLocks/>
            <a:stCxn id="549" idx="2"/>
            <a:endCxn id="554" idx="0"/>
          </p:cNvCxnSpPr>
          <p:nvPr/>
        </p:nvCxnSpPr>
        <p:spPr>
          <a:xfrm rot="5400000">
            <a:off x="2339125" y="1795564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3" name="図 572">
            <a:extLst>
              <a:ext uri="{FF2B5EF4-FFF2-40B4-BE49-F238E27FC236}">
                <a16:creationId xmlns:a16="http://schemas.microsoft.com/office/drawing/2014/main" id="{A2C91F61-44C8-E298-E3BB-3F12601ADD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3789357"/>
            <a:ext cx="1414395" cy="249958"/>
          </a:xfrm>
          <a:prstGeom prst="rect">
            <a:avLst/>
          </a:prstGeom>
        </p:spPr>
      </p:pic>
      <p:pic>
        <p:nvPicPr>
          <p:cNvPr id="574" name="図 573">
            <a:extLst>
              <a:ext uri="{FF2B5EF4-FFF2-40B4-BE49-F238E27FC236}">
                <a16:creationId xmlns:a16="http://schemas.microsoft.com/office/drawing/2014/main" id="{56A9EC28-00B1-730B-DDA1-091083A887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4442629"/>
            <a:ext cx="646232" cy="371888"/>
          </a:xfrm>
          <a:prstGeom prst="rect">
            <a:avLst/>
          </a:prstGeom>
        </p:spPr>
      </p:pic>
      <p:pic>
        <p:nvPicPr>
          <p:cNvPr id="575" name="図 574">
            <a:extLst>
              <a:ext uri="{FF2B5EF4-FFF2-40B4-BE49-F238E27FC236}">
                <a16:creationId xmlns:a16="http://schemas.microsoft.com/office/drawing/2014/main" id="{F7E50001-0534-CDF0-BA2E-0BAEC141CC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4412146"/>
            <a:ext cx="445047" cy="432854"/>
          </a:xfrm>
          <a:prstGeom prst="rect">
            <a:avLst/>
          </a:prstGeom>
        </p:spPr>
      </p:pic>
      <p:pic>
        <p:nvPicPr>
          <p:cNvPr id="577" name="図 576">
            <a:extLst>
              <a:ext uri="{FF2B5EF4-FFF2-40B4-BE49-F238E27FC236}">
                <a16:creationId xmlns:a16="http://schemas.microsoft.com/office/drawing/2014/main" id="{64581056-4312-F060-220D-ADB17000C3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4442629"/>
            <a:ext cx="646232" cy="371888"/>
          </a:xfrm>
          <a:prstGeom prst="rect">
            <a:avLst/>
          </a:prstGeom>
        </p:spPr>
      </p:pic>
      <p:cxnSp>
        <p:nvCxnSpPr>
          <p:cNvPr id="578" name="コネクタ: 曲線 577">
            <a:extLst>
              <a:ext uri="{FF2B5EF4-FFF2-40B4-BE49-F238E27FC236}">
                <a16:creationId xmlns:a16="http://schemas.microsoft.com/office/drawing/2014/main" id="{4EB2AC58-B998-E6B3-2542-60BDA5884BBA}"/>
              </a:ext>
            </a:extLst>
          </p:cNvPr>
          <p:cNvCxnSpPr>
            <a:cxnSpLocks/>
            <a:stCxn id="573" idx="2"/>
            <a:endCxn id="575" idx="0"/>
          </p:cNvCxnSpPr>
          <p:nvPr/>
        </p:nvCxnSpPr>
        <p:spPr>
          <a:xfrm rot="16200000" flipH="1">
            <a:off x="3404069" y="4114740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コネクタ: 曲線 578">
            <a:extLst>
              <a:ext uri="{FF2B5EF4-FFF2-40B4-BE49-F238E27FC236}">
                <a16:creationId xmlns:a16="http://schemas.microsoft.com/office/drawing/2014/main" id="{CC44CE07-E41E-3FBC-3E10-077F41D0D9C3}"/>
              </a:ext>
            </a:extLst>
          </p:cNvPr>
          <p:cNvCxnSpPr>
            <a:cxnSpLocks/>
            <a:stCxn id="573" idx="2"/>
            <a:endCxn id="574" idx="0"/>
          </p:cNvCxnSpPr>
          <p:nvPr/>
        </p:nvCxnSpPr>
        <p:spPr>
          <a:xfrm rot="5400000">
            <a:off x="2856679" y="3819813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コネクタ: 曲線 580">
            <a:extLst>
              <a:ext uri="{FF2B5EF4-FFF2-40B4-BE49-F238E27FC236}">
                <a16:creationId xmlns:a16="http://schemas.microsoft.com/office/drawing/2014/main" id="{E7655C8D-3DE4-AEC3-9376-4472A5AC1551}"/>
              </a:ext>
            </a:extLst>
          </p:cNvPr>
          <p:cNvCxnSpPr>
            <a:cxnSpLocks/>
            <a:stCxn id="573" idx="2"/>
            <a:endCxn id="577" idx="0"/>
          </p:cNvCxnSpPr>
          <p:nvPr/>
        </p:nvCxnSpPr>
        <p:spPr>
          <a:xfrm rot="5400000">
            <a:off x="2339125" y="3302259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コネクタ: 曲線 582">
            <a:extLst>
              <a:ext uri="{FF2B5EF4-FFF2-40B4-BE49-F238E27FC236}">
                <a16:creationId xmlns:a16="http://schemas.microsoft.com/office/drawing/2014/main" id="{4C08E479-397D-D61D-7B9C-02BC2A6EAC2E}"/>
              </a:ext>
            </a:extLst>
          </p:cNvPr>
          <p:cNvCxnSpPr>
            <a:cxnSpLocks/>
            <a:stCxn id="573" idx="3"/>
            <a:endCxn id="550" idx="1"/>
          </p:cNvCxnSpPr>
          <p:nvPr/>
        </p:nvCxnSpPr>
        <p:spPr>
          <a:xfrm flipV="1">
            <a:off x="4186692" y="3169717"/>
            <a:ext cx="1185103" cy="7446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コネクタ 585">
            <a:extLst>
              <a:ext uri="{FF2B5EF4-FFF2-40B4-BE49-F238E27FC236}">
                <a16:creationId xmlns:a16="http://schemas.microsoft.com/office/drawing/2014/main" id="{3B710391-8674-E9BA-34A8-E503170EDAA2}"/>
              </a:ext>
            </a:extLst>
          </p:cNvPr>
          <p:cNvCxnSpPr>
            <a:cxnSpLocks/>
            <a:stCxn id="22" idx="6"/>
            <a:endCxn id="550" idx="0"/>
          </p:cNvCxnSpPr>
          <p:nvPr/>
        </p:nvCxnSpPr>
        <p:spPr>
          <a:xfrm>
            <a:off x="6075864" y="2364967"/>
            <a:ext cx="3129" cy="6797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0" name="図 549">
            <a:extLst>
              <a:ext uri="{FF2B5EF4-FFF2-40B4-BE49-F238E27FC236}">
                <a16:creationId xmlns:a16="http://schemas.microsoft.com/office/drawing/2014/main" id="{EC38CB88-175A-B167-CC78-2ED5E7C2F4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3044738"/>
            <a:ext cx="1414395" cy="249958"/>
          </a:xfrm>
          <a:prstGeom prst="rect">
            <a:avLst/>
          </a:prstGeom>
        </p:spPr>
      </p:pic>
      <p:pic>
        <p:nvPicPr>
          <p:cNvPr id="593" name="図 592">
            <a:extLst>
              <a:ext uri="{FF2B5EF4-FFF2-40B4-BE49-F238E27FC236}">
                <a16:creationId xmlns:a16="http://schemas.microsoft.com/office/drawing/2014/main" id="{643C702D-1361-84C4-7EA8-70E5F8AF29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2443186"/>
            <a:ext cx="1889924" cy="335309"/>
          </a:xfrm>
          <a:prstGeom prst="rect">
            <a:avLst/>
          </a:prstGeom>
        </p:spPr>
      </p:pic>
      <p:pic>
        <p:nvPicPr>
          <p:cNvPr id="595" name="図 594">
            <a:extLst>
              <a:ext uri="{FF2B5EF4-FFF2-40B4-BE49-F238E27FC236}">
                <a16:creationId xmlns:a16="http://schemas.microsoft.com/office/drawing/2014/main" id="{F64F4F76-AE12-F562-4819-B3C14AAF20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5133889"/>
            <a:ext cx="1414395" cy="249958"/>
          </a:xfrm>
          <a:prstGeom prst="rect">
            <a:avLst/>
          </a:prstGeom>
        </p:spPr>
      </p:pic>
      <p:pic>
        <p:nvPicPr>
          <p:cNvPr id="596" name="図 595">
            <a:extLst>
              <a:ext uri="{FF2B5EF4-FFF2-40B4-BE49-F238E27FC236}">
                <a16:creationId xmlns:a16="http://schemas.microsoft.com/office/drawing/2014/main" id="{AD548439-C847-DAD3-B5BA-43D7A7FD05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545" y="5952261"/>
            <a:ext cx="646232" cy="371888"/>
          </a:xfrm>
          <a:prstGeom prst="rect">
            <a:avLst/>
          </a:prstGeom>
        </p:spPr>
      </p:pic>
      <p:pic>
        <p:nvPicPr>
          <p:cNvPr id="597" name="図 596">
            <a:extLst>
              <a:ext uri="{FF2B5EF4-FFF2-40B4-BE49-F238E27FC236}">
                <a16:creationId xmlns:a16="http://schemas.microsoft.com/office/drawing/2014/main" id="{410230DB-E829-EFE4-680A-F723EFF8B5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696" y="5921778"/>
            <a:ext cx="445047" cy="432854"/>
          </a:xfrm>
          <a:prstGeom prst="rect">
            <a:avLst/>
          </a:prstGeom>
        </p:spPr>
      </p:pic>
      <p:pic>
        <p:nvPicPr>
          <p:cNvPr id="598" name="図 597">
            <a:extLst>
              <a:ext uri="{FF2B5EF4-FFF2-40B4-BE49-F238E27FC236}">
                <a16:creationId xmlns:a16="http://schemas.microsoft.com/office/drawing/2014/main" id="{892C37A8-E7B0-BCB7-035B-F27DBEA6D1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673" y="5952261"/>
            <a:ext cx="646232" cy="371888"/>
          </a:xfrm>
          <a:prstGeom prst="rect">
            <a:avLst/>
          </a:prstGeom>
        </p:spPr>
      </p:pic>
      <p:cxnSp>
        <p:nvCxnSpPr>
          <p:cNvPr id="600" name="コネクタ: 曲線 599">
            <a:extLst>
              <a:ext uri="{FF2B5EF4-FFF2-40B4-BE49-F238E27FC236}">
                <a16:creationId xmlns:a16="http://schemas.microsoft.com/office/drawing/2014/main" id="{31E93BA3-84C2-B984-DEFE-09FE50FEA897}"/>
              </a:ext>
            </a:extLst>
          </p:cNvPr>
          <p:cNvCxnSpPr>
            <a:stCxn id="595" idx="2"/>
            <a:endCxn id="597" idx="0"/>
          </p:cNvCxnSpPr>
          <p:nvPr/>
        </p:nvCxnSpPr>
        <p:spPr>
          <a:xfrm rot="16200000" flipH="1">
            <a:off x="6112641" y="5350198"/>
            <a:ext cx="537931" cy="605227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コネクタ: 曲線 600">
            <a:extLst>
              <a:ext uri="{FF2B5EF4-FFF2-40B4-BE49-F238E27FC236}">
                <a16:creationId xmlns:a16="http://schemas.microsoft.com/office/drawing/2014/main" id="{989C3BE2-EAF7-A832-256F-0EB00E90D9DF}"/>
              </a:ext>
            </a:extLst>
          </p:cNvPr>
          <p:cNvCxnSpPr>
            <a:cxnSpLocks/>
            <a:stCxn id="595" idx="2"/>
            <a:endCxn id="596" idx="0"/>
          </p:cNvCxnSpPr>
          <p:nvPr/>
        </p:nvCxnSpPr>
        <p:spPr>
          <a:xfrm rot="5400000">
            <a:off x="5499120" y="5372388"/>
            <a:ext cx="568414" cy="591332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コネクタ: 曲線 601">
            <a:extLst>
              <a:ext uri="{FF2B5EF4-FFF2-40B4-BE49-F238E27FC236}">
                <a16:creationId xmlns:a16="http://schemas.microsoft.com/office/drawing/2014/main" id="{4096C393-50B5-1160-2DE7-C1C5F0DCA4B8}"/>
              </a:ext>
            </a:extLst>
          </p:cNvPr>
          <p:cNvCxnSpPr>
            <a:cxnSpLocks/>
            <a:stCxn id="595" idx="2"/>
            <a:endCxn id="598" idx="0"/>
          </p:cNvCxnSpPr>
          <p:nvPr/>
        </p:nvCxnSpPr>
        <p:spPr>
          <a:xfrm rot="5400000">
            <a:off x="4723684" y="4596952"/>
            <a:ext cx="568414" cy="21422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コネクタ: 曲線 602">
            <a:extLst>
              <a:ext uri="{FF2B5EF4-FFF2-40B4-BE49-F238E27FC236}">
                <a16:creationId xmlns:a16="http://schemas.microsoft.com/office/drawing/2014/main" id="{A5262ADB-9318-D664-38C1-28F0C8BC4CA4}"/>
              </a:ext>
            </a:extLst>
          </p:cNvPr>
          <p:cNvCxnSpPr>
            <a:cxnSpLocks/>
            <a:stCxn id="595" idx="2"/>
            <a:endCxn id="622" idx="0"/>
          </p:cNvCxnSpPr>
          <p:nvPr/>
        </p:nvCxnSpPr>
        <p:spPr>
          <a:xfrm rot="16200000" flipH="1">
            <a:off x="7176963" y="4285877"/>
            <a:ext cx="540165" cy="27361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4" name="図 603">
            <a:extLst>
              <a:ext uri="{FF2B5EF4-FFF2-40B4-BE49-F238E27FC236}">
                <a16:creationId xmlns:a16="http://schemas.microsoft.com/office/drawing/2014/main" id="{190462B3-5993-24E6-2C30-1A8BD339FC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3335784"/>
            <a:ext cx="1889924" cy="335309"/>
          </a:xfrm>
          <a:prstGeom prst="rect">
            <a:avLst/>
          </a:prstGeom>
        </p:spPr>
      </p:pic>
      <p:cxnSp>
        <p:nvCxnSpPr>
          <p:cNvPr id="605" name="コネクタ: 曲線 604">
            <a:extLst>
              <a:ext uri="{FF2B5EF4-FFF2-40B4-BE49-F238E27FC236}">
                <a16:creationId xmlns:a16="http://schemas.microsoft.com/office/drawing/2014/main" id="{D1DB9632-6FD3-201A-13B8-04D6C7CD999A}"/>
              </a:ext>
            </a:extLst>
          </p:cNvPr>
          <p:cNvCxnSpPr>
            <a:cxnSpLocks/>
            <a:stCxn id="593" idx="1"/>
            <a:endCxn id="609" idx="2"/>
          </p:cNvCxnSpPr>
          <p:nvPr/>
        </p:nvCxnSpPr>
        <p:spPr>
          <a:xfrm rot="10800000">
            <a:off x="8368441" y="2192785"/>
            <a:ext cx="949494" cy="418057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9" name="図 608">
            <a:extLst>
              <a:ext uri="{FF2B5EF4-FFF2-40B4-BE49-F238E27FC236}">
                <a16:creationId xmlns:a16="http://schemas.microsoft.com/office/drawing/2014/main" id="{99886CF2-2F4E-70DD-8D59-2DAE6AD419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243" y="1942826"/>
            <a:ext cx="1414395" cy="249958"/>
          </a:xfrm>
          <a:prstGeom prst="rect">
            <a:avLst/>
          </a:prstGeom>
        </p:spPr>
      </p:pic>
      <p:cxnSp>
        <p:nvCxnSpPr>
          <p:cNvPr id="612" name="コネクタ: 曲線 611">
            <a:extLst>
              <a:ext uri="{FF2B5EF4-FFF2-40B4-BE49-F238E27FC236}">
                <a16:creationId xmlns:a16="http://schemas.microsoft.com/office/drawing/2014/main" id="{61934890-56CF-2F00-6F92-1D5E53AD9942}"/>
              </a:ext>
            </a:extLst>
          </p:cNvPr>
          <p:cNvCxnSpPr>
            <a:cxnSpLocks/>
            <a:stCxn id="604" idx="1"/>
            <a:endCxn id="609" idx="2"/>
          </p:cNvCxnSpPr>
          <p:nvPr/>
        </p:nvCxnSpPr>
        <p:spPr>
          <a:xfrm rot="10800000">
            <a:off x="8368441" y="2192785"/>
            <a:ext cx="949494" cy="1310655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コネクタ 616">
            <a:extLst>
              <a:ext uri="{FF2B5EF4-FFF2-40B4-BE49-F238E27FC236}">
                <a16:creationId xmlns:a16="http://schemas.microsoft.com/office/drawing/2014/main" id="{01121A9B-B611-EF66-C0AB-3CA08D23B884}"/>
              </a:ext>
            </a:extLst>
          </p:cNvPr>
          <p:cNvCxnSpPr>
            <a:cxnSpLocks/>
            <a:stCxn id="23" idx="6"/>
            <a:endCxn id="609" idx="1"/>
          </p:cNvCxnSpPr>
          <p:nvPr/>
        </p:nvCxnSpPr>
        <p:spPr>
          <a:xfrm>
            <a:off x="6417682" y="2067805"/>
            <a:ext cx="12435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2" name="図 621">
            <a:extLst>
              <a:ext uri="{FF2B5EF4-FFF2-40B4-BE49-F238E27FC236}">
                <a16:creationId xmlns:a16="http://schemas.microsoft.com/office/drawing/2014/main" id="{3A683312-C7C3-AFF7-422E-0E618415BF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135" y="5924012"/>
            <a:ext cx="1889924" cy="335309"/>
          </a:xfrm>
          <a:prstGeom prst="rect">
            <a:avLst/>
          </a:prstGeom>
        </p:spPr>
      </p:pic>
      <p:cxnSp>
        <p:nvCxnSpPr>
          <p:cNvPr id="626" name="直線コネクタ 625">
            <a:extLst>
              <a:ext uri="{FF2B5EF4-FFF2-40B4-BE49-F238E27FC236}">
                <a16:creationId xmlns:a16="http://schemas.microsoft.com/office/drawing/2014/main" id="{814205B3-73F1-893E-6459-F5EC4A314698}"/>
              </a:ext>
            </a:extLst>
          </p:cNvPr>
          <p:cNvCxnSpPr>
            <a:cxnSpLocks/>
            <a:stCxn id="550" idx="2"/>
            <a:endCxn id="33" idx="0"/>
          </p:cNvCxnSpPr>
          <p:nvPr/>
        </p:nvCxnSpPr>
        <p:spPr>
          <a:xfrm flipH="1">
            <a:off x="6075864" y="3294696"/>
            <a:ext cx="3129" cy="704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コネクタ 628">
            <a:extLst>
              <a:ext uri="{FF2B5EF4-FFF2-40B4-BE49-F238E27FC236}">
                <a16:creationId xmlns:a16="http://schemas.microsoft.com/office/drawing/2014/main" id="{589A9E48-D19E-FB3C-CA7F-D230281C5224}"/>
              </a:ext>
            </a:extLst>
          </p:cNvPr>
          <p:cNvCxnSpPr>
            <a:cxnSpLocks/>
            <a:stCxn id="32" idx="6"/>
            <a:endCxn id="595" idx="0"/>
          </p:cNvCxnSpPr>
          <p:nvPr/>
        </p:nvCxnSpPr>
        <p:spPr>
          <a:xfrm>
            <a:off x="6075864" y="4481791"/>
            <a:ext cx="3129" cy="652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コネクタ: 曲線 659">
            <a:extLst>
              <a:ext uri="{FF2B5EF4-FFF2-40B4-BE49-F238E27FC236}">
                <a16:creationId xmlns:a16="http://schemas.microsoft.com/office/drawing/2014/main" id="{38B9587F-D988-70B3-37EC-709FB94C9B43}"/>
              </a:ext>
            </a:extLst>
          </p:cNvPr>
          <p:cNvCxnSpPr>
            <a:cxnSpLocks/>
            <a:stCxn id="549" idx="3"/>
            <a:endCxn id="550" idx="1"/>
          </p:cNvCxnSpPr>
          <p:nvPr/>
        </p:nvCxnSpPr>
        <p:spPr>
          <a:xfrm>
            <a:off x="4186692" y="2407641"/>
            <a:ext cx="1185103" cy="76207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8" name="雲 667">
            <a:extLst>
              <a:ext uri="{FF2B5EF4-FFF2-40B4-BE49-F238E27FC236}">
                <a16:creationId xmlns:a16="http://schemas.microsoft.com/office/drawing/2014/main" id="{F7B82E0D-70A9-887E-572C-118311859103}"/>
              </a:ext>
            </a:extLst>
          </p:cNvPr>
          <p:cNvSpPr/>
          <p:nvPr/>
        </p:nvSpPr>
        <p:spPr>
          <a:xfrm>
            <a:off x="5256561" y="230534"/>
            <a:ext cx="1638605" cy="1060243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Internet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9" name="直線コネクタ 668">
            <a:extLst>
              <a:ext uri="{FF2B5EF4-FFF2-40B4-BE49-F238E27FC236}">
                <a16:creationId xmlns:a16="http://schemas.microsoft.com/office/drawing/2014/main" id="{F8B98971-D60E-D150-EAD9-9B6AB929AD60}"/>
              </a:ext>
            </a:extLst>
          </p:cNvPr>
          <p:cNvCxnSpPr>
            <a:cxnSpLocks/>
            <a:stCxn id="668" idx="1"/>
            <a:endCxn id="21" idx="21"/>
          </p:cNvCxnSpPr>
          <p:nvPr/>
        </p:nvCxnSpPr>
        <p:spPr>
          <a:xfrm>
            <a:off x="6075864" y="1289648"/>
            <a:ext cx="0" cy="620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3" name="テキスト ボックス 672">
            <a:extLst>
              <a:ext uri="{FF2B5EF4-FFF2-40B4-BE49-F238E27FC236}">
                <a16:creationId xmlns:a16="http://schemas.microsoft.com/office/drawing/2014/main" id="{5FF86A91-4588-A713-2783-59312FAC1553}"/>
              </a:ext>
            </a:extLst>
          </p:cNvPr>
          <p:cNvSpPr txBox="1"/>
          <p:nvPr/>
        </p:nvSpPr>
        <p:spPr>
          <a:xfrm>
            <a:off x="4597319" y="23417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4" name="テキスト ボックス 673">
            <a:extLst>
              <a:ext uri="{FF2B5EF4-FFF2-40B4-BE49-F238E27FC236}">
                <a16:creationId xmlns:a16="http://schemas.microsoft.com/office/drawing/2014/main" id="{128452A5-B960-46F0-2833-C0A8A663F85C}"/>
              </a:ext>
            </a:extLst>
          </p:cNvPr>
          <p:cNvSpPr txBox="1"/>
          <p:nvPr/>
        </p:nvSpPr>
        <p:spPr>
          <a:xfrm>
            <a:off x="4597319" y="3699759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5" name="テキスト ボックス 674">
            <a:extLst>
              <a:ext uri="{FF2B5EF4-FFF2-40B4-BE49-F238E27FC236}">
                <a16:creationId xmlns:a16="http://schemas.microsoft.com/office/drawing/2014/main" id="{6BB26EF1-948D-AF00-1BA7-3FEB159EC51A}"/>
              </a:ext>
            </a:extLst>
          </p:cNvPr>
          <p:cNvSpPr txBox="1"/>
          <p:nvPr/>
        </p:nvSpPr>
        <p:spPr>
          <a:xfrm>
            <a:off x="4597319" y="15929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aa.bb.cc.dd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6" name="テキスト ボックス 675">
            <a:extLst>
              <a:ext uri="{FF2B5EF4-FFF2-40B4-BE49-F238E27FC236}">
                <a16:creationId xmlns:a16="http://schemas.microsoft.com/office/drawing/2014/main" id="{6BE401A0-0E05-7C40-130A-CBFB5E138B3A}"/>
              </a:ext>
            </a:extLst>
          </p:cNvPr>
          <p:cNvSpPr txBox="1"/>
          <p:nvPr/>
        </p:nvSpPr>
        <p:spPr>
          <a:xfrm>
            <a:off x="4178239" y="4485002"/>
            <a:ext cx="1917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7" name="テキスト ボックス 676">
            <a:extLst>
              <a:ext uri="{FF2B5EF4-FFF2-40B4-BE49-F238E27FC236}">
                <a16:creationId xmlns:a16="http://schemas.microsoft.com/office/drawing/2014/main" id="{7FCAA6BA-D306-4EA3-1232-5A97884526D9}"/>
              </a:ext>
            </a:extLst>
          </p:cNvPr>
          <p:cNvSpPr txBox="1"/>
          <p:nvPr/>
        </p:nvSpPr>
        <p:spPr>
          <a:xfrm>
            <a:off x="8226634" y="62593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8" name="テキスト ボックス 677">
            <a:extLst>
              <a:ext uri="{FF2B5EF4-FFF2-40B4-BE49-F238E27FC236}">
                <a16:creationId xmlns:a16="http://schemas.microsoft.com/office/drawing/2014/main" id="{BF2CD6FD-8AAF-80CE-8457-CB4A5085EAC5}"/>
              </a:ext>
            </a:extLst>
          </p:cNvPr>
          <p:cNvSpPr txBox="1"/>
          <p:nvPr/>
        </p:nvSpPr>
        <p:spPr>
          <a:xfrm>
            <a:off x="3094156" y="6329178"/>
            <a:ext cx="1755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9" name="テキスト ボックス 678">
            <a:extLst>
              <a:ext uri="{FF2B5EF4-FFF2-40B4-BE49-F238E27FC236}">
                <a16:creationId xmlns:a16="http://schemas.microsoft.com/office/drawing/2014/main" id="{2F976E2A-66DA-D3CF-45F7-8E9E95343B28}"/>
              </a:ext>
            </a:extLst>
          </p:cNvPr>
          <p:cNvSpPr txBox="1"/>
          <p:nvPr/>
        </p:nvSpPr>
        <p:spPr>
          <a:xfrm>
            <a:off x="4815370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3" name="テキスト ボックス 682">
            <a:extLst>
              <a:ext uri="{FF2B5EF4-FFF2-40B4-BE49-F238E27FC236}">
                <a16:creationId xmlns:a16="http://schemas.microsoft.com/office/drawing/2014/main" id="{D8F66E77-57BE-3EC1-BDDA-6DD4FE10AEBB}"/>
              </a:ext>
            </a:extLst>
          </p:cNvPr>
          <p:cNvSpPr txBox="1"/>
          <p:nvPr/>
        </p:nvSpPr>
        <p:spPr>
          <a:xfrm>
            <a:off x="6030876" y="63291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4" name="テキスト ボックス 683">
            <a:extLst>
              <a:ext uri="{FF2B5EF4-FFF2-40B4-BE49-F238E27FC236}">
                <a16:creationId xmlns:a16="http://schemas.microsoft.com/office/drawing/2014/main" id="{90634FB8-1A7A-CAE1-4C0F-E918BFE6C3DC}"/>
              </a:ext>
            </a:extLst>
          </p:cNvPr>
          <p:cNvSpPr txBox="1"/>
          <p:nvPr/>
        </p:nvSpPr>
        <p:spPr>
          <a:xfrm>
            <a:off x="6325487" y="1755032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5" name="テキスト ボックス 684">
            <a:extLst>
              <a:ext uri="{FF2B5EF4-FFF2-40B4-BE49-F238E27FC236}">
                <a16:creationId xmlns:a16="http://schemas.microsoft.com/office/drawing/2014/main" id="{BEECD8C2-D0C2-B934-3A3A-D2BB7498A4BA}"/>
              </a:ext>
            </a:extLst>
          </p:cNvPr>
          <p:cNvSpPr txBox="1"/>
          <p:nvPr/>
        </p:nvSpPr>
        <p:spPr>
          <a:xfrm>
            <a:off x="9361233" y="2778495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6" name="テキスト ボックス 685">
            <a:extLst>
              <a:ext uri="{FF2B5EF4-FFF2-40B4-BE49-F238E27FC236}">
                <a16:creationId xmlns:a16="http://schemas.microsoft.com/office/drawing/2014/main" id="{DC006C95-4C68-B281-8967-92860012FF17}"/>
              </a:ext>
            </a:extLst>
          </p:cNvPr>
          <p:cNvSpPr txBox="1"/>
          <p:nvPr/>
        </p:nvSpPr>
        <p:spPr>
          <a:xfrm>
            <a:off x="9361233" y="3652344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6" name="テキスト ボックス 695">
            <a:extLst>
              <a:ext uri="{FF2B5EF4-FFF2-40B4-BE49-F238E27FC236}">
                <a16:creationId xmlns:a16="http://schemas.microsoft.com/office/drawing/2014/main" id="{AF2EA554-B806-A493-D76A-EB0F929CE19B}"/>
              </a:ext>
            </a:extLst>
          </p:cNvPr>
          <p:cNvSpPr txBox="1"/>
          <p:nvPr/>
        </p:nvSpPr>
        <p:spPr>
          <a:xfrm>
            <a:off x="1168911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8E5AD8B6-3B59-9405-79C7-A5ADF08F0BC6}"/>
              </a:ext>
            </a:extLst>
          </p:cNvPr>
          <p:cNvSpPr txBox="1"/>
          <p:nvPr/>
        </p:nvSpPr>
        <p:spPr>
          <a:xfrm>
            <a:off x="2193644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EBA81CBE-969B-B367-5CAD-000D75CA4CBA}"/>
              </a:ext>
            </a:extLst>
          </p:cNvPr>
          <p:cNvSpPr txBox="1"/>
          <p:nvPr/>
        </p:nvSpPr>
        <p:spPr>
          <a:xfrm>
            <a:off x="3234255" y="4828324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ED359757-FB9A-C842-523A-E231ED537DCA}"/>
              </a:ext>
            </a:extLst>
          </p:cNvPr>
          <p:cNvSpPr txBox="1"/>
          <p:nvPr/>
        </p:nvSpPr>
        <p:spPr>
          <a:xfrm>
            <a:off x="1116813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0" name="テキスト ボックス 699">
            <a:extLst>
              <a:ext uri="{FF2B5EF4-FFF2-40B4-BE49-F238E27FC236}">
                <a16:creationId xmlns:a16="http://schemas.microsoft.com/office/drawing/2014/main" id="{EF509A07-094B-FC1D-6E14-2E3CFBB1DE31}"/>
              </a:ext>
            </a:extLst>
          </p:cNvPr>
          <p:cNvSpPr txBox="1"/>
          <p:nvPr/>
        </p:nvSpPr>
        <p:spPr>
          <a:xfrm>
            <a:off x="2141546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1" name="テキスト ボックス 700">
            <a:extLst>
              <a:ext uri="{FF2B5EF4-FFF2-40B4-BE49-F238E27FC236}">
                <a16:creationId xmlns:a16="http://schemas.microsoft.com/office/drawing/2014/main" id="{2F022C52-7BB8-69C1-AFB1-8128C4C3BA32}"/>
              </a:ext>
            </a:extLst>
          </p:cNvPr>
          <p:cNvSpPr txBox="1"/>
          <p:nvPr/>
        </p:nvSpPr>
        <p:spPr>
          <a:xfrm>
            <a:off x="3234255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7" name="図 716">
            <a:extLst>
              <a:ext uri="{FF2B5EF4-FFF2-40B4-BE49-F238E27FC236}">
                <a16:creationId xmlns:a16="http://schemas.microsoft.com/office/drawing/2014/main" id="{76C42976-EA9E-8379-765C-0EAF58777C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97" y="3386596"/>
            <a:ext cx="646232" cy="371888"/>
          </a:xfrm>
          <a:prstGeom prst="rect">
            <a:avLst/>
          </a:prstGeom>
        </p:spPr>
      </p:pic>
      <p:cxnSp>
        <p:nvCxnSpPr>
          <p:cNvPr id="718" name="コネクタ: 曲線 717">
            <a:extLst>
              <a:ext uri="{FF2B5EF4-FFF2-40B4-BE49-F238E27FC236}">
                <a16:creationId xmlns:a16="http://schemas.microsoft.com/office/drawing/2014/main" id="{8E2C10A2-D9CE-4528-DD32-3B16F875D8B9}"/>
              </a:ext>
            </a:extLst>
          </p:cNvPr>
          <p:cNvCxnSpPr>
            <a:cxnSpLocks/>
            <a:stCxn id="550" idx="3"/>
            <a:endCxn id="717" idx="0"/>
          </p:cNvCxnSpPr>
          <p:nvPr/>
        </p:nvCxnSpPr>
        <p:spPr>
          <a:xfrm>
            <a:off x="6786190" y="3169717"/>
            <a:ext cx="848923" cy="216879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9" name="テキスト ボックス 718">
            <a:extLst>
              <a:ext uri="{FF2B5EF4-FFF2-40B4-BE49-F238E27FC236}">
                <a16:creationId xmlns:a16="http://schemas.microsoft.com/office/drawing/2014/main" id="{AD38CC47-7206-B3F2-B283-1755F650D209}"/>
              </a:ext>
            </a:extLst>
          </p:cNvPr>
          <p:cNvSpPr txBox="1"/>
          <p:nvPr/>
        </p:nvSpPr>
        <p:spPr>
          <a:xfrm>
            <a:off x="7094948" y="3750000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10.0.0.253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吹き出し: 四角形 2">
            <a:extLst>
              <a:ext uri="{FF2B5EF4-FFF2-40B4-BE49-F238E27FC236}">
                <a16:creationId xmlns:a16="http://schemas.microsoft.com/office/drawing/2014/main" id="{67429118-A0AD-60AC-FC58-A2F696198A38}"/>
              </a:ext>
            </a:extLst>
          </p:cNvPr>
          <p:cNvSpPr/>
          <p:nvPr/>
        </p:nvSpPr>
        <p:spPr>
          <a:xfrm>
            <a:off x="736763" y="4692589"/>
            <a:ext cx="2271683" cy="1799446"/>
          </a:xfrm>
          <a:prstGeom prst="wedgeRectCallout">
            <a:avLst>
              <a:gd name="adj1" fmla="val 67343"/>
              <a:gd name="adj2" fmla="val 421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IP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アドレス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今いるブロードキャストドメインは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192.168.1.**</a:t>
            </a: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ブロードキャストドメイン外に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通信するときは、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に頼む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75758654-2019-FDE3-19D0-DA78266935AD}"/>
              </a:ext>
            </a:extLst>
          </p:cNvPr>
          <p:cNvSpPr/>
          <p:nvPr/>
        </p:nvSpPr>
        <p:spPr>
          <a:xfrm>
            <a:off x="482151" y="1891523"/>
            <a:ext cx="2111370" cy="437721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E4F4B4D1-9242-61C5-3193-1675ABED9F79}"/>
              </a:ext>
            </a:extLst>
          </p:cNvPr>
          <p:cNvSpPr/>
          <p:nvPr/>
        </p:nvSpPr>
        <p:spPr>
          <a:xfrm>
            <a:off x="9403559" y="1491607"/>
            <a:ext cx="2111370" cy="43772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96DEAE1E-DB3D-33D8-7F03-385FA77ADEB6}"/>
              </a:ext>
            </a:extLst>
          </p:cNvPr>
          <p:cNvSpPr/>
          <p:nvPr/>
        </p:nvSpPr>
        <p:spPr>
          <a:xfrm>
            <a:off x="8588044" y="5245112"/>
            <a:ext cx="2111370" cy="437721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13" name="矢印: 右 12">
            <a:extLst>
              <a:ext uri="{FF2B5EF4-FFF2-40B4-BE49-F238E27FC236}">
                <a16:creationId xmlns:a16="http://schemas.microsoft.com/office/drawing/2014/main" id="{B7ED8ED6-7D43-11DC-5C04-828D2A209E00}"/>
              </a:ext>
            </a:extLst>
          </p:cNvPr>
          <p:cNvSpPr/>
          <p:nvPr/>
        </p:nvSpPr>
        <p:spPr>
          <a:xfrm rot="20600632">
            <a:off x="3818306" y="5568659"/>
            <a:ext cx="2158417" cy="1518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AEB143F-85CA-3D18-352B-47B6BDDE56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90246" y="5538563"/>
            <a:ext cx="414712" cy="249352"/>
          </a:xfrm>
          <a:prstGeom prst="rect">
            <a:avLst/>
          </a:prstGeom>
        </p:spPr>
      </p:pic>
      <p:sp>
        <p:nvSpPr>
          <p:cNvPr id="14" name="矢印: 右 13">
            <a:extLst>
              <a:ext uri="{FF2B5EF4-FFF2-40B4-BE49-F238E27FC236}">
                <a16:creationId xmlns:a16="http://schemas.microsoft.com/office/drawing/2014/main" id="{1B687798-77FF-A8FD-305B-40A4C8A205B4}"/>
              </a:ext>
            </a:extLst>
          </p:cNvPr>
          <p:cNvSpPr/>
          <p:nvPr/>
        </p:nvSpPr>
        <p:spPr>
          <a:xfrm rot="16200000">
            <a:off x="5692547" y="4792571"/>
            <a:ext cx="773431" cy="1518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1EA9DF78-381C-38FB-F3AA-434F18C0615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88644" y="4814517"/>
            <a:ext cx="414712" cy="249352"/>
          </a:xfrm>
          <a:prstGeom prst="rect">
            <a:avLst/>
          </a:prstGeom>
        </p:spPr>
      </p:pic>
      <p:sp>
        <p:nvSpPr>
          <p:cNvPr id="16" name="吹き出し: 四角形 15">
            <a:extLst>
              <a:ext uri="{FF2B5EF4-FFF2-40B4-BE49-F238E27FC236}">
                <a16:creationId xmlns:a16="http://schemas.microsoft.com/office/drawing/2014/main" id="{DF693A45-6C29-DE57-3456-E775232CF271}"/>
              </a:ext>
            </a:extLst>
          </p:cNvPr>
          <p:cNvSpPr/>
          <p:nvPr/>
        </p:nvSpPr>
        <p:spPr>
          <a:xfrm>
            <a:off x="6634535" y="4252782"/>
            <a:ext cx="2111370" cy="787960"/>
          </a:xfrm>
          <a:prstGeom prst="wedgeRectCallout">
            <a:avLst>
              <a:gd name="adj1" fmla="val -63348"/>
              <a:gd name="adj2" fmla="val -3882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t" anchorCtr="0"/>
          <a:lstStyle/>
          <a:p>
            <a:pPr algn="r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ここまで　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とどいた！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FFE0454F-9C91-6331-493E-B69E47D8603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13788" y="4326991"/>
            <a:ext cx="978290" cy="633950"/>
          </a:xfrm>
          <a:prstGeom prst="rect">
            <a:avLst/>
          </a:prstGeom>
        </p:spPr>
      </p:pic>
      <p:sp>
        <p:nvSpPr>
          <p:cNvPr id="18" name="矢印: 右 17">
            <a:extLst>
              <a:ext uri="{FF2B5EF4-FFF2-40B4-BE49-F238E27FC236}">
                <a16:creationId xmlns:a16="http://schemas.microsoft.com/office/drawing/2014/main" id="{3BF3CA90-4715-4590-C4AA-63DBFFD32FFF}"/>
              </a:ext>
            </a:extLst>
          </p:cNvPr>
          <p:cNvSpPr/>
          <p:nvPr/>
        </p:nvSpPr>
        <p:spPr>
          <a:xfrm rot="837644">
            <a:off x="6132297" y="5561132"/>
            <a:ext cx="2596559" cy="1518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F8A386F1-05DC-1EBD-D2A5-C38C69CDDF3F}"/>
              </a:ext>
            </a:extLst>
          </p:cNvPr>
          <p:cNvSpPr/>
          <p:nvPr/>
        </p:nvSpPr>
        <p:spPr>
          <a:xfrm rot="3111886">
            <a:off x="5999121" y="5592119"/>
            <a:ext cx="773431" cy="1518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矢印: 右 24">
            <a:extLst>
              <a:ext uri="{FF2B5EF4-FFF2-40B4-BE49-F238E27FC236}">
                <a16:creationId xmlns:a16="http://schemas.microsoft.com/office/drawing/2014/main" id="{4B3E8EDA-1D23-83EA-5A8C-BFA15F23DF02}"/>
              </a:ext>
            </a:extLst>
          </p:cNvPr>
          <p:cNvSpPr/>
          <p:nvPr/>
        </p:nvSpPr>
        <p:spPr>
          <a:xfrm rot="7895228">
            <a:off x="5386195" y="5603428"/>
            <a:ext cx="773431" cy="1518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73D72C84-1295-0EB1-6E70-BD5C42CA8E7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58010" y="5577627"/>
            <a:ext cx="414712" cy="249352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59B6348B-1CCC-0DB5-E3E8-7EE2C383CB1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05580" y="5544830"/>
            <a:ext cx="414712" cy="249352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63AB6AA5-20FA-76CF-6E55-EA3D65840C8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31383" y="5463972"/>
            <a:ext cx="414712" cy="249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9379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A8D056-FDB9-0708-6145-5A0E80563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5D3DE532-55AE-75D2-C441-72318F851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L2</a:t>
            </a:r>
            <a:r>
              <a:rPr lang="ja-JP" altLang="en-US" dirty="0"/>
              <a:t>（データリンク層）のデータの運び方（再掲）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F33941F-DDE0-6B1E-3798-1D799593B8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直接通信できるのは、ハブ</a:t>
            </a:r>
            <a:r>
              <a:rPr lang="ja-JP" altLang="en-US" sz="1200" dirty="0"/>
              <a:t>など</a:t>
            </a:r>
            <a:r>
              <a:rPr lang="ja-JP" altLang="en-US" dirty="0"/>
              <a:t>でつながっている範囲。</a:t>
            </a:r>
            <a:br>
              <a:rPr lang="en-US" altLang="ja-JP" dirty="0"/>
            </a:br>
            <a:r>
              <a:rPr lang="ja-JP" altLang="en-US" dirty="0"/>
              <a:t>ルーターを超えて直接通信することはできない。</a:t>
            </a:r>
            <a:endParaRPr lang="en-US" altLang="ja-JP" dirty="0"/>
          </a:p>
          <a:p>
            <a:pPr lvl="1"/>
            <a:r>
              <a:rPr lang="ja-JP" altLang="en-US" dirty="0"/>
              <a:t>ルーターの向こうと通信したい場合は、ルーターに取次ぎをお願いする。</a:t>
            </a:r>
            <a:endParaRPr lang="en-US" altLang="ja-JP" dirty="0"/>
          </a:p>
          <a:p>
            <a:pPr lvl="1"/>
            <a:r>
              <a:rPr lang="ja-JP" altLang="en-US" dirty="0"/>
              <a:t>別な見方をすれば、ルーターは直接通信をブロックする関門。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直接通信できる範囲をブロードキャストドメインと言う。</a:t>
            </a:r>
            <a:endParaRPr lang="en-US" altLang="ja-JP" dirty="0"/>
          </a:p>
          <a:p>
            <a:pPr lvl="1"/>
            <a:r>
              <a:rPr lang="ja-JP" altLang="en-US" dirty="0"/>
              <a:t>ブロードキャストドメイン内は、</a:t>
            </a:r>
            <a:r>
              <a:rPr lang="en-US" altLang="ja-JP" dirty="0"/>
              <a:t>IP</a:t>
            </a:r>
            <a:r>
              <a:rPr lang="ja-JP" altLang="en-US" dirty="0"/>
              <a:t>アドレスの前半を一致させる</a:t>
            </a:r>
            <a:br>
              <a:rPr lang="en-US" altLang="ja-JP" dirty="0"/>
            </a:br>
            <a:r>
              <a:rPr lang="ja-JP" altLang="en-US" dirty="0"/>
              <a:t>（例：</a:t>
            </a:r>
            <a:r>
              <a:rPr lang="en-US" altLang="ja-JP" dirty="0"/>
              <a:t>192.168.1.**,  10.12.**.**</a:t>
            </a:r>
            <a:r>
              <a:rPr lang="ja-JP" altLang="en-US" dirty="0"/>
              <a:t>）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あて先は</a:t>
            </a:r>
            <a:r>
              <a:rPr lang="en-US" altLang="ja-JP" dirty="0"/>
              <a:t>MAC</a:t>
            </a:r>
            <a:r>
              <a:rPr lang="ja-JP" altLang="en-US" dirty="0"/>
              <a:t>アドレスで指定する。</a:t>
            </a:r>
            <a:br>
              <a:rPr lang="en-US" altLang="ja-JP" dirty="0"/>
            </a:br>
            <a:r>
              <a:rPr lang="en-US" altLang="ja-JP" dirty="0"/>
              <a:t>IP</a:t>
            </a:r>
            <a:r>
              <a:rPr lang="ja-JP" altLang="en-US" dirty="0"/>
              <a:t>アドレスはあて先として使用できない。</a:t>
            </a:r>
          </a:p>
        </p:txBody>
      </p:sp>
    </p:spTree>
    <p:extLst>
      <p:ext uri="{BB962C8B-B14F-4D97-AF65-F5344CB8AC3E}">
        <p14:creationId xmlns:p14="http://schemas.microsoft.com/office/powerpoint/2010/main" val="7892447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AB238-56E8-58B4-A858-1095F9B0B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98817EE6-3852-6845-31BB-0E2E2BA9638C}"/>
              </a:ext>
            </a:extLst>
          </p:cNvPr>
          <p:cNvSpPr/>
          <p:nvPr/>
        </p:nvSpPr>
        <p:spPr>
          <a:xfrm>
            <a:off x="838199" y="1942826"/>
            <a:ext cx="7329478" cy="3191063"/>
          </a:xfrm>
          <a:custGeom>
            <a:avLst/>
            <a:gdLst>
              <a:gd name="csX0" fmla="*/ 328648 w 7329478"/>
              <a:gd name="csY0" fmla="*/ 0 h 3191063"/>
              <a:gd name="csX1" fmla="*/ 3494621 w 7329478"/>
              <a:gd name="csY1" fmla="*/ 0 h 3191063"/>
              <a:gd name="csX2" fmla="*/ 3797442 w 7329478"/>
              <a:gd name="csY2" fmla="*/ 200723 h 3191063"/>
              <a:gd name="csX3" fmla="*/ 3818293 w 7329478"/>
              <a:gd name="csY3" fmla="*/ 303998 h 3191063"/>
              <a:gd name="csX4" fmla="*/ 5232972 w 7329478"/>
              <a:gd name="csY4" fmla="*/ 303998 h 3191063"/>
              <a:gd name="csX5" fmla="*/ 5433211 w 7329478"/>
              <a:gd name="csY5" fmla="*/ 504237 h 3191063"/>
              <a:gd name="csX6" fmla="*/ 5433211 w 7329478"/>
              <a:gd name="csY6" fmla="*/ 984772 h 3191063"/>
              <a:gd name="csX7" fmla="*/ 7016475 w 7329478"/>
              <a:gd name="csY7" fmla="*/ 984772 h 3191063"/>
              <a:gd name="csX8" fmla="*/ 7329478 w 7329478"/>
              <a:gd name="csY8" fmla="*/ 1297775 h 3191063"/>
              <a:gd name="csX9" fmla="*/ 7329478 w 7329478"/>
              <a:gd name="csY9" fmla="*/ 1935255 h 3191063"/>
              <a:gd name="csX10" fmla="*/ 7016475 w 7329478"/>
              <a:gd name="csY10" fmla="*/ 2248258 h 3191063"/>
              <a:gd name="csX11" fmla="*/ 5232972 w 7329478"/>
              <a:gd name="csY11" fmla="*/ 2248258 h 3191063"/>
              <a:gd name="csX12" fmla="*/ 3823269 w 7329478"/>
              <a:gd name="csY12" fmla="*/ 2248258 h 3191063"/>
              <a:gd name="csX13" fmla="*/ 3823269 w 7329478"/>
              <a:gd name="csY13" fmla="*/ 2862415 h 3191063"/>
              <a:gd name="csX14" fmla="*/ 3494621 w 7329478"/>
              <a:gd name="csY14" fmla="*/ 3191063 h 3191063"/>
              <a:gd name="csX15" fmla="*/ 328648 w 7329478"/>
              <a:gd name="csY15" fmla="*/ 3191063 h 3191063"/>
              <a:gd name="csX16" fmla="*/ 0 w 7329478"/>
              <a:gd name="csY16" fmla="*/ 2862415 h 3191063"/>
              <a:gd name="csX17" fmla="*/ 0 w 7329478"/>
              <a:gd name="csY17" fmla="*/ 328648 h 3191063"/>
              <a:gd name="csX18" fmla="*/ 328648 w 7329478"/>
              <a:gd name="csY18" fmla="*/ 0 h 31910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7329478" h="3191063">
                <a:moveTo>
                  <a:pt x="328648" y="0"/>
                </a:moveTo>
                <a:lnTo>
                  <a:pt x="3494621" y="0"/>
                </a:lnTo>
                <a:cubicBezTo>
                  <a:pt x="3630752" y="0"/>
                  <a:pt x="3747551" y="82767"/>
                  <a:pt x="3797442" y="200723"/>
                </a:cubicBezTo>
                <a:lnTo>
                  <a:pt x="3818293" y="303998"/>
                </a:lnTo>
                <a:lnTo>
                  <a:pt x="5232972" y="303998"/>
                </a:lnTo>
                <a:cubicBezTo>
                  <a:pt x="5343561" y="303998"/>
                  <a:pt x="5433211" y="393648"/>
                  <a:pt x="5433211" y="504237"/>
                </a:cubicBezTo>
                <a:lnTo>
                  <a:pt x="5433211" y="984772"/>
                </a:lnTo>
                <a:lnTo>
                  <a:pt x="7016475" y="984772"/>
                </a:lnTo>
                <a:cubicBezTo>
                  <a:pt x="7189342" y="984772"/>
                  <a:pt x="7329478" y="1124908"/>
                  <a:pt x="7329478" y="1297775"/>
                </a:cubicBezTo>
                <a:lnTo>
                  <a:pt x="7329478" y="1935255"/>
                </a:lnTo>
                <a:cubicBezTo>
                  <a:pt x="7329478" y="2108122"/>
                  <a:pt x="7189342" y="2248258"/>
                  <a:pt x="7016475" y="2248258"/>
                </a:cubicBezTo>
                <a:lnTo>
                  <a:pt x="5232972" y="2248258"/>
                </a:lnTo>
                <a:lnTo>
                  <a:pt x="3823269" y="2248258"/>
                </a:lnTo>
                <a:lnTo>
                  <a:pt x="3823269" y="2862415"/>
                </a:lnTo>
                <a:cubicBezTo>
                  <a:pt x="3823269" y="3043922"/>
                  <a:pt x="3676128" y="3191063"/>
                  <a:pt x="3494621" y="3191063"/>
                </a:cubicBezTo>
                <a:lnTo>
                  <a:pt x="328648" y="3191063"/>
                </a:lnTo>
                <a:cubicBezTo>
                  <a:pt x="147141" y="3191063"/>
                  <a:pt x="0" y="3043922"/>
                  <a:pt x="0" y="2862415"/>
                </a:cubicBezTo>
                <a:lnTo>
                  <a:pt x="0" y="328648"/>
                </a:lnTo>
                <a:cubicBezTo>
                  <a:pt x="0" y="147141"/>
                  <a:pt x="147141" y="0"/>
                  <a:pt x="328648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D6746A9C-047E-8217-A66C-0A3D1A5F0641}"/>
              </a:ext>
            </a:extLst>
          </p:cNvPr>
          <p:cNvSpPr/>
          <p:nvPr/>
        </p:nvSpPr>
        <p:spPr>
          <a:xfrm>
            <a:off x="6335588" y="1571066"/>
            <a:ext cx="5018207" cy="2468246"/>
          </a:xfrm>
          <a:custGeom>
            <a:avLst/>
            <a:gdLst>
              <a:gd name="csX0" fmla="*/ 231257 w 5018207"/>
              <a:gd name="csY0" fmla="*/ 0 h 2468246"/>
              <a:gd name="csX1" fmla="*/ 4786950 w 5018207"/>
              <a:gd name="csY1" fmla="*/ 0 h 2468246"/>
              <a:gd name="csX2" fmla="*/ 5018207 w 5018207"/>
              <a:gd name="csY2" fmla="*/ 231257 h 2468246"/>
              <a:gd name="csX3" fmla="*/ 5018207 w 5018207"/>
              <a:gd name="csY3" fmla="*/ 641150 h 2468246"/>
              <a:gd name="csX4" fmla="*/ 5018207 w 5018207"/>
              <a:gd name="csY4" fmla="*/ 702249 h 2468246"/>
              <a:gd name="csX5" fmla="*/ 5018207 w 5018207"/>
              <a:gd name="csY5" fmla="*/ 2204221 h 2468246"/>
              <a:gd name="csX6" fmla="*/ 4754182 w 5018207"/>
              <a:gd name="csY6" fmla="*/ 2468246 h 2468246"/>
              <a:gd name="csX7" fmla="*/ 2266946 w 5018207"/>
              <a:gd name="csY7" fmla="*/ 2468246 h 2468246"/>
              <a:gd name="csX8" fmla="*/ 2002921 w 5018207"/>
              <a:gd name="csY8" fmla="*/ 2204221 h 2468246"/>
              <a:gd name="csX9" fmla="*/ 2002921 w 5018207"/>
              <a:gd name="csY9" fmla="*/ 933506 h 2468246"/>
              <a:gd name="csX10" fmla="*/ 231257 w 5018207"/>
              <a:gd name="csY10" fmla="*/ 933506 h 2468246"/>
              <a:gd name="csX11" fmla="*/ 0 w 5018207"/>
              <a:gd name="csY11" fmla="*/ 702249 h 2468246"/>
              <a:gd name="csX12" fmla="*/ 0 w 5018207"/>
              <a:gd name="csY12" fmla="*/ 231257 h 2468246"/>
              <a:gd name="csX13" fmla="*/ 231257 w 5018207"/>
              <a:gd name="csY13" fmla="*/ 0 h 24682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5018207" h="2468246">
                <a:moveTo>
                  <a:pt x="231257" y="0"/>
                </a:moveTo>
                <a:lnTo>
                  <a:pt x="4786950" y="0"/>
                </a:lnTo>
                <a:cubicBezTo>
                  <a:pt x="4914670" y="0"/>
                  <a:pt x="5018207" y="103537"/>
                  <a:pt x="5018207" y="231257"/>
                </a:cubicBezTo>
                <a:lnTo>
                  <a:pt x="5018207" y="641150"/>
                </a:lnTo>
                <a:lnTo>
                  <a:pt x="5018207" y="702249"/>
                </a:lnTo>
                <a:lnTo>
                  <a:pt x="5018207" y="2204221"/>
                </a:lnTo>
                <a:cubicBezTo>
                  <a:pt x="5018207" y="2350038"/>
                  <a:pt x="4899999" y="2468246"/>
                  <a:pt x="4754182" y="2468246"/>
                </a:cubicBezTo>
                <a:lnTo>
                  <a:pt x="2266946" y="2468246"/>
                </a:lnTo>
                <a:cubicBezTo>
                  <a:pt x="2121129" y="2468246"/>
                  <a:pt x="2002921" y="2350038"/>
                  <a:pt x="2002921" y="2204221"/>
                </a:cubicBezTo>
                <a:lnTo>
                  <a:pt x="2002921" y="933506"/>
                </a:lnTo>
                <a:lnTo>
                  <a:pt x="231257" y="933506"/>
                </a:lnTo>
                <a:cubicBezTo>
                  <a:pt x="103537" y="933506"/>
                  <a:pt x="0" y="829969"/>
                  <a:pt x="0" y="702249"/>
                </a:cubicBezTo>
                <a:lnTo>
                  <a:pt x="0" y="231257"/>
                </a:lnTo>
                <a:cubicBezTo>
                  <a:pt x="0" y="103537"/>
                  <a:pt x="103537" y="0"/>
                  <a:pt x="23125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4D34A41E-8730-55E6-7590-94F58C9F9DA3}"/>
              </a:ext>
            </a:extLst>
          </p:cNvPr>
          <p:cNvSpPr/>
          <p:nvPr/>
        </p:nvSpPr>
        <p:spPr>
          <a:xfrm>
            <a:off x="3064831" y="4370103"/>
            <a:ext cx="7206928" cy="2321190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CB483549-F64C-97CF-D4AC-29BD1CF6C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Step2</a:t>
            </a:r>
            <a:endParaRPr kumimoji="1" lang="ja-JP" altLang="en-US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F801C9E2-AD15-C9A3-CC94-A1E6244462BE}"/>
              </a:ext>
            </a:extLst>
          </p:cNvPr>
          <p:cNvGrpSpPr/>
          <p:nvPr/>
        </p:nvGrpSpPr>
        <p:grpSpPr>
          <a:xfrm>
            <a:off x="5734046" y="1882082"/>
            <a:ext cx="689893" cy="482885"/>
            <a:chOff x="0" y="2527443"/>
            <a:chExt cx="1453179" cy="101714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173037C3-3A7E-5704-0EA2-12A3C0D078D9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60610594-1674-6251-7C5D-37C0ABD49DAE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E4286E09-73C3-7586-8AAF-188413E28250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300A1DE6-A985-C659-AEB0-960521DDD791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D4F9014F-47B2-F1A9-533A-BDFA976ECFFC}"/>
              </a:ext>
            </a:extLst>
          </p:cNvPr>
          <p:cNvGrpSpPr/>
          <p:nvPr/>
        </p:nvGrpSpPr>
        <p:grpSpPr>
          <a:xfrm>
            <a:off x="5734046" y="3998906"/>
            <a:ext cx="689893" cy="482885"/>
            <a:chOff x="0" y="2527443"/>
            <a:chExt cx="1453179" cy="101714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5220A506-2DAB-5CD1-60F5-0F9B87E85685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49049A72-DEAD-0B80-DFEE-332D3DE867BC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A808B186-B322-259A-F828-4B454D32D643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68F22F6B-CCE7-E2A2-F0F3-341310C831E8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49" name="図 548">
            <a:extLst>
              <a:ext uri="{FF2B5EF4-FFF2-40B4-BE49-F238E27FC236}">
                <a16:creationId xmlns:a16="http://schemas.microsoft.com/office/drawing/2014/main" id="{75AC890F-6ACE-66B8-490D-C0605A8C13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2282662"/>
            <a:ext cx="1414395" cy="249958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B611970F-5BB1-6381-1552-0DA38A1206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2935934"/>
            <a:ext cx="646232" cy="371888"/>
          </a:xfrm>
          <a:prstGeom prst="rect">
            <a:avLst/>
          </a:prstGeom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FDBFDD1F-485C-EF03-473A-5797FA2A99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2905451"/>
            <a:ext cx="445047" cy="432854"/>
          </a:xfrm>
          <a:prstGeom prst="rect">
            <a:avLst/>
          </a:prstGeom>
        </p:spPr>
      </p:pic>
      <p:pic>
        <p:nvPicPr>
          <p:cNvPr id="554" name="図 553">
            <a:extLst>
              <a:ext uri="{FF2B5EF4-FFF2-40B4-BE49-F238E27FC236}">
                <a16:creationId xmlns:a16="http://schemas.microsoft.com/office/drawing/2014/main" id="{95506C50-F801-E70E-7FC5-A6D3D4D0CB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2935934"/>
            <a:ext cx="646232" cy="371888"/>
          </a:xfrm>
          <a:prstGeom prst="rect">
            <a:avLst/>
          </a:prstGeom>
        </p:spPr>
      </p:pic>
      <p:cxnSp>
        <p:nvCxnSpPr>
          <p:cNvPr id="556" name="コネクタ: 曲線 555">
            <a:extLst>
              <a:ext uri="{FF2B5EF4-FFF2-40B4-BE49-F238E27FC236}">
                <a16:creationId xmlns:a16="http://schemas.microsoft.com/office/drawing/2014/main" id="{09BA2AD5-5E41-5E00-339C-E52427666796}"/>
              </a:ext>
            </a:extLst>
          </p:cNvPr>
          <p:cNvCxnSpPr>
            <a:cxnSpLocks/>
            <a:stCxn id="549" idx="2"/>
            <a:endCxn id="552" idx="0"/>
          </p:cNvCxnSpPr>
          <p:nvPr/>
        </p:nvCxnSpPr>
        <p:spPr>
          <a:xfrm rot="16200000" flipH="1">
            <a:off x="3404069" y="2608045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7" name="コネクタ: 曲線 556">
            <a:extLst>
              <a:ext uri="{FF2B5EF4-FFF2-40B4-BE49-F238E27FC236}">
                <a16:creationId xmlns:a16="http://schemas.microsoft.com/office/drawing/2014/main" id="{029992AB-D1BD-FD1D-2B6D-E8D35DA511FF}"/>
              </a:ext>
            </a:extLst>
          </p:cNvPr>
          <p:cNvCxnSpPr>
            <a:cxnSpLocks/>
            <a:stCxn id="549" idx="2"/>
            <a:endCxn id="551" idx="0"/>
          </p:cNvCxnSpPr>
          <p:nvPr/>
        </p:nvCxnSpPr>
        <p:spPr>
          <a:xfrm rot="5400000">
            <a:off x="2856679" y="2313118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コネクタ: 曲線 562">
            <a:extLst>
              <a:ext uri="{FF2B5EF4-FFF2-40B4-BE49-F238E27FC236}">
                <a16:creationId xmlns:a16="http://schemas.microsoft.com/office/drawing/2014/main" id="{01B41A86-E4A7-F8B1-D061-EACF08ADD3AE}"/>
              </a:ext>
            </a:extLst>
          </p:cNvPr>
          <p:cNvCxnSpPr>
            <a:cxnSpLocks/>
            <a:stCxn id="549" idx="2"/>
            <a:endCxn id="554" idx="0"/>
          </p:cNvCxnSpPr>
          <p:nvPr/>
        </p:nvCxnSpPr>
        <p:spPr>
          <a:xfrm rot="5400000">
            <a:off x="2339125" y="1795564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3" name="図 572">
            <a:extLst>
              <a:ext uri="{FF2B5EF4-FFF2-40B4-BE49-F238E27FC236}">
                <a16:creationId xmlns:a16="http://schemas.microsoft.com/office/drawing/2014/main" id="{961311A9-F187-EC64-15FD-63E2F80EB3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3789357"/>
            <a:ext cx="1414395" cy="249958"/>
          </a:xfrm>
          <a:prstGeom prst="rect">
            <a:avLst/>
          </a:prstGeom>
        </p:spPr>
      </p:pic>
      <p:pic>
        <p:nvPicPr>
          <p:cNvPr id="574" name="図 573">
            <a:extLst>
              <a:ext uri="{FF2B5EF4-FFF2-40B4-BE49-F238E27FC236}">
                <a16:creationId xmlns:a16="http://schemas.microsoft.com/office/drawing/2014/main" id="{0F03DC54-E1D4-7AED-37FE-B60BD8EA82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4442629"/>
            <a:ext cx="646232" cy="371888"/>
          </a:xfrm>
          <a:prstGeom prst="rect">
            <a:avLst/>
          </a:prstGeom>
        </p:spPr>
      </p:pic>
      <p:pic>
        <p:nvPicPr>
          <p:cNvPr id="575" name="図 574">
            <a:extLst>
              <a:ext uri="{FF2B5EF4-FFF2-40B4-BE49-F238E27FC236}">
                <a16:creationId xmlns:a16="http://schemas.microsoft.com/office/drawing/2014/main" id="{492583EA-0043-4FCF-A238-99DFA5BC60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4412146"/>
            <a:ext cx="445047" cy="432854"/>
          </a:xfrm>
          <a:prstGeom prst="rect">
            <a:avLst/>
          </a:prstGeom>
        </p:spPr>
      </p:pic>
      <p:pic>
        <p:nvPicPr>
          <p:cNvPr id="577" name="図 576">
            <a:extLst>
              <a:ext uri="{FF2B5EF4-FFF2-40B4-BE49-F238E27FC236}">
                <a16:creationId xmlns:a16="http://schemas.microsoft.com/office/drawing/2014/main" id="{3BADC9FF-61FE-2AE7-938E-71C7A066F6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4442629"/>
            <a:ext cx="646232" cy="371888"/>
          </a:xfrm>
          <a:prstGeom prst="rect">
            <a:avLst/>
          </a:prstGeom>
        </p:spPr>
      </p:pic>
      <p:cxnSp>
        <p:nvCxnSpPr>
          <p:cNvPr id="578" name="コネクタ: 曲線 577">
            <a:extLst>
              <a:ext uri="{FF2B5EF4-FFF2-40B4-BE49-F238E27FC236}">
                <a16:creationId xmlns:a16="http://schemas.microsoft.com/office/drawing/2014/main" id="{70555CBE-969A-9448-FB6A-4EA8C00725AD}"/>
              </a:ext>
            </a:extLst>
          </p:cNvPr>
          <p:cNvCxnSpPr>
            <a:cxnSpLocks/>
            <a:stCxn id="573" idx="2"/>
            <a:endCxn id="575" idx="0"/>
          </p:cNvCxnSpPr>
          <p:nvPr/>
        </p:nvCxnSpPr>
        <p:spPr>
          <a:xfrm rot="16200000" flipH="1">
            <a:off x="3404069" y="4114740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コネクタ: 曲線 578">
            <a:extLst>
              <a:ext uri="{FF2B5EF4-FFF2-40B4-BE49-F238E27FC236}">
                <a16:creationId xmlns:a16="http://schemas.microsoft.com/office/drawing/2014/main" id="{92161B2C-56DD-4D1C-44AD-A23D2AF4C01B}"/>
              </a:ext>
            </a:extLst>
          </p:cNvPr>
          <p:cNvCxnSpPr>
            <a:cxnSpLocks/>
            <a:stCxn id="573" idx="2"/>
            <a:endCxn id="574" idx="0"/>
          </p:cNvCxnSpPr>
          <p:nvPr/>
        </p:nvCxnSpPr>
        <p:spPr>
          <a:xfrm rot="5400000">
            <a:off x="2856679" y="3819813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コネクタ: 曲線 580">
            <a:extLst>
              <a:ext uri="{FF2B5EF4-FFF2-40B4-BE49-F238E27FC236}">
                <a16:creationId xmlns:a16="http://schemas.microsoft.com/office/drawing/2014/main" id="{ED5F21EE-38AA-A50F-00B1-CD8460AF748D}"/>
              </a:ext>
            </a:extLst>
          </p:cNvPr>
          <p:cNvCxnSpPr>
            <a:cxnSpLocks/>
            <a:stCxn id="573" idx="2"/>
            <a:endCxn id="577" idx="0"/>
          </p:cNvCxnSpPr>
          <p:nvPr/>
        </p:nvCxnSpPr>
        <p:spPr>
          <a:xfrm rot="5400000">
            <a:off x="2339125" y="3302259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コネクタ: 曲線 582">
            <a:extLst>
              <a:ext uri="{FF2B5EF4-FFF2-40B4-BE49-F238E27FC236}">
                <a16:creationId xmlns:a16="http://schemas.microsoft.com/office/drawing/2014/main" id="{0C8C0387-7173-66C6-9BE4-F7D7041DA733}"/>
              </a:ext>
            </a:extLst>
          </p:cNvPr>
          <p:cNvCxnSpPr>
            <a:cxnSpLocks/>
            <a:stCxn id="573" idx="3"/>
            <a:endCxn id="550" idx="1"/>
          </p:cNvCxnSpPr>
          <p:nvPr/>
        </p:nvCxnSpPr>
        <p:spPr>
          <a:xfrm flipV="1">
            <a:off x="4186692" y="3169717"/>
            <a:ext cx="1185103" cy="7446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コネクタ 585">
            <a:extLst>
              <a:ext uri="{FF2B5EF4-FFF2-40B4-BE49-F238E27FC236}">
                <a16:creationId xmlns:a16="http://schemas.microsoft.com/office/drawing/2014/main" id="{EFF835A0-5E31-7417-8C6C-0D7DFE5C7667}"/>
              </a:ext>
            </a:extLst>
          </p:cNvPr>
          <p:cNvCxnSpPr>
            <a:cxnSpLocks/>
            <a:stCxn id="22" idx="6"/>
            <a:endCxn id="550" idx="0"/>
          </p:cNvCxnSpPr>
          <p:nvPr/>
        </p:nvCxnSpPr>
        <p:spPr>
          <a:xfrm>
            <a:off x="6075864" y="2364967"/>
            <a:ext cx="3129" cy="6797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0" name="図 549">
            <a:extLst>
              <a:ext uri="{FF2B5EF4-FFF2-40B4-BE49-F238E27FC236}">
                <a16:creationId xmlns:a16="http://schemas.microsoft.com/office/drawing/2014/main" id="{30028A5F-CDFE-8535-7F81-E52C182EDF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3044738"/>
            <a:ext cx="1414395" cy="249958"/>
          </a:xfrm>
          <a:prstGeom prst="rect">
            <a:avLst/>
          </a:prstGeom>
        </p:spPr>
      </p:pic>
      <p:pic>
        <p:nvPicPr>
          <p:cNvPr id="593" name="図 592">
            <a:extLst>
              <a:ext uri="{FF2B5EF4-FFF2-40B4-BE49-F238E27FC236}">
                <a16:creationId xmlns:a16="http://schemas.microsoft.com/office/drawing/2014/main" id="{F7386EFE-EEE5-B909-B108-BC395F801F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2443186"/>
            <a:ext cx="1889924" cy="335309"/>
          </a:xfrm>
          <a:prstGeom prst="rect">
            <a:avLst/>
          </a:prstGeom>
        </p:spPr>
      </p:pic>
      <p:pic>
        <p:nvPicPr>
          <p:cNvPr id="595" name="図 594">
            <a:extLst>
              <a:ext uri="{FF2B5EF4-FFF2-40B4-BE49-F238E27FC236}">
                <a16:creationId xmlns:a16="http://schemas.microsoft.com/office/drawing/2014/main" id="{A5C06FD3-5D84-D138-6F27-B67BFDA496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5133889"/>
            <a:ext cx="1414395" cy="249958"/>
          </a:xfrm>
          <a:prstGeom prst="rect">
            <a:avLst/>
          </a:prstGeom>
        </p:spPr>
      </p:pic>
      <p:pic>
        <p:nvPicPr>
          <p:cNvPr id="596" name="図 595">
            <a:extLst>
              <a:ext uri="{FF2B5EF4-FFF2-40B4-BE49-F238E27FC236}">
                <a16:creationId xmlns:a16="http://schemas.microsoft.com/office/drawing/2014/main" id="{266408F6-3E18-2437-DADB-A390EF9A02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545" y="5952261"/>
            <a:ext cx="646232" cy="371888"/>
          </a:xfrm>
          <a:prstGeom prst="rect">
            <a:avLst/>
          </a:prstGeom>
        </p:spPr>
      </p:pic>
      <p:pic>
        <p:nvPicPr>
          <p:cNvPr id="597" name="図 596">
            <a:extLst>
              <a:ext uri="{FF2B5EF4-FFF2-40B4-BE49-F238E27FC236}">
                <a16:creationId xmlns:a16="http://schemas.microsoft.com/office/drawing/2014/main" id="{57FA2EB8-D94C-A582-79EA-C0F769BCBB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696" y="5921778"/>
            <a:ext cx="445047" cy="432854"/>
          </a:xfrm>
          <a:prstGeom prst="rect">
            <a:avLst/>
          </a:prstGeom>
        </p:spPr>
      </p:pic>
      <p:pic>
        <p:nvPicPr>
          <p:cNvPr id="598" name="図 597">
            <a:extLst>
              <a:ext uri="{FF2B5EF4-FFF2-40B4-BE49-F238E27FC236}">
                <a16:creationId xmlns:a16="http://schemas.microsoft.com/office/drawing/2014/main" id="{42651C1E-0ACB-0EDC-1349-E4B3B8F53E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673" y="5952261"/>
            <a:ext cx="646232" cy="371888"/>
          </a:xfrm>
          <a:prstGeom prst="rect">
            <a:avLst/>
          </a:prstGeom>
        </p:spPr>
      </p:pic>
      <p:cxnSp>
        <p:nvCxnSpPr>
          <p:cNvPr id="600" name="コネクタ: 曲線 599">
            <a:extLst>
              <a:ext uri="{FF2B5EF4-FFF2-40B4-BE49-F238E27FC236}">
                <a16:creationId xmlns:a16="http://schemas.microsoft.com/office/drawing/2014/main" id="{30330027-8860-BE24-6D98-852DD8861603}"/>
              </a:ext>
            </a:extLst>
          </p:cNvPr>
          <p:cNvCxnSpPr>
            <a:stCxn id="595" idx="2"/>
            <a:endCxn id="597" idx="0"/>
          </p:cNvCxnSpPr>
          <p:nvPr/>
        </p:nvCxnSpPr>
        <p:spPr>
          <a:xfrm rot="16200000" flipH="1">
            <a:off x="6112641" y="5350198"/>
            <a:ext cx="537931" cy="605227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コネクタ: 曲線 600">
            <a:extLst>
              <a:ext uri="{FF2B5EF4-FFF2-40B4-BE49-F238E27FC236}">
                <a16:creationId xmlns:a16="http://schemas.microsoft.com/office/drawing/2014/main" id="{2B40FC6D-588F-8BE4-0E38-4510A78D24F2}"/>
              </a:ext>
            </a:extLst>
          </p:cNvPr>
          <p:cNvCxnSpPr>
            <a:cxnSpLocks/>
            <a:stCxn id="595" idx="2"/>
            <a:endCxn id="596" idx="0"/>
          </p:cNvCxnSpPr>
          <p:nvPr/>
        </p:nvCxnSpPr>
        <p:spPr>
          <a:xfrm rot="5400000">
            <a:off x="5499120" y="5372388"/>
            <a:ext cx="568414" cy="591332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コネクタ: 曲線 601">
            <a:extLst>
              <a:ext uri="{FF2B5EF4-FFF2-40B4-BE49-F238E27FC236}">
                <a16:creationId xmlns:a16="http://schemas.microsoft.com/office/drawing/2014/main" id="{8A77BBD7-7415-1A55-096D-3E68D8152B51}"/>
              </a:ext>
            </a:extLst>
          </p:cNvPr>
          <p:cNvCxnSpPr>
            <a:cxnSpLocks/>
            <a:stCxn id="595" idx="2"/>
            <a:endCxn id="598" idx="0"/>
          </p:cNvCxnSpPr>
          <p:nvPr/>
        </p:nvCxnSpPr>
        <p:spPr>
          <a:xfrm rot="5400000">
            <a:off x="4723684" y="4596952"/>
            <a:ext cx="568414" cy="21422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コネクタ: 曲線 602">
            <a:extLst>
              <a:ext uri="{FF2B5EF4-FFF2-40B4-BE49-F238E27FC236}">
                <a16:creationId xmlns:a16="http://schemas.microsoft.com/office/drawing/2014/main" id="{CFE4C6E9-E0AF-452F-4575-8C99CC9E9632}"/>
              </a:ext>
            </a:extLst>
          </p:cNvPr>
          <p:cNvCxnSpPr>
            <a:cxnSpLocks/>
            <a:stCxn id="595" idx="2"/>
            <a:endCxn id="622" idx="0"/>
          </p:cNvCxnSpPr>
          <p:nvPr/>
        </p:nvCxnSpPr>
        <p:spPr>
          <a:xfrm rot="16200000" flipH="1">
            <a:off x="7176963" y="4285877"/>
            <a:ext cx="540165" cy="27361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4" name="図 603">
            <a:extLst>
              <a:ext uri="{FF2B5EF4-FFF2-40B4-BE49-F238E27FC236}">
                <a16:creationId xmlns:a16="http://schemas.microsoft.com/office/drawing/2014/main" id="{9431A212-3797-9ECA-B751-4F575AF732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3335784"/>
            <a:ext cx="1889924" cy="335309"/>
          </a:xfrm>
          <a:prstGeom prst="rect">
            <a:avLst/>
          </a:prstGeom>
        </p:spPr>
      </p:pic>
      <p:cxnSp>
        <p:nvCxnSpPr>
          <p:cNvPr id="605" name="コネクタ: 曲線 604">
            <a:extLst>
              <a:ext uri="{FF2B5EF4-FFF2-40B4-BE49-F238E27FC236}">
                <a16:creationId xmlns:a16="http://schemas.microsoft.com/office/drawing/2014/main" id="{D82FD08E-B143-29AB-EC62-A8B453C87FDE}"/>
              </a:ext>
            </a:extLst>
          </p:cNvPr>
          <p:cNvCxnSpPr>
            <a:cxnSpLocks/>
            <a:stCxn id="593" idx="1"/>
            <a:endCxn id="609" idx="2"/>
          </p:cNvCxnSpPr>
          <p:nvPr/>
        </p:nvCxnSpPr>
        <p:spPr>
          <a:xfrm rot="10800000">
            <a:off x="8368441" y="2192785"/>
            <a:ext cx="949494" cy="418057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9" name="図 608">
            <a:extLst>
              <a:ext uri="{FF2B5EF4-FFF2-40B4-BE49-F238E27FC236}">
                <a16:creationId xmlns:a16="http://schemas.microsoft.com/office/drawing/2014/main" id="{CFF7CB0E-62BD-8CD9-D933-30DC5E5B91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243" y="1942826"/>
            <a:ext cx="1414395" cy="249958"/>
          </a:xfrm>
          <a:prstGeom prst="rect">
            <a:avLst/>
          </a:prstGeom>
        </p:spPr>
      </p:pic>
      <p:cxnSp>
        <p:nvCxnSpPr>
          <p:cNvPr id="612" name="コネクタ: 曲線 611">
            <a:extLst>
              <a:ext uri="{FF2B5EF4-FFF2-40B4-BE49-F238E27FC236}">
                <a16:creationId xmlns:a16="http://schemas.microsoft.com/office/drawing/2014/main" id="{AA817B33-77B8-1B7C-D65C-8EE3DAFEC300}"/>
              </a:ext>
            </a:extLst>
          </p:cNvPr>
          <p:cNvCxnSpPr>
            <a:cxnSpLocks/>
            <a:stCxn id="604" idx="1"/>
            <a:endCxn id="609" idx="2"/>
          </p:cNvCxnSpPr>
          <p:nvPr/>
        </p:nvCxnSpPr>
        <p:spPr>
          <a:xfrm rot="10800000">
            <a:off x="8368441" y="2192785"/>
            <a:ext cx="949494" cy="1310655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コネクタ 616">
            <a:extLst>
              <a:ext uri="{FF2B5EF4-FFF2-40B4-BE49-F238E27FC236}">
                <a16:creationId xmlns:a16="http://schemas.microsoft.com/office/drawing/2014/main" id="{598AA6E0-B79A-1C6C-2D2D-56728C32E3CB}"/>
              </a:ext>
            </a:extLst>
          </p:cNvPr>
          <p:cNvCxnSpPr>
            <a:cxnSpLocks/>
            <a:stCxn id="23" idx="6"/>
            <a:endCxn id="609" idx="1"/>
          </p:cNvCxnSpPr>
          <p:nvPr/>
        </p:nvCxnSpPr>
        <p:spPr>
          <a:xfrm>
            <a:off x="6417682" y="2067805"/>
            <a:ext cx="12435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2" name="図 621">
            <a:extLst>
              <a:ext uri="{FF2B5EF4-FFF2-40B4-BE49-F238E27FC236}">
                <a16:creationId xmlns:a16="http://schemas.microsoft.com/office/drawing/2014/main" id="{364EC723-7F2F-84C2-EE69-6C4532131B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135" y="5924012"/>
            <a:ext cx="1889924" cy="335309"/>
          </a:xfrm>
          <a:prstGeom prst="rect">
            <a:avLst/>
          </a:prstGeom>
        </p:spPr>
      </p:pic>
      <p:cxnSp>
        <p:nvCxnSpPr>
          <p:cNvPr id="626" name="直線コネクタ 625">
            <a:extLst>
              <a:ext uri="{FF2B5EF4-FFF2-40B4-BE49-F238E27FC236}">
                <a16:creationId xmlns:a16="http://schemas.microsoft.com/office/drawing/2014/main" id="{6E632333-3E19-468D-9871-C71B6E66D8E7}"/>
              </a:ext>
            </a:extLst>
          </p:cNvPr>
          <p:cNvCxnSpPr>
            <a:cxnSpLocks/>
            <a:stCxn id="550" idx="2"/>
            <a:endCxn id="33" idx="0"/>
          </p:cNvCxnSpPr>
          <p:nvPr/>
        </p:nvCxnSpPr>
        <p:spPr>
          <a:xfrm flipH="1">
            <a:off x="6075864" y="3294696"/>
            <a:ext cx="3129" cy="704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コネクタ 628">
            <a:extLst>
              <a:ext uri="{FF2B5EF4-FFF2-40B4-BE49-F238E27FC236}">
                <a16:creationId xmlns:a16="http://schemas.microsoft.com/office/drawing/2014/main" id="{81B41F75-BB23-5B1D-588B-81F006037DC3}"/>
              </a:ext>
            </a:extLst>
          </p:cNvPr>
          <p:cNvCxnSpPr>
            <a:cxnSpLocks/>
            <a:stCxn id="32" idx="6"/>
            <a:endCxn id="595" idx="0"/>
          </p:cNvCxnSpPr>
          <p:nvPr/>
        </p:nvCxnSpPr>
        <p:spPr>
          <a:xfrm>
            <a:off x="6075864" y="4481791"/>
            <a:ext cx="3129" cy="652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コネクタ: 曲線 659">
            <a:extLst>
              <a:ext uri="{FF2B5EF4-FFF2-40B4-BE49-F238E27FC236}">
                <a16:creationId xmlns:a16="http://schemas.microsoft.com/office/drawing/2014/main" id="{17BAA152-92FD-06ED-4D31-297BD14841AB}"/>
              </a:ext>
            </a:extLst>
          </p:cNvPr>
          <p:cNvCxnSpPr>
            <a:cxnSpLocks/>
            <a:stCxn id="549" idx="3"/>
            <a:endCxn id="550" idx="1"/>
          </p:cNvCxnSpPr>
          <p:nvPr/>
        </p:nvCxnSpPr>
        <p:spPr>
          <a:xfrm>
            <a:off x="4186692" y="2407641"/>
            <a:ext cx="1185103" cy="76207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8" name="雲 667">
            <a:extLst>
              <a:ext uri="{FF2B5EF4-FFF2-40B4-BE49-F238E27FC236}">
                <a16:creationId xmlns:a16="http://schemas.microsoft.com/office/drawing/2014/main" id="{72D8DC3B-F429-A641-11A2-1C1176A80AB1}"/>
              </a:ext>
            </a:extLst>
          </p:cNvPr>
          <p:cNvSpPr/>
          <p:nvPr/>
        </p:nvSpPr>
        <p:spPr>
          <a:xfrm>
            <a:off x="5256561" y="230534"/>
            <a:ext cx="1638605" cy="1060243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Internet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9" name="直線コネクタ 668">
            <a:extLst>
              <a:ext uri="{FF2B5EF4-FFF2-40B4-BE49-F238E27FC236}">
                <a16:creationId xmlns:a16="http://schemas.microsoft.com/office/drawing/2014/main" id="{562BFD29-34C8-B374-D5E8-1607E877F13B}"/>
              </a:ext>
            </a:extLst>
          </p:cNvPr>
          <p:cNvCxnSpPr>
            <a:cxnSpLocks/>
            <a:stCxn id="668" idx="1"/>
            <a:endCxn id="21" idx="21"/>
          </p:cNvCxnSpPr>
          <p:nvPr/>
        </p:nvCxnSpPr>
        <p:spPr>
          <a:xfrm>
            <a:off x="6075864" y="1289648"/>
            <a:ext cx="0" cy="620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3" name="テキスト ボックス 672">
            <a:extLst>
              <a:ext uri="{FF2B5EF4-FFF2-40B4-BE49-F238E27FC236}">
                <a16:creationId xmlns:a16="http://schemas.microsoft.com/office/drawing/2014/main" id="{972A0E12-04D5-FD7C-5CD8-A9BD28FA8EF4}"/>
              </a:ext>
            </a:extLst>
          </p:cNvPr>
          <p:cNvSpPr txBox="1"/>
          <p:nvPr/>
        </p:nvSpPr>
        <p:spPr>
          <a:xfrm>
            <a:off x="4597319" y="23417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4" name="テキスト ボックス 673">
            <a:extLst>
              <a:ext uri="{FF2B5EF4-FFF2-40B4-BE49-F238E27FC236}">
                <a16:creationId xmlns:a16="http://schemas.microsoft.com/office/drawing/2014/main" id="{F1D4AB9B-CE16-EE10-68FA-0F1805E7C63A}"/>
              </a:ext>
            </a:extLst>
          </p:cNvPr>
          <p:cNvSpPr txBox="1"/>
          <p:nvPr/>
        </p:nvSpPr>
        <p:spPr>
          <a:xfrm>
            <a:off x="4597319" y="3699759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5" name="テキスト ボックス 674">
            <a:extLst>
              <a:ext uri="{FF2B5EF4-FFF2-40B4-BE49-F238E27FC236}">
                <a16:creationId xmlns:a16="http://schemas.microsoft.com/office/drawing/2014/main" id="{3B236F10-CD28-C403-2CB8-F1F330E511D7}"/>
              </a:ext>
            </a:extLst>
          </p:cNvPr>
          <p:cNvSpPr txBox="1"/>
          <p:nvPr/>
        </p:nvSpPr>
        <p:spPr>
          <a:xfrm>
            <a:off x="4597319" y="15929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aa.bb.cc.dd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6" name="テキスト ボックス 675">
            <a:extLst>
              <a:ext uri="{FF2B5EF4-FFF2-40B4-BE49-F238E27FC236}">
                <a16:creationId xmlns:a16="http://schemas.microsoft.com/office/drawing/2014/main" id="{D7B5D6E2-6B09-BBF8-803E-EAC87F1A4AC7}"/>
              </a:ext>
            </a:extLst>
          </p:cNvPr>
          <p:cNvSpPr txBox="1"/>
          <p:nvPr/>
        </p:nvSpPr>
        <p:spPr>
          <a:xfrm>
            <a:off x="4178239" y="4485002"/>
            <a:ext cx="1917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7" name="テキスト ボックス 676">
            <a:extLst>
              <a:ext uri="{FF2B5EF4-FFF2-40B4-BE49-F238E27FC236}">
                <a16:creationId xmlns:a16="http://schemas.microsoft.com/office/drawing/2014/main" id="{25C25420-4E39-C281-9CC6-5CA233A588FD}"/>
              </a:ext>
            </a:extLst>
          </p:cNvPr>
          <p:cNvSpPr txBox="1"/>
          <p:nvPr/>
        </p:nvSpPr>
        <p:spPr>
          <a:xfrm>
            <a:off x="8226634" y="62593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8" name="テキスト ボックス 677">
            <a:extLst>
              <a:ext uri="{FF2B5EF4-FFF2-40B4-BE49-F238E27FC236}">
                <a16:creationId xmlns:a16="http://schemas.microsoft.com/office/drawing/2014/main" id="{E810E67B-1A19-296E-FA87-3F2798DB709F}"/>
              </a:ext>
            </a:extLst>
          </p:cNvPr>
          <p:cNvSpPr txBox="1"/>
          <p:nvPr/>
        </p:nvSpPr>
        <p:spPr>
          <a:xfrm>
            <a:off x="3094156" y="6329178"/>
            <a:ext cx="1755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9" name="テキスト ボックス 678">
            <a:extLst>
              <a:ext uri="{FF2B5EF4-FFF2-40B4-BE49-F238E27FC236}">
                <a16:creationId xmlns:a16="http://schemas.microsoft.com/office/drawing/2014/main" id="{895496A6-A980-851C-62AE-03E0359B3C41}"/>
              </a:ext>
            </a:extLst>
          </p:cNvPr>
          <p:cNvSpPr txBox="1"/>
          <p:nvPr/>
        </p:nvSpPr>
        <p:spPr>
          <a:xfrm>
            <a:off x="4815370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3" name="テキスト ボックス 682">
            <a:extLst>
              <a:ext uri="{FF2B5EF4-FFF2-40B4-BE49-F238E27FC236}">
                <a16:creationId xmlns:a16="http://schemas.microsoft.com/office/drawing/2014/main" id="{79529166-8F02-24E0-BCE3-50F7AA4ECD19}"/>
              </a:ext>
            </a:extLst>
          </p:cNvPr>
          <p:cNvSpPr txBox="1"/>
          <p:nvPr/>
        </p:nvSpPr>
        <p:spPr>
          <a:xfrm>
            <a:off x="6030876" y="63291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4" name="テキスト ボックス 683">
            <a:extLst>
              <a:ext uri="{FF2B5EF4-FFF2-40B4-BE49-F238E27FC236}">
                <a16:creationId xmlns:a16="http://schemas.microsoft.com/office/drawing/2014/main" id="{3A090E37-2A05-B815-3927-A220C0461568}"/>
              </a:ext>
            </a:extLst>
          </p:cNvPr>
          <p:cNvSpPr txBox="1"/>
          <p:nvPr/>
        </p:nvSpPr>
        <p:spPr>
          <a:xfrm>
            <a:off x="6325487" y="1755032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5" name="テキスト ボックス 684">
            <a:extLst>
              <a:ext uri="{FF2B5EF4-FFF2-40B4-BE49-F238E27FC236}">
                <a16:creationId xmlns:a16="http://schemas.microsoft.com/office/drawing/2014/main" id="{189E4215-A95E-443F-C648-4F6129E6BCD0}"/>
              </a:ext>
            </a:extLst>
          </p:cNvPr>
          <p:cNvSpPr txBox="1"/>
          <p:nvPr/>
        </p:nvSpPr>
        <p:spPr>
          <a:xfrm>
            <a:off x="9361233" y="2778495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6" name="テキスト ボックス 685">
            <a:extLst>
              <a:ext uri="{FF2B5EF4-FFF2-40B4-BE49-F238E27FC236}">
                <a16:creationId xmlns:a16="http://schemas.microsoft.com/office/drawing/2014/main" id="{4B8D8BF4-4376-097A-985B-19A1127E1495}"/>
              </a:ext>
            </a:extLst>
          </p:cNvPr>
          <p:cNvSpPr txBox="1"/>
          <p:nvPr/>
        </p:nvSpPr>
        <p:spPr>
          <a:xfrm>
            <a:off x="9361233" y="3652344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6" name="テキスト ボックス 695">
            <a:extLst>
              <a:ext uri="{FF2B5EF4-FFF2-40B4-BE49-F238E27FC236}">
                <a16:creationId xmlns:a16="http://schemas.microsoft.com/office/drawing/2014/main" id="{C085399F-1C69-C8D5-948D-35A5348558CF}"/>
              </a:ext>
            </a:extLst>
          </p:cNvPr>
          <p:cNvSpPr txBox="1"/>
          <p:nvPr/>
        </p:nvSpPr>
        <p:spPr>
          <a:xfrm>
            <a:off x="1168911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4D8EA204-6B3D-F100-9D3D-C89E7EBC3424}"/>
              </a:ext>
            </a:extLst>
          </p:cNvPr>
          <p:cNvSpPr txBox="1"/>
          <p:nvPr/>
        </p:nvSpPr>
        <p:spPr>
          <a:xfrm>
            <a:off x="2193644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9A93CAF1-FBB3-3C17-6534-907F12F9A14D}"/>
              </a:ext>
            </a:extLst>
          </p:cNvPr>
          <p:cNvSpPr txBox="1"/>
          <p:nvPr/>
        </p:nvSpPr>
        <p:spPr>
          <a:xfrm>
            <a:off x="3234255" y="4828324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4812DA45-AF27-ABD9-8D9E-86B90CA9DF21}"/>
              </a:ext>
            </a:extLst>
          </p:cNvPr>
          <p:cNvSpPr txBox="1"/>
          <p:nvPr/>
        </p:nvSpPr>
        <p:spPr>
          <a:xfrm>
            <a:off x="1116813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0" name="テキスト ボックス 699">
            <a:extLst>
              <a:ext uri="{FF2B5EF4-FFF2-40B4-BE49-F238E27FC236}">
                <a16:creationId xmlns:a16="http://schemas.microsoft.com/office/drawing/2014/main" id="{C15C5463-038C-4AC6-7C73-8F825D17AF96}"/>
              </a:ext>
            </a:extLst>
          </p:cNvPr>
          <p:cNvSpPr txBox="1"/>
          <p:nvPr/>
        </p:nvSpPr>
        <p:spPr>
          <a:xfrm>
            <a:off x="2141546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1" name="テキスト ボックス 700">
            <a:extLst>
              <a:ext uri="{FF2B5EF4-FFF2-40B4-BE49-F238E27FC236}">
                <a16:creationId xmlns:a16="http://schemas.microsoft.com/office/drawing/2014/main" id="{B05F2608-305F-5007-F8E7-D1FC488465FE}"/>
              </a:ext>
            </a:extLst>
          </p:cNvPr>
          <p:cNvSpPr txBox="1"/>
          <p:nvPr/>
        </p:nvSpPr>
        <p:spPr>
          <a:xfrm>
            <a:off x="3234255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7" name="図 716">
            <a:extLst>
              <a:ext uri="{FF2B5EF4-FFF2-40B4-BE49-F238E27FC236}">
                <a16:creationId xmlns:a16="http://schemas.microsoft.com/office/drawing/2014/main" id="{68811209-9F31-B9A1-5E9B-016D3446E1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97" y="3386596"/>
            <a:ext cx="646232" cy="371888"/>
          </a:xfrm>
          <a:prstGeom prst="rect">
            <a:avLst/>
          </a:prstGeom>
        </p:spPr>
      </p:pic>
      <p:cxnSp>
        <p:nvCxnSpPr>
          <p:cNvPr id="718" name="コネクタ: 曲線 717">
            <a:extLst>
              <a:ext uri="{FF2B5EF4-FFF2-40B4-BE49-F238E27FC236}">
                <a16:creationId xmlns:a16="http://schemas.microsoft.com/office/drawing/2014/main" id="{265E546E-0E0F-CDA8-55F9-555E4F643AE1}"/>
              </a:ext>
            </a:extLst>
          </p:cNvPr>
          <p:cNvCxnSpPr>
            <a:cxnSpLocks/>
            <a:stCxn id="550" idx="3"/>
            <a:endCxn id="717" idx="0"/>
          </p:cNvCxnSpPr>
          <p:nvPr/>
        </p:nvCxnSpPr>
        <p:spPr>
          <a:xfrm>
            <a:off x="6786190" y="3169717"/>
            <a:ext cx="848923" cy="216879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9" name="テキスト ボックス 718">
            <a:extLst>
              <a:ext uri="{FF2B5EF4-FFF2-40B4-BE49-F238E27FC236}">
                <a16:creationId xmlns:a16="http://schemas.microsoft.com/office/drawing/2014/main" id="{6CB1B6D1-5208-1183-8AC5-E97B83851AE6}"/>
              </a:ext>
            </a:extLst>
          </p:cNvPr>
          <p:cNvSpPr txBox="1"/>
          <p:nvPr/>
        </p:nvSpPr>
        <p:spPr>
          <a:xfrm>
            <a:off x="7094948" y="3750000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10.0.0.253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1218AEFA-0B43-D764-A897-843127A58C5A}"/>
              </a:ext>
            </a:extLst>
          </p:cNvPr>
          <p:cNvSpPr/>
          <p:nvPr/>
        </p:nvSpPr>
        <p:spPr>
          <a:xfrm>
            <a:off x="482151" y="1891523"/>
            <a:ext cx="2111370" cy="437721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3FB6DD0F-D958-3471-543F-BA13B1768BF9}"/>
              </a:ext>
            </a:extLst>
          </p:cNvPr>
          <p:cNvSpPr/>
          <p:nvPr/>
        </p:nvSpPr>
        <p:spPr>
          <a:xfrm>
            <a:off x="9403559" y="1491607"/>
            <a:ext cx="2111370" cy="43772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42D2B4F7-326C-29D2-BD00-9379A5B41C76}"/>
              </a:ext>
            </a:extLst>
          </p:cNvPr>
          <p:cNvSpPr/>
          <p:nvPr/>
        </p:nvSpPr>
        <p:spPr>
          <a:xfrm>
            <a:off x="8588044" y="5245112"/>
            <a:ext cx="2111370" cy="437721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16" name="吹き出し: 四角形 15">
            <a:extLst>
              <a:ext uri="{FF2B5EF4-FFF2-40B4-BE49-F238E27FC236}">
                <a16:creationId xmlns:a16="http://schemas.microsoft.com/office/drawing/2014/main" id="{01A5E6C5-37FC-9415-34A8-8764ADBF331E}"/>
              </a:ext>
            </a:extLst>
          </p:cNvPr>
          <p:cNvSpPr/>
          <p:nvPr/>
        </p:nvSpPr>
        <p:spPr>
          <a:xfrm>
            <a:off x="6634535" y="4252782"/>
            <a:ext cx="2111370" cy="787960"/>
          </a:xfrm>
          <a:prstGeom prst="wedgeRectCallout">
            <a:avLst>
              <a:gd name="adj1" fmla="val -63348"/>
              <a:gd name="adj2" fmla="val -3882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t" anchorCtr="0"/>
          <a:lstStyle/>
          <a:p>
            <a:pPr algn="r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ここまで　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とどいた！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89CF8C2-2DD3-81FB-C737-BB830BA4DA3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13788" y="4326991"/>
            <a:ext cx="978290" cy="633950"/>
          </a:xfrm>
          <a:prstGeom prst="rect">
            <a:avLst/>
          </a:prstGeom>
        </p:spPr>
      </p:pic>
      <p:sp>
        <p:nvSpPr>
          <p:cNvPr id="4" name="吹き出し: 四角形 3">
            <a:extLst>
              <a:ext uri="{FF2B5EF4-FFF2-40B4-BE49-F238E27FC236}">
                <a16:creationId xmlns:a16="http://schemas.microsoft.com/office/drawing/2014/main" id="{F1562355-C0AA-CEA2-30B5-4F62104A44D9}"/>
              </a:ext>
            </a:extLst>
          </p:cNvPr>
          <p:cNvSpPr/>
          <p:nvPr/>
        </p:nvSpPr>
        <p:spPr>
          <a:xfrm>
            <a:off x="382915" y="3535758"/>
            <a:ext cx="4603923" cy="1832184"/>
          </a:xfrm>
          <a:prstGeom prst="wedgeRectCallout">
            <a:avLst>
              <a:gd name="adj1" fmla="val 67343"/>
              <a:gd name="adj2" fmla="val -1438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ルーティング情報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192.16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8.1.* 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は、下方向に直接接続されている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10.0.0.*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は、上方向に直接接続されている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それ以外は、上方向にある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b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取次ぎを依頼する←これに該当する</a:t>
            </a:r>
          </a:p>
        </p:txBody>
      </p:sp>
      <p:sp>
        <p:nvSpPr>
          <p:cNvPr id="6" name="四角形: メモ 5">
            <a:extLst>
              <a:ext uri="{FF2B5EF4-FFF2-40B4-BE49-F238E27FC236}">
                <a16:creationId xmlns:a16="http://schemas.microsoft.com/office/drawing/2014/main" id="{DA5BA562-E7DB-8FB6-DF89-F7D676E8A3FA}"/>
              </a:ext>
            </a:extLst>
          </p:cNvPr>
          <p:cNvSpPr/>
          <p:nvPr/>
        </p:nvSpPr>
        <p:spPr>
          <a:xfrm>
            <a:off x="350641" y="2619363"/>
            <a:ext cx="4636197" cy="1026159"/>
          </a:xfrm>
          <a:prstGeom prst="foldedCorner">
            <a:avLst>
              <a:gd name="adj" fmla="val 14512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パケットを受け取ったルーターは、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持っているルーティング情報に従って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そのパケットを適切な方向に送る。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6892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EBD32E-DA26-85CC-193F-C5770902B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もくじ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CC40BE9-302C-516B-79F0-572F4B69E3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IP</a:t>
            </a:r>
            <a:r>
              <a:rPr kumimoji="1" lang="ja-JP" altLang="en-US" dirty="0"/>
              <a:t>アドレスと</a:t>
            </a:r>
            <a:r>
              <a:rPr kumimoji="1" lang="en-US" altLang="ja-JP" dirty="0"/>
              <a:t>MAC</a:t>
            </a:r>
            <a:r>
              <a:rPr kumimoji="1" lang="ja-JP" altLang="en-US" dirty="0"/>
              <a:t>アドレス</a:t>
            </a:r>
            <a:endParaRPr kumimoji="1" lang="en-US" altLang="ja-JP" dirty="0"/>
          </a:p>
          <a:p>
            <a:r>
              <a:rPr lang="ja-JP" altLang="en-US" dirty="0"/>
              <a:t>レイヤー２の通信の流れ</a:t>
            </a:r>
            <a:endParaRPr lang="en-US" altLang="ja-JP" dirty="0"/>
          </a:p>
          <a:p>
            <a:r>
              <a:rPr kumimoji="1" lang="ja-JP" altLang="en-US" dirty="0"/>
              <a:t>誰なら盗聴できる？</a:t>
            </a:r>
            <a:endParaRPr kumimoji="1" lang="en-US" altLang="ja-JP" dirty="0"/>
          </a:p>
          <a:p>
            <a:r>
              <a:rPr lang="en-US" altLang="ja-JP" dirty="0"/>
              <a:t>L2</a:t>
            </a:r>
            <a:r>
              <a:rPr lang="ja-JP" altLang="en-US" dirty="0"/>
              <a:t>スイッチ、</a:t>
            </a:r>
            <a:r>
              <a:rPr lang="en-US" altLang="ja-JP" dirty="0"/>
              <a:t>L3</a:t>
            </a:r>
            <a:r>
              <a:rPr lang="ja-JP" altLang="en-US" dirty="0"/>
              <a:t>スイッチとは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625986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7EC80-4519-28B4-597E-EBC1FB558B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485B199A-DDEA-7853-29EF-36BD22DDD7C6}"/>
              </a:ext>
            </a:extLst>
          </p:cNvPr>
          <p:cNvSpPr/>
          <p:nvPr/>
        </p:nvSpPr>
        <p:spPr>
          <a:xfrm>
            <a:off x="838199" y="1942826"/>
            <a:ext cx="7329478" cy="3191063"/>
          </a:xfrm>
          <a:custGeom>
            <a:avLst/>
            <a:gdLst>
              <a:gd name="csX0" fmla="*/ 328648 w 7329478"/>
              <a:gd name="csY0" fmla="*/ 0 h 3191063"/>
              <a:gd name="csX1" fmla="*/ 3494621 w 7329478"/>
              <a:gd name="csY1" fmla="*/ 0 h 3191063"/>
              <a:gd name="csX2" fmla="*/ 3797442 w 7329478"/>
              <a:gd name="csY2" fmla="*/ 200723 h 3191063"/>
              <a:gd name="csX3" fmla="*/ 3818293 w 7329478"/>
              <a:gd name="csY3" fmla="*/ 303998 h 3191063"/>
              <a:gd name="csX4" fmla="*/ 5232972 w 7329478"/>
              <a:gd name="csY4" fmla="*/ 303998 h 3191063"/>
              <a:gd name="csX5" fmla="*/ 5433211 w 7329478"/>
              <a:gd name="csY5" fmla="*/ 504237 h 3191063"/>
              <a:gd name="csX6" fmla="*/ 5433211 w 7329478"/>
              <a:gd name="csY6" fmla="*/ 984772 h 3191063"/>
              <a:gd name="csX7" fmla="*/ 7016475 w 7329478"/>
              <a:gd name="csY7" fmla="*/ 984772 h 3191063"/>
              <a:gd name="csX8" fmla="*/ 7329478 w 7329478"/>
              <a:gd name="csY8" fmla="*/ 1297775 h 3191063"/>
              <a:gd name="csX9" fmla="*/ 7329478 w 7329478"/>
              <a:gd name="csY9" fmla="*/ 1935255 h 3191063"/>
              <a:gd name="csX10" fmla="*/ 7016475 w 7329478"/>
              <a:gd name="csY10" fmla="*/ 2248258 h 3191063"/>
              <a:gd name="csX11" fmla="*/ 5232972 w 7329478"/>
              <a:gd name="csY11" fmla="*/ 2248258 h 3191063"/>
              <a:gd name="csX12" fmla="*/ 3823269 w 7329478"/>
              <a:gd name="csY12" fmla="*/ 2248258 h 3191063"/>
              <a:gd name="csX13" fmla="*/ 3823269 w 7329478"/>
              <a:gd name="csY13" fmla="*/ 2862415 h 3191063"/>
              <a:gd name="csX14" fmla="*/ 3494621 w 7329478"/>
              <a:gd name="csY14" fmla="*/ 3191063 h 3191063"/>
              <a:gd name="csX15" fmla="*/ 328648 w 7329478"/>
              <a:gd name="csY15" fmla="*/ 3191063 h 3191063"/>
              <a:gd name="csX16" fmla="*/ 0 w 7329478"/>
              <a:gd name="csY16" fmla="*/ 2862415 h 3191063"/>
              <a:gd name="csX17" fmla="*/ 0 w 7329478"/>
              <a:gd name="csY17" fmla="*/ 328648 h 3191063"/>
              <a:gd name="csX18" fmla="*/ 328648 w 7329478"/>
              <a:gd name="csY18" fmla="*/ 0 h 31910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7329478" h="3191063">
                <a:moveTo>
                  <a:pt x="328648" y="0"/>
                </a:moveTo>
                <a:lnTo>
                  <a:pt x="3494621" y="0"/>
                </a:lnTo>
                <a:cubicBezTo>
                  <a:pt x="3630752" y="0"/>
                  <a:pt x="3747551" y="82767"/>
                  <a:pt x="3797442" y="200723"/>
                </a:cubicBezTo>
                <a:lnTo>
                  <a:pt x="3818293" y="303998"/>
                </a:lnTo>
                <a:lnTo>
                  <a:pt x="5232972" y="303998"/>
                </a:lnTo>
                <a:cubicBezTo>
                  <a:pt x="5343561" y="303998"/>
                  <a:pt x="5433211" y="393648"/>
                  <a:pt x="5433211" y="504237"/>
                </a:cubicBezTo>
                <a:lnTo>
                  <a:pt x="5433211" y="984772"/>
                </a:lnTo>
                <a:lnTo>
                  <a:pt x="7016475" y="984772"/>
                </a:lnTo>
                <a:cubicBezTo>
                  <a:pt x="7189342" y="984772"/>
                  <a:pt x="7329478" y="1124908"/>
                  <a:pt x="7329478" y="1297775"/>
                </a:cubicBezTo>
                <a:lnTo>
                  <a:pt x="7329478" y="1935255"/>
                </a:lnTo>
                <a:cubicBezTo>
                  <a:pt x="7329478" y="2108122"/>
                  <a:pt x="7189342" y="2248258"/>
                  <a:pt x="7016475" y="2248258"/>
                </a:cubicBezTo>
                <a:lnTo>
                  <a:pt x="5232972" y="2248258"/>
                </a:lnTo>
                <a:lnTo>
                  <a:pt x="3823269" y="2248258"/>
                </a:lnTo>
                <a:lnTo>
                  <a:pt x="3823269" y="2862415"/>
                </a:lnTo>
                <a:cubicBezTo>
                  <a:pt x="3823269" y="3043922"/>
                  <a:pt x="3676128" y="3191063"/>
                  <a:pt x="3494621" y="3191063"/>
                </a:cubicBezTo>
                <a:lnTo>
                  <a:pt x="328648" y="3191063"/>
                </a:lnTo>
                <a:cubicBezTo>
                  <a:pt x="147141" y="3191063"/>
                  <a:pt x="0" y="3043922"/>
                  <a:pt x="0" y="2862415"/>
                </a:cubicBezTo>
                <a:lnTo>
                  <a:pt x="0" y="328648"/>
                </a:lnTo>
                <a:cubicBezTo>
                  <a:pt x="0" y="147141"/>
                  <a:pt x="147141" y="0"/>
                  <a:pt x="328648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750D732E-809D-25F0-EED9-22583B540798}"/>
              </a:ext>
            </a:extLst>
          </p:cNvPr>
          <p:cNvSpPr/>
          <p:nvPr/>
        </p:nvSpPr>
        <p:spPr>
          <a:xfrm>
            <a:off x="6335588" y="1571066"/>
            <a:ext cx="5018207" cy="2468246"/>
          </a:xfrm>
          <a:custGeom>
            <a:avLst/>
            <a:gdLst>
              <a:gd name="csX0" fmla="*/ 231257 w 5018207"/>
              <a:gd name="csY0" fmla="*/ 0 h 2468246"/>
              <a:gd name="csX1" fmla="*/ 4786950 w 5018207"/>
              <a:gd name="csY1" fmla="*/ 0 h 2468246"/>
              <a:gd name="csX2" fmla="*/ 5018207 w 5018207"/>
              <a:gd name="csY2" fmla="*/ 231257 h 2468246"/>
              <a:gd name="csX3" fmla="*/ 5018207 w 5018207"/>
              <a:gd name="csY3" fmla="*/ 641150 h 2468246"/>
              <a:gd name="csX4" fmla="*/ 5018207 w 5018207"/>
              <a:gd name="csY4" fmla="*/ 702249 h 2468246"/>
              <a:gd name="csX5" fmla="*/ 5018207 w 5018207"/>
              <a:gd name="csY5" fmla="*/ 2204221 h 2468246"/>
              <a:gd name="csX6" fmla="*/ 4754182 w 5018207"/>
              <a:gd name="csY6" fmla="*/ 2468246 h 2468246"/>
              <a:gd name="csX7" fmla="*/ 2266946 w 5018207"/>
              <a:gd name="csY7" fmla="*/ 2468246 h 2468246"/>
              <a:gd name="csX8" fmla="*/ 2002921 w 5018207"/>
              <a:gd name="csY8" fmla="*/ 2204221 h 2468246"/>
              <a:gd name="csX9" fmla="*/ 2002921 w 5018207"/>
              <a:gd name="csY9" fmla="*/ 933506 h 2468246"/>
              <a:gd name="csX10" fmla="*/ 231257 w 5018207"/>
              <a:gd name="csY10" fmla="*/ 933506 h 2468246"/>
              <a:gd name="csX11" fmla="*/ 0 w 5018207"/>
              <a:gd name="csY11" fmla="*/ 702249 h 2468246"/>
              <a:gd name="csX12" fmla="*/ 0 w 5018207"/>
              <a:gd name="csY12" fmla="*/ 231257 h 2468246"/>
              <a:gd name="csX13" fmla="*/ 231257 w 5018207"/>
              <a:gd name="csY13" fmla="*/ 0 h 24682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5018207" h="2468246">
                <a:moveTo>
                  <a:pt x="231257" y="0"/>
                </a:moveTo>
                <a:lnTo>
                  <a:pt x="4786950" y="0"/>
                </a:lnTo>
                <a:cubicBezTo>
                  <a:pt x="4914670" y="0"/>
                  <a:pt x="5018207" y="103537"/>
                  <a:pt x="5018207" y="231257"/>
                </a:cubicBezTo>
                <a:lnTo>
                  <a:pt x="5018207" y="641150"/>
                </a:lnTo>
                <a:lnTo>
                  <a:pt x="5018207" y="702249"/>
                </a:lnTo>
                <a:lnTo>
                  <a:pt x="5018207" y="2204221"/>
                </a:lnTo>
                <a:cubicBezTo>
                  <a:pt x="5018207" y="2350038"/>
                  <a:pt x="4899999" y="2468246"/>
                  <a:pt x="4754182" y="2468246"/>
                </a:cubicBezTo>
                <a:lnTo>
                  <a:pt x="2266946" y="2468246"/>
                </a:lnTo>
                <a:cubicBezTo>
                  <a:pt x="2121129" y="2468246"/>
                  <a:pt x="2002921" y="2350038"/>
                  <a:pt x="2002921" y="2204221"/>
                </a:cubicBezTo>
                <a:lnTo>
                  <a:pt x="2002921" y="933506"/>
                </a:lnTo>
                <a:lnTo>
                  <a:pt x="231257" y="933506"/>
                </a:lnTo>
                <a:cubicBezTo>
                  <a:pt x="103537" y="933506"/>
                  <a:pt x="0" y="829969"/>
                  <a:pt x="0" y="702249"/>
                </a:cubicBezTo>
                <a:lnTo>
                  <a:pt x="0" y="231257"/>
                </a:lnTo>
                <a:cubicBezTo>
                  <a:pt x="0" y="103537"/>
                  <a:pt x="103537" y="0"/>
                  <a:pt x="23125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36D25387-0888-0E82-2063-851B72B42107}"/>
              </a:ext>
            </a:extLst>
          </p:cNvPr>
          <p:cNvSpPr/>
          <p:nvPr/>
        </p:nvSpPr>
        <p:spPr>
          <a:xfrm>
            <a:off x="3064831" y="4370103"/>
            <a:ext cx="7206928" cy="2321190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A93CC6D-8D6B-8123-FB66-E4149C2B6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Step2</a:t>
            </a:r>
            <a:endParaRPr kumimoji="1" lang="ja-JP" altLang="en-US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8EA5A06C-D5FE-04F8-A6BE-E0D99E470D0C}"/>
              </a:ext>
            </a:extLst>
          </p:cNvPr>
          <p:cNvGrpSpPr/>
          <p:nvPr/>
        </p:nvGrpSpPr>
        <p:grpSpPr>
          <a:xfrm>
            <a:off x="5734046" y="1882082"/>
            <a:ext cx="689893" cy="482885"/>
            <a:chOff x="0" y="2527443"/>
            <a:chExt cx="1453179" cy="101714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FD9A97B5-3CE8-834D-40F5-432F1946D95B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6E803502-4D73-47C0-7709-99BEE60E3FFA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5CC051A4-4959-9348-3671-4E915C89298C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43F64A23-C51F-2D3B-039F-D57F504EC41E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D1AC46E2-5D7B-5CDD-8B10-1B504C7E7E37}"/>
              </a:ext>
            </a:extLst>
          </p:cNvPr>
          <p:cNvGrpSpPr/>
          <p:nvPr/>
        </p:nvGrpSpPr>
        <p:grpSpPr>
          <a:xfrm>
            <a:off x="5734046" y="3998906"/>
            <a:ext cx="689893" cy="482885"/>
            <a:chOff x="0" y="2527443"/>
            <a:chExt cx="1453179" cy="101714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402C8BA0-C253-52E1-A966-1E1456E34082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B8039EB6-A745-268C-9A24-ED848EF3B800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4D38D4E2-3D0E-1171-356C-FD92A73B6E3E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3D499AAA-2687-CFEC-5C24-257A9343FAE5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49" name="図 548">
            <a:extLst>
              <a:ext uri="{FF2B5EF4-FFF2-40B4-BE49-F238E27FC236}">
                <a16:creationId xmlns:a16="http://schemas.microsoft.com/office/drawing/2014/main" id="{174E2AE2-97C2-4761-947E-9D0C3D63D9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2282662"/>
            <a:ext cx="1414395" cy="249958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6FEF2F08-4F92-3D0F-E7E0-C6860CB7E6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2935934"/>
            <a:ext cx="646232" cy="371888"/>
          </a:xfrm>
          <a:prstGeom prst="rect">
            <a:avLst/>
          </a:prstGeom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B80845B0-4702-0E57-72CE-13E8C69383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2905451"/>
            <a:ext cx="445047" cy="432854"/>
          </a:xfrm>
          <a:prstGeom prst="rect">
            <a:avLst/>
          </a:prstGeom>
        </p:spPr>
      </p:pic>
      <p:pic>
        <p:nvPicPr>
          <p:cNvPr id="554" name="図 553">
            <a:extLst>
              <a:ext uri="{FF2B5EF4-FFF2-40B4-BE49-F238E27FC236}">
                <a16:creationId xmlns:a16="http://schemas.microsoft.com/office/drawing/2014/main" id="{899090CA-30A8-0CDE-4712-C9F2535C9A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2935934"/>
            <a:ext cx="646232" cy="371888"/>
          </a:xfrm>
          <a:prstGeom prst="rect">
            <a:avLst/>
          </a:prstGeom>
        </p:spPr>
      </p:pic>
      <p:cxnSp>
        <p:nvCxnSpPr>
          <p:cNvPr id="556" name="コネクタ: 曲線 555">
            <a:extLst>
              <a:ext uri="{FF2B5EF4-FFF2-40B4-BE49-F238E27FC236}">
                <a16:creationId xmlns:a16="http://schemas.microsoft.com/office/drawing/2014/main" id="{AE8C81DE-3137-2B02-BB5E-F93F9F1A4203}"/>
              </a:ext>
            </a:extLst>
          </p:cNvPr>
          <p:cNvCxnSpPr>
            <a:cxnSpLocks/>
            <a:stCxn id="549" idx="2"/>
            <a:endCxn id="552" idx="0"/>
          </p:cNvCxnSpPr>
          <p:nvPr/>
        </p:nvCxnSpPr>
        <p:spPr>
          <a:xfrm rot="16200000" flipH="1">
            <a:off x="3404069" y="2608045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7" name="コネクタ: 曲線 556">
            <a:extLst>
              <a:ext uri="{FF2B5EF4-FFF2-40B4-BE49-F238E27FC236}">
                <a16:creationId xmlns:a16="http://schemas.microsoft.com/office/drawing/2014/main" id="{81AC9E7F-740F-3362-4B57-7B959D62922E}"/>
              </a:ext>
            </a:extLst>
          </p:cNvPr>
          <p:cNvCxnSpPr>
            <a:cxnSpLocks/>
            <a:stCxn id="549" idx="2"/>
            <a:endCxn id="551" idx="0"/>
          </p:cNvCxnSpPr>
          <p:nvPr/>
        </p:nvCxnSpPr>
        <p:spPr>
          <a:xfrm rot="5400000">
            <a:off x="2856679" y="2313118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コネクタ: 曲線 562">
            <a:extLst>
              <a:ext uri="{FF2B5EF4-FFF2-40B4-BE49-F238E27FC236}">
                <a16:creationId xmlns:a16="http://schemas.microsoft.com/office/drawing/2014/main" id="{D109714C-1936-4645-A996-34ED8EA86E79}"/>
              </a:ext>
            </a:extLst>
          </p:cNvPr>
          <p:cNvCxnSpPr>
            <a:cxnSpLocks/>
            <a:stCxn id="549" idx="2"/>
            <a:endCxn id="554" idx="0"/>
          </p:cNvCxnSpPr>
          <p:nvPr/>
        </p:nvCxnSpPr>
        <p:spPr>
          <a:xfrm rot="5400000">
            <a:off x="2339125" y="1795564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3" name="図 572">
            <a:extLst>
              <a:ext uri="{FF2B5EF4-FFF2-40B4-BE49-F238E27FC236}">
                <a16:creationId xmlns:a16="http://schemas.microsoft.com/office/drawing/2014/main" id="{06AAE121-5076-E2D5-C7CA-7A036CCF2B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3789357"/>
            <a:ext cx="1414395" cy="249958"/>
          </a:xfrm>
          <a:prstGeom prst="rect">
            <a:avLst/>
          </a:prstGeom>
        </p:spPr>
      </p:pic>
      <p:pic>
        <p:nvPicPr>
          <p:cNvPr id="574" name="図 573">
            <a:extLst>
              <a:ext uri="{FF2B5EF4-FFF2-40B4-BE49-F238E27FC236}">
                <a16:creationId xmlns:a16="http://schemas.microsoft.com/office/drawing/2014/main" id="{A4CC0DBA-C115-0260-0452-C680BFD858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4442629"/>
            <a:ext cx="646232" cy="371888"/>
          </a:xfrm>
          <a:prstGeom prst="rect">
            <a:avLst/>
          </a:prstGeom>
        </p:spPr>
      </p:pic>
      <p:pic>
        <p:nvPicPr>
          <p:cNvPr id="575" name="図 574">
            <a:extLst>
              <a:ext uri="{FF2B5EF4-FFF2-40B4-BE49-F238E27FC236}">
                <a16:creationId xmlns:a16="http://schemas.microsoft.com/office/drawing/2014/main" id="{03FE9B7A-7138-55A3-816F-FD8FD5D3EE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4412146"/>
            <a:ext cx="445047" cy="432854"/>
          </a:xfrm>
          <a:prstGeom prst="rect">
            <a:avLst/>
          </a:prstGeom>
        </p:spPr>
      </p:pic>
      <p:pic>
        <p:nvPicPr>
          <p:cNvPr id="577" name="図 576">
            <a:extLst>
              <a:ext uri="{FF2B5EF4-FFF2-40B4-BE49-F238E27FC236}">
                <a16:creationId xmlns:a16="http://schemas.microsoft.com/office/drawing/2014/main" id="{66EF66F1-D0FF-EF90-581C-44A28D2B05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4442629"/>
            <a:ext cx="646232" cy="371888"/>
          </a:xfrm>
          <a:prstGeom prst="rect">
            <a:avLst/>
          </a:prstGeom>
        </p:spPr>
      </p:pic>
      <p:cxnSp>
        <p:nvCxnSpPr>
          <p:cNvPr id="578" name="コネクタ: 曲線 577">
            <a:extLst>
              <a:ext uri="{FF2B5EF4-FFF2-40B4-BE49-F238E27FC236}">
                <a16:creationId xmlns:a16="http://schemas.microsoft.com/office/drawing/2014/main" id="{57C83971-E6AB-1931-F3FD-07DE990EEDBD}"/>
              </a:ext>
            </a:extLst>
          </p:cNvPr>
          <p:cNvCxnSpPr>
            <a:cxnSpLocks/>
            <a:stCxn id="573" idx="2"/>
            <a:endCxn id="575" idx="0"/>
          </p:cNvCxnSpPr>
          <p:nvPr/>
        </p:nvCxnSpPr>
        <p:spPr>
          <a:xfrm rot="16200000" flipH="1">
            <a:off x="3404069" y="4114740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コネクタ: 曲線 578">
            <a:extLst>
              <a:ext uri="{FF2B5EF4-FFF2-40B4-BE49-F238E27FC236}">
                <a16:creationId xmlns:a16="http://schemas.microsoft.com/office/drawing/2014/main" id="{9D8DC96B-7860-5EDF-8E5F-AC8FD753A130}"/>
              </a:ext>
            </a:extLst>
          </p:cNvPr>
          <p:cNvCxnSpPr>
            <a:cxnSpLocks/>
            <a:stCxn id="573" idx="2"/>
            <a:endCxn id="574" idx="0"/>
          </p:cNvCxnSpPr>
          <p:nvPr/>
        </p:nvCxnSpPr>
        <p:spPr>
          <a:xfrm rot="5400000">
            <a:off x="2856679" y="3819813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コネクタ: 曲線 580">
            <a:extLst>
              <a:ext uri="{FF2B5EF4-FFF2-40B4-BE49-F238E27FC236}">
                <a16:creationId xmlns:a16="http://schemas.microsoft.com/office/drawing/2014/main" id="{71C34731-35C5-1B34-9550-A103CAAF31B6}"/>
              </a:ext>
            </a:extLst>
          </p:cNvPr>
          <p:cNvCxnSpPr>
            <a:cxnSpLocks/>
            <a:stCxn id="573" idx="2"/>
            <a:endCxn id="577" idx="0"/>
          </p:cNvCxnSpPr>
          <p:nvPr/>
        </p:nvCxnSpPr>
        <p:spPr>
          <a:xfrm rot="5400000">
            <a:off x="2339125" y="3302259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コネクタ: 曲線 582">
            <a:extLst>
              <a:ext uri="{FF2B5EF4-FFF2-40B4-BE49-F238E27FC236}">
                <a16:creationId xmlns:a16="http://schemas.microsoft.com/office/drawing/2014/main" id="{BD2D0446-FDB7-045C-435C-AFC9E5F3668D}"/>
              </a:ext>
            </a:extLst>
          </p:cNvPr>
          <p:cNvCxnSpPr>
            <a:cxnSpLocks/>
            <a:stCxn id="573" idx="3"/>
            <a:endCxn id="550" idx="1"/>
          </p:cNvCxnSpPr>
          <p:nvPr/>
        </p:nvCxnSpPr>
        <p:spPr>
          <a:xfrm flipV="1">
            <a:off x="4186692" y="3169717"/>
            <a:ext cx="1185103" cy="7446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コネクタ 585">
            <a:extLst>
              <a:ext uri="{FF2B5EF4-FFF2-40B4-BE49-F238E27FC236}">
                <a16:creationId xmlns:a16="http://schemas.microsoft.com/office/drawing/2014/main" id="{620B3F11-6CC5-DA75-F056-2F6F84EB44B8}"/>
              </a:ext>
            </a:extLst>
          </p:cNvPr>
          <p:cNvCxnSpPr>
            <a:cxnSpLocks/>
            <a:stCxn id="22" idx="6"/>
            <a:endCxn id="550" idx="0"/>
          </p:cNvCxnSpPr>
          <p:nvPr/>
        </p:nvCxnSpPr>
        <p:spPr>
          <a:xfrm>
            <a:off x="6075864" y="2364967"/>
            <a:ext cx="3129" cy="6797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0" name="図 549">
            <a:extLst>
              <a:ext uri="{FF2B5EF4-FFF2-40B4-BE49-F238E27FC236}">
                <a16:creationId xmlns:a16="http://schemas.microsoft.com/office/drawing/2014/main" id="{2896686D-99DA-8D18-4F71-A7A55D1C9A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3044738"/>
            <a:ext cx="1414395" cy="249958"/>
          </a:xfrm>
          <a:prstGeom prst="rect">
            <a:avLst/>
          </a:prstGeom>
        </p:spPr>
      </p:pic>
      <p:pic>
        <p:nvPicPr>
          <p:cNvPr id="593" name="図 592">
            <a:extLst>
              <a:ext uri="{FF2B5EF4-FFF2-40B4-BE49-F238E27FC236}">
                <a16:creationId xmlns:a16="http://schemas.microsoft.com/office/drawing/2014/main" id="{C2CFB001-F56C-695F-A3FE-7128127F39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2443186"/>
            <a:ext cx="1889924" cy="335309"/>
          </a:xfrm>
          <a:prstGeom prst="rect">
            <a:avLst/>
          </a:prstGeom>
        </p:spPr>
      </p:pic>
      <p:pic>
        <p:nvPicPr>
          <p:cNvPr id="595" name="図 594">
            <a:extLst>
              <a:ext uri="{FF2B5EF4-FFF2-40B4-BE49-F238E27FC236}">
                <a16:creationId xmlns:a16="http://schemas.microsoft.com/office/drawing/2014/main" id="{C1EFE518-41C8-B964-83D4-4801E2CA73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5133889"/>
            <a:ext cx="1414395" cy="249958"/>
          </a:xfrm>
          <a:prstGeom prst="rect">
            <a:avLst/>
          </a:prstGeom>
        </p:spPr>
      </p:pic>
      <p:pic>
        <p:nvPicPr>
          <p:cNvPr id="596" name="図 595">
            <a:extLst>
              <a:ext uri="{FF2B5EF4-FFF2-40B4-BE49-F238E27FC236}">
                <a16:creationId xmlns:a16="http://schemas.microsoft.com/office/drawing/2014/main" id="{8FDD5B06-DEB5-FF9C-9857-21274FC71C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545" y="5952261"/>
            <a:ext cx="646232" cy="371888"/>
          </a:xfrm>
          <a:prstGeom prst="rect">
            <a:avLst/>
          </a:prstGeom>
        </p:spPr>
      </p:pic>
      <p:pic>
        <p:nvPicPr>
          <p:cNvPr id="597" name="図 596">
            <a:extLst>
              <a:ext uri="{FF2B5EF4-FFF2-40B4-BE49-F238E27FC236}">
                <a16:creationId xmlns:a16="http://schemas.microsoft.com/office/drawing/2014/main" id="{453B56EE-6FAA-5E63-4189-A982DBEE7C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696" y="5921778"/>
            <a:ext cx="445047" cy="432854"/>
          </a:xfrm>
          <a:prstGeom prst="rect">
            <a:avLst/>
          </a:prstGeom>
        </p:spPr>
      </p:pic>
      <p:pic>
        <p:nvPicPr>
          <p:cNvPr id="598" name="図 597">
            <a:extLst>
              <a:ext uri="{FF2B5EF4-FFF2-40B4-BE49-F238E27FC236}">
                <a16:creationId xmlns:a16="http://schemas.microsoft.com/office/drawing/2014/main" id="{BD77E893-04D1-1971-23C9-B8AB24CB70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673" y="5952261"/>
            <a:ext cx="646232" cy="371888"/>
          </a:xfrm>
          <a:prstGeom prst="rect">
            <a:avLst/>
          </a:prstGeom>
        </p:spPr>
      </p:pic>
      <p:cxnSp>
        <p:nvCxnSpPr>
          <p:cNvPr id="600" name="コネクタ: 曲線 599">
            <a:extLst>
              <a:ext uri="{FF2B5EF4-FFF2-40B4-BE49-F238E27FC236}">
                <a16:creationId xmlns:a16="http://schemas.microsoft.com/office/drawing/2014/main" id="{94AD1D57-7599-4501-BB10-9761CAD40FA8}"/>
              </a:ext>
            </a:extLst>
          </p:cNvPr>
          <p:cNvCxnSpPr>
            <a:stCxn id="595" idx="2"/>
            <a:endCxn id="597" idx="0"/>
          </p:cNvCxnSpPr>
          <p:nvPr/>
        </p:nvCxnSpPr>
        <p:spPr>
          <a:xfrm rot="16200000" flipH="1">
            <a:off x="6112641" y="5350198"/>
            <a:ext cx="537931" cy="605227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コネクタ: 曲線 600">
            <a:extLst>
              <a:ext uri="{FF2B5EF4-FFF2-40B4-BE49-F238E27FC236}">
                <a16:creationId xmlns:a16="http://schemas.microsoft.com/office/drawing/2014/main" id="{6632EAD7-4901-B79D-594A-B12A726E1D7A}"/>
              </a:ext>
            </a:extLst>
          </p:cNvPr>
          <p:cNvCxnSpPr>
            <a:cxnSpLocks/>
            <a:stCxn id="595" idx="2"/>
            <a:endCxn id="596" idx="0"/>
          </p:cNvCxnSpPr>
          <p:nvPr/>
        </p:nvCxnSpPr>
        <p:spPr>
          <a:xfrm rot="5400000">
            <a:off x="5499120" y="5372388"/>
            <a:ext cx="568414" cy="591332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コネクタ: 曲線 601">
            <a:extLst>
              <a:ext uri="{FF2B5EF4-FFF2-40B4-BE49-F238E27FC236}">
                <a16:creationId xmlns:a16="http://schemas.microsoft.com/office/drawing/2014/main" id="{B4ED4D5A-B7A9-1590-AB84-82EF019F490D}"/>
              </a:ext>
            </a:extLst>
          </p:cNvPr>
          <p:cNvCxnSpPr>
            <a:cxnSpLocks/>
            <a:stCxn id="595" idx="2"/>
            <a:endCxn id="598" idx="0"/>
          </p:cNvCxnSpPr>
          <p:nvPr/>
        </p:nvCxnSpPr>
        <p:spPr>
          <a:xfrm rot="5400000">
            <a:off x="4723684" y="4596952"/>
            <a:ext cx="568414" cy="21422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コネクタ: 曲線 602">
            <a:extLst>
              <a:ext uri="{FF2B5EF4-FFF2-40B4-BE49-F238E27FC236}">
                <a16:creationId xmlns:a16="http://schemas.microsoft.com/office/drawing/2014/main" id="{0B541315-DFCA-B4A1-8AA7-9D856B759F52}"/>
              </a:ext>
            </a:extLst>
          </p:cNvPr>
          <p:cNvCxnSpPr>
            <a:cxnSpLocks/>
            <a:stCxn id="595" idx="2"/>
            <a:endCxn id="622" idx="0"/>
          </p:cNvCxnSpPr>
          <p:nvPr/>
        </p:nvCxnSpPr>
        <p:spPr>
          <a:xfrm rot="16200000" flipH="1">
            <a:off x="7176963" y="4285877"/>
            <a:ext cx="540165" cy="27361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4" name="図 603">
            <a:extLst>
              <a:ext uri="{FF2B5EF4-FFF2-40B4-BE49-F238E27FC236}">
                <a16:creationId xmlns:a16="http://schemas.microsoft.com/office/drawing/2014/main" id="{D8852E5C-5EE8-4E60-C45F-DEB290D195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3335784"/>
            <a:ext cx="1889924" cy="335309"/>
          </a:xfrm>
          <a:prstGeom prst="rect">
            <a:avLst/>
          </a:prstGeom>
        </p:spPr>
      </p:pic>
      <p:cxnSp>
        <p:nvCxnSpPr>
          <p:cNvPr id="605" name="コネクタ: 曲線 604">
            <a:extLst>
              <a:ext uri="{FF2B5EF4-FFF2-40B4-BE49-F238E27FC236}">
                <a16:creationId xmlns:a16="http://schemas.microsoft.com/office/drawing/2014/main" id="{6D899B2C-CBDB-0A27-9389-57D21843B46A}"/>
              </a:ext>
            </a:extLst>
          </p:cNvPr>
          <p:cNvCxnSpPr>
            <a:cxnSpLocks/>
            <a:stCxn id="593" idx="1"/>
            <a:endCxn id="609" idx="2"/>
          </p:cNvCxnSpPr>
          <p:nvPr/>
        </p:nvCxnSpPr>
        <p:spPr>
          <a:xfrm rot="10800000">
            <a:off x="8368441" y="2192785"/>
            <a:ext cx="949494" cy="418057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9" name="図 608">
            <a:extLst>
              <a:ext uri="{FF2B5EF4-FFF2-40B4-BE49-F238E27FC236}">
                <a16:creationId xmlns:a16="http://schemas.microsoft.com/office/drawing/2014/main" id="{5DEFF548-C0A1-B8D8-F182-848F1F41ED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243" y="1942826"/>
            <a:ext cx="1414395" cy="249958"/>
          </a:xfrm>
          <a:prstGeom prst="rect">
            <a:avLst/>
          </a:prstGeom>
        </p:spPr>
      </p:pic>
      <p:cxnSp>
        <p:nvCxnSpPr>
          <p:cNvPr id="612" name="コネクタ: 曲線 611">
            <a:extLst>
              <a:ext uri="{FF2B5EF4-FFF2-40B4-BE49-F238E27FC236}">
                <a16:creationId xmlns:a16="http://schemas.microsoft.com/office/drawing/2014/main" id="{9D94F039-4B0E-1C34-6C03-019A141913C8}"/>
              </a:ext>
            </a:extLst>
          </p:cNvPr>
          <p:cNvCxnSpPr>
            <a:cxnSpLocks/>
            <a:stCxn id="604" idx="1"/>
            <a:endCxn id="609" idx="2"/>
          </p:cNvCxnSpPr>
          <p:nvPr/>
        </p:nvCxnSpPr>
        <p:spPr>
          <a:xfrm rot="10800000">
            <a:off x="8368441" y="2192785"/>
            <a:ext cx="949494" cy="1310655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コネクタ 616">
            <a:extLst>
              <a:ext uri="{FF2B5EF4-FFF2-40B4-BE49-F238E27FC236}">
                <a16:creationId xmlns:a16="http://schemas.microsoft.com/office/drawing/2014/main" id="{6902EB5D-3904-ED11-D6F5-19AB62DBD644}"/>
              </a:ext>
            </a:extLst>
          </p:cNvPr>
          <p:cNvCxnSpPr>
            <a:cxnSpLocks/>
            <a:stCxn id="23" idx="6"/>
            <a:endCxn id="609" idx="1"/>
          </p:cNvCxnSpPr>
          <p:nvPr/>
        </p:nvCxnSpPr>
        <p:spPr>
          <a:xfrm>
            <a:off x="6417682" y="2067805"/>
            <a:ext cx="12435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2" name="図 621">
            <a:extLst>
              <a:ext uri="{FF2B5EF4-FFF2-40B4-BE49-F238E27FC236}">
                <a16:creationId xmlns:a16="http://schemas.microsoft.com/office/drawing/2014/main" id="{C105EEAE-D507-EE2A-E423-F169421AFC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135" y="5924012"/>
            <a:ext cx="1889924" cy="335309"/>
          </a:xfrm>
          <a:prstGeom prst="rect">
            <a:avLst/>
          </a:prstGeom>
        </p:spPr>
      </p:pic>
      <p:cxnSp>
        <p:nvCxnSpPr>
          <p:cNvPr id="626" name="直線コネクタ 625">
            <a:extLst>
              <a:ext uri="{FF2B5EF4-FFF2-40B4-BE49-F238E27FC236}">
                <a16:creationId xmlns:a16="http://schemas.microsoft.com/office/drawing/2014/main" id="{C72505B1-8584-41B3-A5E1-7F39604EB82D}"/>
              </a:ext>
            </a:extLst>
          </p:cNvPr>
          <p:cNvCxnSpPr>
            <a:cxnSpLocks/>
            <a:stCxn id="550" idx="2"/>
            <a:endCxn id="33" idx="0"/>
          </p:cNvCxnSpPr>
          <p:nvPr/>
        </p:nvCxnSpPr>
        <p:spPr>
          <a:xfrm flipH="1">
            <a:off x="6075864" y="3294696"/>
            <a:ext cx="3129" cy="704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コネクタ 628">
            <a:extLst>
              <a:ext uri="{FF2B5EF4-FFF2-40B4-BE49-F238E27FC236}">
                <a16:creationId xmlns:a16="http://schemas.microsoft.com/office/drawing/2014/main" id="{92513CC6-E103-947F-CCA9-34FE3F43B731}"/>
              </a:ext>
            </a:extLst>
          </p:cNvPr>
          <p:cNvCxnSpPr>
            <a:cxnSpLocks/>
            <a:stCxn id="32" idx="6"/>
            <a:endCxn id="595" idx="0"/>
          </p:cNvCxnSpPr>
          <p:nvPr/>
        </p:nvCxnSpPr>
        <p:spPr>
          <a:xfrm>
            <a:off x="6075864" y="4481791"/>
            <a:ext cx="3129" cy="652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コネクタ: 曲線 659">
            <a:extLst>
              <a:ext uri="{FF2B5EF4-FFF2-40B4-BE49-F238E27FC236}">
                <a16:creationId xmlns:a16="http://schemas.microsoft.com/office/drawing/2014/main" id="{7AF9FF96-D3D0-A476-8F2F-2E8646E8A663}"/>
              </a:ext>
            </a:extLst>
          </p:cNvPr>
          <p:cNvCxnSpPr>
            <a:cxnSpLocks/>
            <a:stCxn id="549" idx="3"/>
            <a:endCxn id="550" idx="1"/>
          </p:cNvCxnSpPr>
          <p:nvPr/>
        </p:nvCxnSpPr>
        <p:spPr>
          <a:xfrm>
            <a:off x="4186692" y="2407641"/>
            <a:ext cx="1185103" cy="76207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8" name="雲 667">
            <a:extLst>
              <a:ext uri="{FF2B5EF4-FFF2-40B4-BE49-F238E27FC236}">
                <a16:creationId xmlns:a16="http://schemas.microsoft.com/office/drawing/2014/main" id="{F3A9A7D0-B602-D0F8-0427-3393C5408575}"/>
              </a:ext>
            </a:extLst>
          </p:cNvPr>
          <p:cNvSpPr/>
          <p:nvPr/>
        </p:nvSpPr>
        <p:spPr>
          <a:xfrm>
            <a:off x="5256561" y="230534"/>
            <a:ext cx="1638605" cy="1060243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Internet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9" name="直線コネクタ 668">
            <a:extLst>
              <a:ext uri="{FF2B5EF4-FFF2-40B4-BE49-F238E27FC236}">
                <a16:creationId xmlns:a16="http://schemas.microsoft.com/office/drawing/2014/main" id="{E8C045EB-86D0-DDB1-ECB5-7F8B8649CB94}"/>
              </a:ext>
            </a:extLst>
          </p:cNvPr>
          <p:cNvCxnSpPr>
            <a:cxnSpLocks/>
            <a:stCxn id="668" idx="1"/>
            <a:endCxn id="21" idx="21"/>
          </p:cNvCxnSpPr>
          <p:nvPr/>
        </p:nvCxnSpPr>
        <p:spPr>
          <a:xfrm>
            <a:off x="6075864" y="1289648"/>
            <a:ext cx="0" cy="620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3" name="テキスト ボックス 672">
            <a:extLst>
              <a:ext uri="{FF2B5EF4-FFF2-40B4-BE49-F238E27FC236}">
                <a16:creationId xmlns:a16="http://schemas.microsoft.com/office/drawing/2014/main" id="{34C8953C-AD3A-19C4-C306-450560079FBA}"/>
              </a:ext>
            </a:extLst>
          </p:cNvPr>
          <p:cNvSpPr txBox="1"/>
          <p:nvPr/>
        </p:nvSpPr>
        <p:spPr>
          <a:xfrm>
            <a:off x="4272702" y="2341707"/>
            <a:ext cx="1840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4" name="テキスト ボックス 673">
            <a:extLst>
              <a:ext uri="{FF2B5EF4-FFF2-40B4-BE49-F238E27FC236}">
                <a16:creationId xmlns:a16="http://schemas.microsoft.com/office/drawing/2014/main" id="{D7B32CA1-1CEC-4A5B-A2DA-20575E5D4BB5}"/>
              </a:ext>
            </a:extLst>
          </p:cNvPr>
          <p:cNvSpPr txBox="1"/>
          <p:nvPr/>
        </p:nvSpPr>
        <p:spPr>
          <a:xfrm>
            <a:off x="4378740" y="3618479"/>
            <a:ext cx="173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5" name="テキスト ボックス 674">
            <a:extLst>
              <a:ext uri="{FF2B5EF4-FFF2-40B4-BE49-F238E27FC236}">
                <a16:creationId xmlns:a16="http://schemas.microsoft.com/office/drawing/2014/main" id="{D84ABEAA-644B-0416-838A-5D664E4671F7}"/>
              </a:ext>
            </a:extLst>
          </p:cNvPr>
          <p:cNvSpPr txBox="1"/>
          <p:nvPr/>
        </p:nvSpPr>
        <p:spPr>
          <a:xfrm>
            <a:off x="4597319" y="15929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aa.bb.cc.dd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6" name="テキスト ボックス 675">
            <a:extLst>
              <a:ext uri="{FF2B5EF4-FFF2-40B4-BE49-F238E27FC236}">
                <a16:creationId xmlns:a16="http://schemas.microsoft.com/office/drawing/2014/main" id="{654F6F97-1FC7-E5C9-0EE5-AB2BFC9D41E5}"/>
              </a:ext>
            </a:extLst>
          </p:cNvPr>
          <p:cNvSpPr txBox="1"/>
          <p:nvPr/>
        </p:nvSpPr>
        <p:spPr>
          <a:xfrm>
            <a:off x="4178239" y="4485002"/>
            <a:ext cx="1917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7" name="テキスト ボックス 676">
            <a:extLst>
              <a:ext uri="{FF2B5EF4-FFF2-40B4-BE49-F238E27FC236}">
                <a16:creationId xmlns:a16="http://schemas.microsoft.com/office/drawing/2014/main" id="{4F8B4E91-B129-B6DD-49A6-A1F4ED87C558}"/>
              </a:ext>
            </a:extLst>
          </p:cNvPr>
          <p:cNvSpPr txBox="1"/>
          <p:nvPr/>
        </p:nvSpPr>
        <p:spPr>
          <a:xfrm>
            <a:off x="8226634" y="62593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8" name="テキスト ボックス 677">
            <a:extLst>
              <a:ext uri="{FF2B5EF4-FFF2-40B4-BE49-F238E27FC236}">
                <a16:creationId xmlns:a16="http://schemas.microsoft.com/office/drawing/2014/main" id="{F38428B3-ED99-58A7-9D1F-A1F6069FB411}"/>
              </a:ext>
            </a:extLst>
          </p:cNvPr>
          <p:cNvSpPr txBox="1"/>
          <p:nvPr/>
        </p:nvSpPr>
        <p:spPr>
          <a:xfrm>
            <a:off x="3094156" y="6329178"/>
            <a:ext cx="1755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9" name="テキスト ボックス 678">
            <a:extLst>
              <a:ext uri="{FF2B5EF4-FFF2-40B4-BE49-F238E27FC236}">
                <a16:creationId xmlns:a16="http://schemas.microsoft.com/office/drawing/2014/main" id="{481FFEC3-8EDE-689F-8567-66F8A34B3007}"/>
              </a:ext>
            </a:extLst>
          </p:cNvPr>
          <p:cNvSpPr txBox="1"/>
          <p:nvPr/>
        </p:nvSpPr>
        <p:spPr>
          <a:xfrm>
            <a:off x="4815370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3" name="テキスト ボックス 682">
            <a:extLst>
              <a:ext uri="{FF2B5EF4-FFF2-40B4-BE49-F238E27FC236}">
                <a16:creationId xmlns:a16="http://schemas.microsoft.com/office/drawing/2014/main" id="{AC13114B-F514-60EE-972A-D35A18075DA1}"/>
              </a:ext>
            </a:extLst>
          </p:cNvPr>
          <p:cNvSpPr txBox="1"/>
          <p:nvPr/>
        </p:nvSpPr>
        <p:spPr>
          <a:xfrm>
            <a:off x="6030876" y="63291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4" name="テキスト ボックス 683">
            <a:extLst>
              <a:ext uri="{FF2B5EF4-FFF2-40B4-BE49-F238E27FC236}">
                <a16:creationId xmlns:a16="http://schemas.microsoft.com/office/drawing/2014/main" id="{961FE8E4-9133-DBBE-33E8-ECF1DEE4F0B1}"/>
              </a:ext>
            </a:extLst>
          </p:cNvPr>
          <p:cNvSpPr txBox="1"/>
          <p:nvPr/>
        </p:nvSpPr>
        <p:spPr>
          <a:xfrm>
            <a:off x="6325487" y="1755032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5" name="テキスト ボックス 684">
            <a:extLst>
              <a:ext uri="{FF2B5EF4-FFF2-40B4-BE49-F238E27FC236}">
                <a16:creationId xmlns:a16="http://schemas.microsoft.com/office/drawing/2014/main" id="{BF5FDE86-0EA3-8241-12F4-757CD3E6A23E}"/>
              </a:ext>
            </a:extLst>
          </p:cNvPr>
          <p:cNvSpPr txBox="1"/>
          <p:nvPr/>
        </p:nvSpPr>
        <p:spPr>
          <a:xfrm>
            <a:off x="9361233" y="2778495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6" name="テキスト ボックス 685">
            <a:extLst>
              <a:ext uri="{FF2B5EF4-FFF2-40B4-BE49-F238E27FC236}">
                <a16:creationId xmlns:a16="http://schemas.microsoft.com/office/drawing/2014/main" id="{B4776461-8630-1F05-79D1-CE10CE7C9F04}"/>
              </a:ext>
            </a:extLst>
          </p:cNvPr>
          <p:cNvSpPr txBox="1"/>
          <p:nvPr/>
        </p:nvSpPr>
        <p:spPr>
          <a:xfrm>
            <a:off x="9361233" y="3652344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6" name="テキスト ボックス 695">
            <a:extLst>
              <a:ext uri="{FF2B5EF4-FFF2-40B4-BE49-F238E27FC236}">
                <a16:creationId xmlns:a16="http://schemas.microsoft.com/office/drawing/2014/main" id="{734E4F5B-6047-2F25-8D38-ED14DED07C61}"/>
              </a:ext>
            </a:extLst>
          </p:cNvPr>
          <p:cNvSpPr txBox="1"/>
          <p:nvPr/>
        </p:nvSpPr>
        <p:spPr>
          <a:xfrm>
            <a:off x="1168911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E3CD6BFE-9A12-940B-7BB8-155CC3C92958}"/>
              </a:ext>
            </a:extLst>
          </p:cNvPr>
          <p:cNvSpPr txBox="1"/>
          <p:nvPr/>
        </p:nvSpPr>
        <p:spPr>
          <a:xfrm>
            <a:off x="2193644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64C05E0A-C340-5F23-318B-477D74D492E5}"/>
              </a:ext>
            </a:extLst>
          </p:cNvPr>
          <p:cNvSpPr txBox="1"/>
          <p:nvPr/>
        </p:nvSpPr>
        <p:spPr>
          <a:xfrm>
            <a:off x="3234255" y="4828324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60AFCC01-A664-BE92-93EC-F28B998B9008}"/>
              </a:ext>
            </a:extLst>
          </p:cNvPr>
          <p:cNvSpPr txBox="1"/>
          <p:nvPr/>
        </p:nvSpPr>
        <p:spPr>
          <a:xfrm>
            <a:off x="1116813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0" name="テキスト ボックス 699">
            <a:extLst>
              <a:ext uri="{FF2B5EF4-FFF2-40B4-BE49-F238E27FC236}">
                <a16:creationId xmlns:a16="http://schemas.microsoft.com/office/drawing/2014/main" id="{4DFFAF5E-DCD7-585E-935F-C166CB4C98AF}"/>
              </a:ext>
            </a:extLst>
          </p:cNvPr>
          <p:cNvSpPr txBox="1"/>
          <p:nvPr/>
        </p:nvSpPr>
        <p:spPr>
          <a:xfrm>
            <a:off x="2141546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1" name="テキスト ボックス 700">
            <a:extLst>
              <a:ext uri="{FF2B5EF4-FFF2-40B4-BE49-F238E27FC236}">
                <a16:creationId xmlns:a16="http://schemas.microsoft.com/office/drawing/2014/main" id="{E85A26C6-3226-1814-5AB1-4343FC251E86}"/>
              </a:ext>
            </a:extLst>
          </p:cNvPr>
          <p:cNvSpPr txBox="1"/>
          <p:nvPr/>
        </p:nvSpPr>
        <p:spPr>
          <a:xfrm>
            <a:off x="3234255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7" name="図 716">
            <a:extLst>
              <a:ext uri="{FF2B5EF4-FFF2-40B4-BE49-F238E27FC236}">
                <a16:creationId xmlns:a16="http://schemas.microsoft.com/office/drawing/2014/main" id="{7F677E3E-248C-8468-52A2-15AA0B3228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97" y="3386596"/>
            <a:ext cx="646232" cy="371888"/>
          </a:xfrm>
          <a:prstGeom prst="rect">
            <a:avLst/>
          </a:prstGeom>
        </p:spPr>
      </p:pic>
      <p:cxnSp>
        <p:nvCxnSpPr>
          <p:cNvPr id="718" name="コネクタ: 曲線 717">
            <a:extLst>
              <a:ext uri="{FF2B5EF4-FFF2-40B4-BE49-F238E27FC236}">
                <a16:creationId xmlns:a16="http://schemas.microsoft.com/office/drawing/2014/main" id="{184DB3E1-BC1C-C4A9-A0AD-AA741DEA8F35}"/>
              </a:ext>
            </a:extLst>
          </p:cNvPr>
          <p:cNvCxnSpPr>
            <a:cxnSpLocks/>
            <a:stCxn id="550" idx="3"/>
            <a:endCxn id="717" idx="0"/>
          </p:cNvCxnSpPr>
          <p:nvPr/>
        </p:nvCxnSpPr>
        <p:spPr>
          <a:xfrm>
            <a:off x="6786190" y="3169717"/>
            <a:ext cx="848923" cy="216879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9" name="テキスト ボックス 718">
            <a:extLst>
              <a:ext uri="{FF2B5EF4-FFF2-40B4-BE49-F238E27FC236}">
                <a16:creationId xmlns:a16="http://schemas.microsoft.com/office/drawing/2014/main" id="{2BAB6D67-4A34-99A2-B4F5-F3BAE3C004B4}"/>
              </a:ext>
            </a:extLst>
          </p:cNvPr>
          <p:cNvSpPr txBox="1"/>
          <p:nvPr/>
        </p:nvSpPr>
        <p:spPr>
          <a:xfrm>
            <a:off x="7094948" y="3750000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10.0.0.253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67029224-1ABF-32FE-02E4-8FEF7D409F14}"/>
              </a:ext>
            </a:extLst>
          </p:cNvPr>
          <p:cNvSpPr/>
          <p:nvPr/>
        </p:nvSpPr>
        <p:spPr>
          <a:xfrm>
            <a:off x="482151" y="1891523"/>
            <a:ext cx="2111370" cy="437721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31B89C51-6881-B996-B624-4648C42C3065}"/>
              </a:ext>
            </a:extLst>
          </p:cNvPr>
          <p:cNvSpPr/>
          <p:nvPr/>
        </p:nvSpPr>
        <p:spPr>
          <a:xfrm>
            <a:off x="9403559" y="1491607"/>
            <a:ext cx="2111370" cy="43772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BD2129BE-0D46-60FA-0C52-E1980A36D14E}"/>
              </a:ext>
            </a:extLst>
          </p:cNvPr>
          <p:cNvSpPr/>
          <p:nvPr/>
        </p:nvSpPr>
        <p:spPr>
          <a:xfrm>
            <a:off x="8588044" y="5245112"/>
            <a:ext cx="2111370" cy="437721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6" name="四角形: メモ 5">
            <a:extLst>
              <a:ext uri="{FF2B5EF4-FFF2-40B4-BE49-F238E27FC236}">
                <a16:creationId xmlns:a16="http://schemas.microsoft.com/office/drawing/2014/main" id="{61CF3790-32C2-3787-1AD3-FBF342D75F5B}"/>
              </a:ext>
            </a:extLst>
          </p:cNvPr>
          <p:cNvSpPr/>
          <p:nvPr/>
        </p:nvSpPr>
        <p:spPr>
          <a:xfrm>
            <a:off x="7699949" y="2192785"/>
            <a:ext cx="4152297" cy="2043868"/>
          </a:xfrm>
          <a:prstGeom prst="foldedCorner">
            <a:avLst>
              <a:gd name="adj" fmla="val 14512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ルーターの思考：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このパケットは</a:t>
            </a: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に取次ぎを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お願いしないといけない。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そのためには、</a:t>
            </a: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MAC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アドレスを知る必要がある。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20856E5E-C5E3-2E54-42AA-0B671870D2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4517" y="3952130"/>
            <a:ext cx="978290" cy="633950"/>
          </a:xfrm>
          <a:prstGeom prst="rect">
            <a:avLst/>
          </a:prstGeom>
        </p:spPr>
      </p:pic>
      <p:sp>
        <p:nvSpPr>
          <p:cNvPr id="15" name="フリーフォーム: 図形 14">
            <a:extLst>
              <a:ext uri="{FF2B5EF4-FFF2-40B4-BE49-F238E27FC236}">
                <a16:creationId xmlns:a16="http://schemas.microsoft.com/office/drawing/2014/main" id="{4B13B014-21EC-BBD6-72E8-1022D5AE14F0}"/>
              </a:ext>
            </a:extLst>
          </p:cNvPr>
          <p:cNvSpPr/>
          <p:nvPr/>
        </p:nvSpPr>
        <p:spPr>
          <a:xfrm>
            <a:off x="6177581" y="2418642"/>
            <a:ext cx="1554480" cy="1503680"/>
          </a:xfrm>
          <a:custGeom>
            <a:avLst/>
            <a:gdLst>
              <a:gd name="csX0" fmla="*/ 1503680 w 1503680"/>
              <a:gd name="csY0" fmla="*/ 0 h 1463040"/>
              <a:gd name="csX1" fmla="*/ 111760 w 1503680"/>
              <a:gd name="csY1" fmla="*/ 680720 h 1463040"/>
              <a:gd name="csX2" fmla="*/ 538480 w 1503680"/>
              <a:gd name="csY2" fmla="*/ 1087120 h 1463040"/>
              <a:gd name="csX3" fmla="*/ 558800 w 1503680"/>
              <a:gd name="csY3" fmla="*/ 589280 h 1463040"/>
              <a:gd name="csX4" fmla="*/ 0 w 1503680"/>
              <a:gd name="csY4" fmla="*/ 1463040 h 1463040"/>
              <a:gd name="csX0" fmla="*/ 1554480 w 1554480"/>
              <a:gd name="csY0" fmla="*/ 0 h 1503680"/>
              <a:gd name="csX1" fmla="*/ 162560 w 1554480"/>
              <a:gd name="csY1" fmla="*/ 680720 h 1503680"/>
              <a:gd name="csX2" fmla="*/ 589280 w 1554480"/>
              <a:gd name="csY2" fmla="*/ 1087120 h 1503680"/>
              <a:gd name="csX3" fmla="*/ 609600 w 1554480"/>
              <a:gd name="csY3" fmla="*/ 589280 h 1503680"/>
              <a:gd name="csX4" fmla="*/ 0 w 1554480"/>
              <a:gd name="csY4" fmla="*/ 1503680 h 1503680"/>
              <a:gd name="csX0" fmla="*/ 1554480 w 1554480"/>
              <a:gd name="csY0" fmla="*/ 0 h 1503680"/>
              <a:gd name="csX1" fmla="*/ 162560 w 1554480"/>
              <a:gd name="csY1" fmla="*/ 680720 h 1503680"/>
              <a:gd name="csX2" fmla="*/ 589280 w 1554480"/>
              <a:gd name="csY2" fmla="*/ 1087120 h 1503680"/>
              <a:gd name="csX3" fmla="*/ 609600 w 1554480"/>
              <a:gd name="csY3" fmla="*/ 589280 h 1503680"/>
              <a:gd name="csX4" fmla="*/ 0 w 1554480"/>
              <a:gd name="csY4" fmla="*/ 1503680 h 1503680"/>
              <a:gd name="csX0" fmla="*/ 1554480 w 1554480"/>
              <a:gd name="csY0" fmla="*/ 0 h 1503680"/>
              <a:gd name="csX1" fmla="*/ 162560 w 1554480"/>
              <a:gd name="csY1" fmla="*/ 680720 h 1503680"/>
              <a:gd name="csX2" fmla="*/ 589280 w 1554480"/>
              <a:gd name="csY2" fmla="*/ 1087120 h 1503680"/>
              <a:gd name="csX3" fmla="*/ 609600 w 1554480"/>
              <a:gd name="csY3" fmla="*/ 589280 h 1503680"/>
              <a:gd name="csX4" fmla="*/ 0 w 1554480"/>
              <a:gd name="csY4" fmla="*/ 1503680 h 1503680"/>
              <a:gd name="csX0" fmla="*/ 1554480 w 1554480"/>
              <a:gd name="csY0" fmla="*/ 0 h 1503680"/>
              <a:gd name="csX1" fmla="*/ 162560 w 1554480"/>
              <a:gd name="csY1" fmla="*/ 680720 h 1503680"/>
              <a:gd name="csX2" fmla="*/ 609600 w 1554480"/>
              <a:gd name="csY2" fmla="*/ 589280 h 1503680"/>
              <a:gd name="csX3" fmla="*/ 0 w 1554480"/>
              <a:gd name="csY3" fmla="*/ 1503680 h 1503680"/>
              <a:gd name="csX0" fmla="*/ 1554480 w 1554480"/>
              <a:gd name="csY0" fmla="*/ 0 h 1503680"/>
              <a:gd name="csX1" fmla="*/ 162560 w 1554480"/>
              <a:gd name="csY1" fmla="*/ 680720 h 1503680"/>
              <a:gd name="csX2" fmla="*/ 599440 w 1554480"/>
              <a:gd name="csY2" fmla="*/ 883920 h 1503680"/>
              <a:gd name="csX3" fmla="*/ 0 w 1554480"/>
              <a:gd name="csY3" fmla="*/ 1503680 h 1503680"/>
              <a:gd name="csX0" fmla="*/ 1554480 w 1554480"/>
              <a:gd name="csY0" fmla="*/ 0 h 1503680"/>
              <a:gd name="csX1" fmla="*/ 162560 w 1554480"/>
              <a:gd name="csY1" fmla="*/ 680720 h 1503680"/>
              <a:gd name="csX2" fmla="*/ 853440 w 1554480"/>
              <a:gd name="csY2" fmla="*/ 792480 h 1503680"/>
              <a:gd name="csX3" fmla="*/ 0 w 1554480"/>
              <a:gd name="csY3" fmla="*/ 1503680 h 1503680"/>
              <a:gd name="csX0" fmla="*/ 1554480 w 1554480"/>
              <a:gd name="csY0" fmla="*/ 0 h 1503680"/>
              <a:gd name="csX1" fmla="*/ 162560 w 1554480"/>
              <a:gd name="csY1" fmla="*/ 680720 h 1503680"/>
              <a:gd name="csX2" fmla="*/ 853440 w 1554480"/>
              <a:gd name="csY2" fmla="*/ 792480 h 1503680"/>
              <a:gd name="csX3" fmla="*/ 0 w 1554480"/>
              <a:gd name="csY3" fmla="*/ 1503680 h 1503680"/>
              <a:gd name="csX0" fmla="*/ 1554480 w 1554480"/>
              <a:gd name="csY0" fmla="*/ 0 h 1503680"/>
              <a:gd name="csX1" fmla="*/ 162560 w 1554480"/>
              <a:gd name="csY1" fmla="*/ 680720 h 1503680"/>
              <a:gd name="csX2" fmla="*/ 853440 w 1554480"/>
              <a:gd name="csY2" fmla="*/ 792480 h 1503680"/>
              <a:gd name="csX3" fmla="*/ 0 w 1554480"/>
              <a:gd name="csY3" fmla="*/ 1503680 h 1503680"/>
              <a:gd name="csX0" fmla="*/ 1554480 w 1554480"/>
              <a:gd name="csY0" fmla="*/ 0 h 1503680"/>
              <a:gd name="csX1" fmla="*/ 162560 w 1554480"/>
              <a:gd name="csY1" fmla="*/ 680720 h 1503680"/>
              <a:gd name="csX2" fmla="*/ 853440 w 1554480"/>
              <a:gd name="csY2" fmla="*/ 792480 h 1503680"/>
              <a:gd name="csX3" fmla="*/ 0 w 1554480"/>
              <a:gd name="csY3" fmla="*/ 1503680 h 1503680"/>
              <a:gd name="csX0" fmla="*/ 1554480 w 1554480"/>
              <a:gd name="csY0" fmla="*/ 765 h 1504445"/>
              <a:gd name="csX1" fmla="*/ 162560 w 1554480"/>
              <a:gd name="csY1" fmla="*/ 681485 h 1504445"/>
              <a:gd name="csX2" fmla="*/ 853440 w 1554480"/>
              <a:gd name="csY2" fmla="*/ 793245 h 1504445"/>
              <a:gd name="csX3" fmla="*/ 0 w 1554480"/>
              <a:gd name="csY3" fmla="*/ 1504445 h 1504445"/>
              <a:gd name="csX0" fmla="*/ 1554480 w 1554480"/>
              <a:gd name="csY0" fmla="*/ 0 h 1503680"/>
              <a:gd name="csX1" fmla="*/ 853440 w 1554480"/>
              <a:gd name="csY1" fmla="*/ 792480 h 1503680"/>
              <a:gd name="csX2" fmla="*/ 0 w 1554480"/>
              <a:gd name="csY2" fmla="*/ 1503680 h 1503680"/>
              <a:gd name="csX0" fmla="*/ 1554480 w 1554480"/>
              <a:gd name="csY0" fmla="*/ 0 h 1503680"/>
              <a:gd name="csX1" fmla="*/ 853440 w 1554480"/>
              <a:gd name="csY1" fmla="*/ 792480 h 1503680"/>
              <a:gd name="csX2" fmla="*/ 0 w 1554480"/>
              <a:gd name="csY2" fmla="*/ 1503680 h 1503680"/>
              <a:gd name="csX0" fmla="*/ 1554480 w 1554480"/>
              <a:gd name="csY0" fmla="*/ 0 h 1503680"/>
              <a:gd name="csX1" fmla="*/ 853440 w 1554480"/>
              <a:gd name="csY1" fmla="*/ 792480 h 1503680"/>
              <a:gd name="csX2" fmla="*/ 0 w 1554480"/>
              <a:gd name="csY2" fmla="*/ 1503680 h 1503680"/>
              <a:gd name="csX0" fmla="*/ 1554480 w 1554480"/>
              <a:gd name="csY0" fmla="*/ 0 h 1503680"/>
              <a:gd name="csX1" fmla="*/ 853440 w 1554480"/>
              <a:gd name="csY1" fmla="*/ 792480 h 1503680"/>
              <a:gd name="csX2" fmla="*/ 0 w 1554480"/>
              <a:gd name="csY2" fmla="*/ 1503680 h 1503680"/>
              <a:gd name="csX0" fmla="*/ 1554480 w 1554480"/>
              <a:gd name="csY0" fmla="*/ 0 h 1503680"/>
              <a:gd name="csX1" fmla="*/ 853440 w 1554480"/>
              <a:gd name="csY1" fmla="*/ 792480 h 1503680"/>
              <a:gd name="csX2" fmla="*/ 0 w 1554480"/>
              <a:gd name="csY2" fmla="*/ 1503680 h 1503680"/>
              <a:gd name="csX0" fmla="*/ 1554480 w 1554480"/>
              <a:gd name="csY0" fmla="*/ 0 h 1503680"/>
              <a:gd name="csX1" fmla="*/ 853440 w 1554480"/>
              <a:gd name="csY1" fmla="*/ 792480 h 1503680"/>
              <a:gd name="csX2" fmla="*/ 0 w 1554480"/>
              <a:gd name="csY2" fmla="*/ 1503680 h 1503680"/>
              <a:gd name="csX0" fmla="*/ 1554480 w 1554480"/>
              <a:gd name="csY0" fmla="*/ 0 h 1503680"/>
              <a:gd name="csX1" fmla="*/ 853440 w 1554480"/>
              <a:gd name="csY1" fmla="*/ 792480 h 1503680"/>
              <a:gd name="csX2" fmla="*/ 0 w 1554480"/>
              <a:gd name="csY2" fmla="*/ 1503680 h 1503680"/>
              <a:gd name="csX0" fmla="*/ 1554480 w 1554480"/>
              <a:gd name="csY0" fmla="*/ 0 h 1503680"/>
              <a:gd name="csX1" fmla="*/ 995680 w 1554480"/>
              <a:gd name="csY1" fmla="*/ 1076960 h 1503680"/>
              <a:gd name="csX2" fmla="*/ 0 w 1554480"/>
              <a:gd name="csY2" fmla="*/ 1503680 h 1503680"/>
              <a:gd name="csX0" fmla="*/ 1554480 w 1554480"/>
              <a:gd name="csY0" fmla="*/ 0 h 1503680"/>
              <a:gd name="csX1" fmla="*/ 995680 w 1554480"/>
              <a:gd name="csY1" fmla="*/ 1076960 h 1503680"/>
              <a:gd name="csX2" fmla="*/ 0 w 1554480"/>
              <a:gd name="csY2" fmla="*/ 1503680 h 150368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1554480" h="1503680">
                <a:moveTo>
                  <a:pt x="1554480" y="0"/>
                </a:moveTo>
                <a:cubicBezTo>
                  <a:pt x="640080" y="325120"/>
                  <a:pt x="629920" y="1524000"/>
                  <a:pt x="995680" y="1076960"/>
                </a:cubicBezTo>
                <a:cubicBezTo>
                  <a:pt x="1444413" y="418253"/>
                  <a:pt x="397086" y="346286"/>
                  <a:pt x="0" y="1503680"/>
                </a:cubicBezTo>
              </a:path>
            </a:pathLst>
          </a:cu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吹き出し: 四角形 15">
            <a:extLst>
              <a:ext uri="{FF2B5EF4-FFF2-40B4-BE49-F238E27FC236}">
                <a16:creationId xmlns:a16="http://schemas.microsoft.com/office/drawing/2014/main" id="{24DA9468-478C-D09B-6C35-3C85185FFC5B}"/>
              </a:ext>
            </a:extLst>
          </p:cNvPr>
          <p:cNvSpPr/>
          <p:nvPr/>
        </p:nvSpPr>
        <p:spPr>
          <a:xfrm>
            <a:off x="382915" y="3535758"/>
            <a:ext cx="4603923" cy="1832184"/>
          </a:xfrm>
          <a:prstGeom prst="wedgeRectCallout">
            <a:avLst>
              <a:gd name="adj1" fmla="val 67343"/>
              <a:gd name="adj2" fmla="val -1438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ルーティング情報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192.16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8.1.* 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は、下方向に直接接続されている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10.0.0.*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は、上方向に直接接続されている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それ以外は、上方向にある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b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取次ぎを依頼する←これに該当する</a:t>
            </a:r>
          </a:p>
        </p:txBody>
      </p:sp>
      <p:sp>
        <p:nvSpPr>
          <p:cNvPr id="17" name="四角形: メモ 16">
            <a:extLst>
              <a:ext uri="{FF2B5EF4-FFF2-40B4-BE49-F238E27FC236}">
                <a16:creationId xmlns:a16="http://schemas.microsoft.com/office/drawing/2014/main" id="{5F5DD2D1-B744-3819-1E68-275DB3C02D75}"/>
              </a:ext>
            </a:extLst>
          </p:cNvPr>
          <p:cNvSpPr/>
          <p:nvPr/>
        </p:nvSpPr>
        <p:spPr>
          <a:xfrm>
            <a:off x="350641" y="2619363"/>
            <a:ext cx="4636197" cy="1026159"/>
          </a:xfrm>
          <a:prstGeom prst="foldedCorner">
            <a:avLst>
              <a:gd name="adj" fmla="val 14512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パケットを受け取ったルーターは、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持っているルーティング情報に従って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そのパケットを適切な方向に送る。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76243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6F1AD5-C18A-CEFF-CCAE-C381548E9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781E252D-5901-3BD1-3FD5-093C0F93B6E2}"/>
              </a:ext>
            </a:extLst>
          </p:cNvPr>
          <p:cNvSpPr/>
          <p:nvPr/>
        </p:nvSpPr>
        <p:spPr>
          <a:xfrm>
            <a:off x="838199" y="1942826"/>
            <a:ext cx="7329478" cy="3191063"/>
          </a:xfrm>
          <a:custGeom>
            <a:avLst/>
            <a:gdLst>
              <a:gd name="csX0" fmla="*/ 328648 w 7329478"/>
              <a:gd name="csY0" fmla="*/ 0 h 3191063"/>
              <a:gd name="csX1" fmla="*/ 3494621 w 7329478"/>
              <a:gd name="csY1" fmla="*/ 0 h 3191063"/>
              <a:gd name="csX2" fmla="*/ 3797442 w 7329478"/>
              <a:gd name="csY2" fmla="*/ 200723 h 3191063"/>
              <a:gd name="csX3" fmla="*/ 3818293 w 7329478"/>
              <a:gd name="csY3" fmla="*/ 303998 h 3191063"/>
              <a:gd name="csX4" fmla="*/ 5232972 w 7329478"/>
              <a:gd name="csY4" fmla="*/ 303998 h 3191063"/>
              <a:gd name="csX5" fmla="*/ 5433211 w 7329478"/>
              <a:gd name="csY5" fmla="*/ 504237 h 3191063"/>
              <a:gd name="csX6" fmla="*/ 5433211 w 7329478"/>
              <a:gd name="csY6" fmla="*/ 984772 h 3191063"/>
              <a:gd name="csX7" fmla="*/ 7016475 w 7329478"/>
              <a:gd name="csY7" fmla="*/ 984772 h 3191063"/>
              <a:gd name="csX8" fmla="*/ 7329478 w 7329478"/>
              <a:gd name="csY8" fmla="*/ 1297775 h 3191063"/>
              <a:gd name="csX9" fmla="*/ 7329478 w 7329478"/>
              <a:gd name="csY9" fmla="*/ 1935255 h 3191063"/>
              <a:gd name="csX10" fmla="*/ 7016475 w 7329478"/>
              <a:gd name="csY10" fmla="*/ 2248258 h 3191063"/>
              <a:gd name="csX11" fmla="*/ 5232972 w 7329478"/>
              <a:gd name="csY11" fmla="*/ 2248258 h 3191063"/>
              <a:gd name="csX12" fmla="*/ 3823269 w 7329478"/>
              <a:gd name="csY12" fmla="*/ 2248258 h 3191063"/>
              <a:gd name="csX13" fmla="*/ 3823269 w 7329478"/>
              <a:gd name="csY13" fmla="*/ 2862415 h 3191063"/>
              <a:gd name="csX14" fmla="*/ 3494621 w 7329478"/>
              <a:gd name="csY14" fmla="*/ 3191063 h 3191063"/>
              <a:gd name="csX15" fmla="*/ 328648 w 7329478"/>
              <a:gd name="csY15" fmla="*/ 3191063 h 3191063"/>
              <a:gd name="csX16" fmla="*/ 0 w 7329478"/>
              <a:gd name="csY16" fmla="*/ 2862415 h 3191063"/>
              <a:gd name="csX17" fmla="*/ 0 w 7329478"/>
              <a:gd name="csY17" fmla="*/ 328648 h 3191063"/>
              <a:gd name="csX18" fmla="*/ 328648 w 7329478"/>
              <a:gd name="csY18" fmla="*/ 0 h 31910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7329478" h="3191063">
                <a:moveTo>
                  <a:pt x="328648" y="0"/>
                </a:moveTo>
                <a:lnTo>
                  <a:pt x="3494621" y="0"/>
                </a:lnTo>
                <a:cubicBezTo>
                  <a:pt x="3630752" y="0"/>
                  <a:pt x="3747551" y="82767"/>
                  <a:pt x="3797442" y="200723"/>
                </a:cubicBezTo>
                <a:lnTo>
                  <a:pt x="3818293" y="303998"/>
                </a:lnTo>
                <a:lnTo>
                  <a:pt x="5232972" y="303998"/>
                </a:lnTo>
                <a:cubicBezTo>
                  <a:pt x="5343561" y="303998"/>
                  <a:pt x="5433211" y="393648"/>
                  <a:pt x="5433211" y="504237"/>
                </a:cubicBezTo>
                <a:lnTo>
                  <a:pt x="5433211" y="984772"/>
                </a:lnTo>
                <a:lnTo>
                  <a:pt x="7016475" y="984772"/>
                </a:lnTo>
                <a:cubicBezTo>
                  <a:pt x="7189342" y="984772"/>
                  <a:pt x="7329478" y="1124908"/>
                  <a:pt x="7329478" y="1297775"/>
                </a:cubicBezTo>
                <a:lnTo>
                  <a:pt x="7329478" y="1935255"/>
                </a:lnTo>
                <a:cubicBezTo>
                  <a:pt x="7329478" y="2108122"/>
                  <a:pt x="7189342" y="2248258"/>
                  <a:pt x="7016475" y="2248258"/>
                </a:cubicBezTo>
                <a:lnTo>
                  <a:pt x="5232972" y="2248258"/>
                </a:lnTo>
                <a:lnTo>
                  <a:pt x="3823269" y="2248258"/>
                </a:lnTo>
                <a:lnTo>
                  <a:pt x="3823269" y="2862415"/>
                </a:lnTo>
                <a:cubicBezTo>
                  <a:pt x="3823269" y="3043922"/>
                  <a:pt x="3676128" y="3191063"/>
                  <a:pt x="3494621" y="3191063"/>
                </a:cubicBezTo>
                <a:lnTo>
                  <a:pt x="328648" y="3191063"/>
                </a:lnTo>
                <a:cubicBezTo>
                  <a:pt x="147141" y="3191063"/>
                  <a:pt x="0" y="3043922"/>
                  <a:pt x="0" y="2862415"/>
                </a:cubicBezTo>
                <a:lnTo>
                  <a:pt x="0" y="328648"/>
                </a:lnTo>
                <a:cubicBezTo>
                  <a:pt x="0" y="147141"/>
                  <a:pt x="147141" y="0"/>
                  <a:pt x="328648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97AAE35E-3EDF-C2BB-4A68-43EFDE5D22C0}"/>
              </a:ext>
            </a:extLst>
          </p:cNvPr>
          <p:cNvSpPr/>
          <p:nvPr/>
        </p:nvSpPr>
        <p:spPr>
          <a:xfrm>
            <a:off x="6335588" y="1571066"/>
            <a:ext cx="5018207" cy="2468246"/>
          </a:xfrm>
          <a:custGeom>
            <a:avLst/>
            <a:gdLst>
              <a:gd name="csX0" fmla="*/ 231257 w 5018207"/>
              <a:gd name="csY0" fmla="*/ 0 h 2468246"/>
              <a:gd name="csX1" fmla="*/ 4786950 w 5018207"/>
              <a:gd name="csY1" fmla="*/ 0 h 2468246"/>
              <a:gd name="csX2" fmla="*/ 5018207 w 5018207"/>
              <a:gd name="csY2" fmla="*/ 231257 h 2468246"/>
              <a:gd name="csX3" fmla="*/ 5018207 w 5018207"/>
              <a:gd name="csY3" fmla="*/ 641150 h 2468246"/>
              <a:gd name="csX4" fmla="*/ 5018207 w 5018207"/>
              <a:gd name="csY4" fmla="*/ 702249 h 2468246"/>
              <a:gd name="csX5" fmla="*/ 5018207 w 5018207"/>
              <a:gd name="csY5" fmla="*/ 2204221 h 2468246"/>
              <a:gd name="csX6" fmla="*/ 4754182 w 5018207"/>
              <a:gd name="csY6" fmla="*/ 2468246 h 2468246"/>
              <a:gd name="csX7" fmla="*/ 2266946 w 5018207"/>
              <a:gd name="csY7" fmla="*/ 2468246 h 2468246"/>
              <a:gd name="csX8" fmla="*/ 2002921 w 5018207"/>
              <a:gd name="csY8" fmla="*/ 2204221 h 2468246"/>
              <a:gd name="csX9" fmla="*/ 2002921 w 5018207"/>
              <a:gd name="csY9" fmla="*/ 933506 h 2468246"/>
              <a:gd name="csX10" fmla="*/ 231257 w 5018207"/>
              <a:gd name="csY10" fmla="*/ 933506 h 2468246"/>
              <a:gd name="csX11" fmla="*/ 0 w 5018207"/>
              <a:gd name="csY11" fmla="*/ 702249 h 2468246"/>
              <a:gd name="csX12" fmla="*/ 0 w 5018207"/>
              <a:gd name="csY12" fmla="*/ 231257 h 2468246"/>
              <a:gd name="csX13" fmla="*/ 231257 w 5018207"/>
              <a:gd name="csY13" fmla="*/ 0 h 24682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5018207" h="2468246">
                <a:moveTo>
                  <a:pt x="231257" y="0"/>
                </a:moveTo>
                <a:lnTo>
                  <a:pt x="4786950" y="0"/>
                </a:lnTo>
                <a:cubicBezTo>
                  <a:pt x="4914670" y="0"/>
                  <a:pt x="5018207" y="103537"/>
                  <a:pt x="5018207" y="231257"/>
                </a:cubicBezTo>
                <a:lnTo>
                  <a:pt x="5018207" y="641150"/>
                </a:lnTo>
                <a:lnTo>
                  <a:pt x="5018207" y="702249"/>
                </a:lnTo>
                <a:lnTo>
                  <a:pt x="5018207" y="2204221"/>
                </a:lnTo>
                <a:cubicBezTo>
                  <a:pt x="5018207" y="2350038"/>
                  <a:pt x="4899999" y="2468246"/>
                  <a:pt x="4754182" y="2468246"/>
                </a:cubicBezTo>
                <a:lnTo>
                  <a:pt x="2266946" y="2468246"/>
                </a:lnTo>
                <a:cubicBezTo>
                  <a:pt x="2121129" y="2468246"/>
                  <a:pt x="2002921" y="2350038"/>
                  <a:pt x="2002921" y="2204221"/>
                </a:cubicBezTo>
                <a:lnTo>
                  <a:pt x="2002921" y="933506"/>
                </a:lnTo>
                <a:lnTo>
                  <a:pt x="231257" y="933506"/>
                </a:lnTo>
                <a:cubicBezTo>
                  <a:pt x="103537" y="933506"/>
                  <a:pt x="0" y="829969"/>
                  <a:pt x="0" y="702249"/>
                </a:cubicBezTo>
                <a:lnTo>
                  <a:pt x="0" y="231257"/>
                </a:lnTo>
                <a:cubicBezTo>
                  <a:pt x="0" y="103537"/>
                  <a:pt x="103537" y="0"/>
                  <a:pt x="23125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2A615A99-9604-92D6-6D66-F852BDCAFDC5}"/>
              </a:ext>
            </a:extLst>
          </p:cNvPr>
          <p:cNvSpPr/>
          <p:nvPr/>
        </p:nvSpPr>
        <p:spPr>
          <a:xfrm>
            <a:off x="3064831" y="4370103"/>
            <a:ext cx="7206928" cy="2321190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CD06585-3BF1-196B-E442-3C7F063EF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Step2</a:t>
            </a:r>
            <a:endParaRPr kumimoji="1" lang="ja-JP" altLang="en-US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BA6EEBCA-1713-C6D8-7CAC-6207C2C47533}"/>
              </a:ext>
            </a:extLst>
          </p:cNvPr>
          <p:cNvGrpSpPr/>
          <p:nvPr/>
        </p:nvGrpSpPr>
        <p:grpSpPr>
          <a:xfrm>
            <a:off x="5734046" y="1882082"/>
            <a:ext cx="689893" cy="482885"/>
            <a:chOff x="0" y="2527443"/>
            <a:chExt cx="1453179" cy="101714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83C1B451-FF8E-07C5-8D9F-1CB389936C0E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7BF3D84C-90A1-3479-BB65-5E3082499624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5378E491-1CE2-FF4D-80E0-0B0455CB614E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51308726-A95B-ECBE-A90E-A19FC8756D0D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EA735AA9-87BC-51A6-CFDF-A885CE679779}"/>
              </a:ext>
            </a:extLst>
          </p:cNvPr>
          <p:cNvGrpSpPr/>
          <p:nvPr/>
        </p:nvGrpSpPr>
        <p:grpSpPr>
          <a:xfrm>
            <a:off x="5734046" y="3998906"/>
            <a:ext cx="689893" cy="482885"/>
            <a:chOff x="0" y="2527443"/>
            <a:chExt cx="1453179" cy="101714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390423DA-2032-D149-067B-A7EB7F4D7783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7061456F-9DD7-D546-9CF6-12BDD9EC440C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108E6353-9E8D-705B-A178-9FA8B3AEA288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CAF62DE0-66CE-9B5F-AB90-0933AE1291E9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49" name="図 548">
            <a:extLst>
              <a:ext uri="{FF2B5EF4-FFF2-40B4-BE49-F238E27FC236}">
                <a16:creationId xmlns:a16="http://schemas.microsoft.com/office/drawing/2014/main" id="{3D79A991-14BB-669B-553B-DA7FA3DA20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2282662"/>
            <a:ext cx="1414395" cy="249958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55EE63FA-054C-AD88-C139-FB9A834402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2935934"/>
            <a:ext cx="646232" cy="371888"/>
          </a:xfrm>
          <a:prstGeom prst="rect">
            <a:avLst/>
          </a:prstGeom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3AC78515-EC54-BEC9-3578-A87B6CB18B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2905451"/>
            <a:ext cx="445047" cy="432854"/>
          </a:xfrm>
          <a:prstGeom prst="rect">
            <a:avLst/>
          </a:prstGeom>
        </p:spPr>
      </p:pic>
      <p:pic>
        <p:nvPicPr>
          <p:cNvPr id="554" name="図 553">
            <a:extLst>
              <a:ext uri="{FF2B5EF4-FFF2-40B4-BE49-F238E27FC236}">
                <a16:creationId xmlns:a16="http://schemas.microsoft.com/office/drawing/2014/main" id="{59639C08-83DE-BD08-1D3D-3271F851E0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2935934"/>
            <a:ext cx="646232" cy="371888"/>
          </a:xfrm>
          <a:prstGeom prst="rect">
            <a:avLst/>
          </a:prstGeom>
        </p:spPr>
      </p:pic>
      <p:cxnSp>
        <p:nvCxnSpPr>
          <p:cNvPr id="556" name="コネクタ: 曲線 555">
            <a:extLst>
              <a:ext uri="{FF2B5EF4-FFF2-40B4-BE49-F238E27FC236}">
                <a16:creationId xmlns:a16="http://schemas.microsoft.com/office/drawing/2014/main" id="{7888C5C2-B90B-BDA5-EAAD-B7ED3B79D181}"/>
              </a:ext>
            </a:extLst>
          </p:cNvPr>
          <p:cNvCxnSpPr>
            <a:cxnSpLocks/>
            <a:stCxn id="549" idx="2"/>
            <a:endCxn id="552" idx="0"/>
          </p:cNvCxnSpPr>
          <p:nvPr/>
        </p:nvCxnSpPr>
        <p:spPr>
          <a:xfrm rot="16200000" flipH="1">
            <a:off x="3404069" y="2608045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7" name="コネクタ: 曲線 556">
            <a:extLst>
              <a:ext uri="{FF2B5EF4-FFF2-40B4-BE49-F238E27FC236}">
                <a16:creationId xmlns:a16="http://schemas.microsoft.com/office/drawing/2014/main" id="{FA5801DD-71EC-A0E7-313C-3036FD998374}"/>
              </a:ext>
            </a:extLst>
          </p:cNvPr>
          <p:cNvCxnSpPr>
            <a:cxnSpLocks/>
            <a:stCxn id="549" idx="2"/>
            <a:endCxn id="551" idx="0"/>
          </p:cNvCxnSpPr>
          <p:nvPr/>
        </p:nvCxnSpPr>
        <p:spPr>
          <a:xfrm rot="5400000">
            <a:off x="2856679" y="2313118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コネクタ: 曲線 562">
            <a:extLst>
              <a:ext uri="{FF2B5EF4-FFF2-40B4-BE49-F238E27FC236}">
                <a16:creationId xmlns:a16="http://schemas.microsoft.com/office/drawing/2014/main" id="{B22EC0DD-98A7-80C1-48CB-BAF77F07E86D}"/>
              </a:ext>
            </a:extLst>
          </p:cNvPr>
          <p:cNvCxnSpPr>
            <a:cxnSpLocks/>
            <a:stCxn id="549" idx="2"/>
            <a:endCxn id="554" idx="0"/>
          </p:cNvCxnSpPr>
          <p:nvPr/>
        </p:nvCxnSpPr>
        <p:spPr>
          <a:xfrm rot="5400000">
            <a:off x="2339125" y="1795564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3" name="図 572">
            <a:extLst>
              <a:ext uri="{FF2B5EF4-FFF2-40B4-BE49-F238E27FC236}">
                <a16:creationId xmlns:a16="http://schemas.microsoft.com/office/drawing/2014/main" id="{2458FACA-0D7C-6D2F-7148-2F7CC08F47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3789357"/>
            <a:ext cx="1414395" cy="249958"/>
          </a:xfrm>
          <a:prstGeom prst="rect">
            <a:avLst/>
          </a:prstGeom>
        </p:spPr>
      </p:pic>
      <p:pic>
        <p:nvPicPr>
          <p:cNvPr id="574" name="図 573">
            <a:extLst>
              <a:ext uri="{FF2B5EF4-FFF2-40B4-BE49-F238E27FC236}">
                <a16:creationId xmlns:a16="http://schemas.microsoft.com/office/drawing/2014/main" id="{31822F61-4E64-C1B8-08E3-6430E33CDB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4442629"/>
            <a:ext cx="646232" cy="371888"/>
          </a:xfrm>
          <a:prstGeom prst="rect">
            <a:avLst/>
          </a:prstGeom>
        </p:spPr>
      </p:pic>
      <p:pic>
        <p:nvPicPr>
          <p:cNvPr id="575" name="図 574">
            <a:extLst>
              <a:ext uri="{FF2B5EF4-FFF2-40B4-BE49-F238E27FC236}">
                <a16:creationId xmlns:a16="http://schemas.microsoft.com/office/drawing/2014/main" id="{5B8BCD70-AC9C-1EB1-98E8-99EDC64580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4412146"/>
            <a:ext cx="445047" cy="432854"/>
          </a:xfrm>
          <a:prstGeom prst="rect">
            <a:avLst/>
          </a:prstGeom>
        </p:spPr>
      </p:pic>
      <p:pic>
        <p:nvPicPr>
          <p:cNvPr id="577" name="図 576">
            <a:extLst>
              <a:ext uri="{FF2B5EF4-FFF2-40B4-BE49-F238E27FC236}">
                <a16:creationId xmlns:a16="http://schemas.microsoft.com/office/drawing/2014/main" id="{BA3E3A52-8036-33D3-12C3-B5FC2D2A3C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4442629"/>
            <a:ext cx="646232" cy="371888"/>
          </a:xfrm>
          <a:prstGeom prst="rect">
            <a:avLst/>
          </a:prstGeom>
        </p:spPr>
      </p:pic>
      <p:cxnSp>
        <p:nvCxnSpPr>
          <p:cNvPr id="578" name="コネクタ: 曲線 577">
            <a:extLst>
              <a:ext uri="{FF2B5EF4-FFF2-40B4-BE49-F238E27FC236}">
                <a16:creationId xmlns:a16="http://schemas.microsoft.com/office/drawing/2014/main" id="{D11045B1-7845-71A7-5FA8-68DD8570A7CC}"/>
              </a:ext>
            </a:extLst>
          </p:cNvPr>
          <p:cNvCxnSpPr>
            <a:cxnSpLocks/>
            <a:stCxn id="573" idx="2"/>
            <a:endCxn id="575" idx="0"/>
          </p:cNvCxnSpPr>
          <p:nvPr/>
        </p:nvCxnSpPr>
        <p:spPr>
          <a:xfrm rot="16200000" flipH="1">
            <a:off x="3404069" y="4114740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コネクタ: 曲線 578">
            <a:extLst>
              <a:ext uri="{FF2B5EF4-FFF2-40B4-BE49-F238E27FC236}">
                <a16:creationId xmlns:a16="http://schemas.microsoft.com/office/drawing/2014/main" id="{41E6D367-2068-9CAE-90F6-45ED8CE75B32}"/>
              </a:ext>
            </a:extLst>
          </p:cNvPr>
          <p:cNvCxnSpPr>
            <a:cxnSpLocks/>
            <a:stCxn id="573" idx="2"/>
            <a:endCxn id="574" idx="0"/>
          </p:cNvCxnSpPr>
          <p:nvPr/>
        </p:nvCxnSpPr>
        <p:spPr>
          <a:xfrm rot="5400000">
            <a:off x="2856679" y="3819813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コネクタ: 曲線 580">
            <a:extLst>
              <a:ext uri="{FF2B5EF4-FFF2-40B4-BE49-F238E27FC236}">
                <a16:creationId xmlns:a16="http://schemas.microsoft.com/office/drawing/2014/main" id="{38E4EA0A-51C2-799C-476F-703AD5030D8A}"/>
              </a:ext>
            </a:extLst>
          </p:cNvPr>
          <p:cNvCxnSpPr>
            <a:cxnSpLocks/>
            <a:stCxn id="573" idx="2"/>
            <a:endCxn id="577" idx="0"/>
          </p:cNvCxnSpPr>
          <p:nvPr/>
        </p:nvCxnSpPr>
        <p:spPr>
          <a:xfrm rot="5400000">
            <a:off x="2339125" y="3302259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コネクタ: 曲線 582">
            <a:extLst>
              <a:ext uri="{FF2B5EF4-FFF2-40B4-BE49-F238E27FC236}">
                <a16:creationId xmlns:a16="http://schemas.microsoft.com/office/drawing/2014/main" id="{AB518DB9-4641-7C7E-27FB-CB3F9C870C6C}"/>
              </a:ext>
            </a:extLst>
          </p:cNvPr>
          <p:cNvCxnSpPr>
            <a:cxnSpLocks/>
            <a:stCxn id="573" idx="3"/>
            <a:endCxn id="550" idx="1"/>
          </p:cNvCxnSpPr>
          <p:nvPr/>
        </p:nvCxnSpPr>
        <p:spPr>
          <a:xfrm flipV="1">
            <a:off x="4186692" y="3169717"/>
            <a:ext cx="1185103" cy="7446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コネクタ 585">
            <a:extLst>
              <a:ext uri="{FF2B5EF4-FFF2-40B4-BE49-F238E27FC236}">
                <a16:creationId xmlns:a16="http://schemas.microsoft.com/office/drawing/2014/main" id="{98CDC82B-3367-AF17-8A13-7E4F07B50FEA}"/>
              </a:ext>
            </a:extLst>
          </p:cNvPr>
          <p:cNvCxnSpPr>
            <a:cxnSpLocks/>
            <a:stCxn id="22" idx="6"/>
            <a:endCxn id="550" idx="0"/>
          </p:cNvCxnSpPr>
          <p:nvPr/>
        </p:nvCxnSpPr>
        <p:spPr>
          <a:xfrm>
            <a:off x="6075864" y="2364967"/>
            <a:ext cx="3129" cy="6797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0" name="図 549">
            <a:extLst>
              <a:ext uri="{FF2B5EF4-FFF2-40B4-BE49-F238E27FC236}">
                <a16:creationId xmlns:a16="http://schemas.microsoft.com/office/drawing/2014/main" id="{8302C9B9-6643-15D8-7973-FB811E9862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3044738"/>
            <a:ext cx="1414395" cy="249958"/>
          </a:xfrm>
          <a:prstGeom prst="rect">
            <a:avLst/>
          </a:prstGeom>
        </p:spPr>
      </p:pic>
      <p:pic>
        <p:nvPicPr>
          <p:cNvPr id="593" name="図 592">
            <a:extLst>
              <a:ext uri="{FF2B5EF4-FFF2-40B4-BE49-F238E27FC236}">
                <a16:creationId xmlns:a16="http://schemas.microsoft.com/office/drawing/2014/main" id="{F6413F5F-E3A1-0FC2-4E7F-FCC571A123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2443186"/>
            <a:ext cx="1889924" cy="335309"/>
          </a:xfrm>
          <a:prstGeom prst="rect">
            <a:avLst/>
          </a:prstGeom>
        </p:spPr>
      </p:pic>
      <p:pic>
        <p:nvPicPr>
          <p:cNvPr id="595" name="図 594">
            <a:extLst>
              <a:ext uri="{FF2B5EF4-FFF2-40B4-BE49-F238E27FC236}">
                <a16:creationId xmlns:a16="http://schemas.microsoft.com/office/drawing/2014/main" id="{64943FA2-268B-4E28-3337-F9AB838B21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5133889"/>
            <a:ext cx="1414395" cy="249958"/>
          </a:xfrm>
          <a:prstGeom prst="rect">
            <a:avLst/>
          </a:prstGeom>
        </p:spPr>
      </p:pic>
      <p:pic>
        <p:nvPicPr>
          <p:cNvPr id="596" name="図 595">
            <a:extLst>
              <a:ext uri="{FF2B5EF4-FFF2-40B4-BE49-F238E27FC236}">
                <a16:creationId xmlns:a16="http://schemas.microsoft.com/office/drawing/2014/main" id="{4E036AB6-C23F-633B-AC05-D612C0969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545" y="5952261"/>
            <a:ext cx="646232" cy="371888"/>
          </a:xfrm>
          <a:prstGeom prst="rect">
            <a:avLst/>
          </a:prstGeom>
        </p:spPr>
      </p:pic>
      <p:pic>
        <p:nvPicPr>
          <p:cNvPr id="597" name="図 596">
            <a:extLst>
              <a:ext uri="{FF2B5EF4-FFF2-40B4-BE49-F238E27FC236}">
                <a16:creationId xmlns:a16="http://schemas.microsoft.com/office/drawing/2014/main" id="{B8D74160-F63A-FD91-205B-8060A1BDB4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696" y="5921778"/>
            <a:ext cx="445047" cy="432854"/>
          </a:xfrm>
          <a:prstGeom prst="rect">
            <a:avLst/>
          </a:prstGeom>
        </p:spPr>
      </p:pic>
      <p:pic>
        <p:nvPicPr>
          <p:cNvPr id="598" name="図 597">
            <a:extLst>
              <a:ext uri="{FF2B5EF4-FFF2-40B4-BE49-F238E27FC236}">
                <a16:creationId xmlns:a16="http://schemas.microsoft.com/office/drawing/2014/main" id="{496F11C2-25EB-898E-8C16-8E1201921E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673" y="5952261"/>
            <a:ext cx="646232" cy="371888"/>
          </a:xfrm>
          <a:prstGeom prst="rect">
            <a:avLst/>
          </a:prstGeom>
        </p:spPr>
      </p:pic>
      <p:cxnSp>
        <p:nvCxnSpPr>
          <p:cNvPr id="600" name="コネクタ: 曲線 599">
            <a:extLst>
              <a:ext uri="{FF2B5EF4-FFF2-40B4-BE49-F238E27FC236}">
                <a16:creationId xmlns:a16="http://schemas.microsoft.com/office/drawing/2014/main" id="{0E4E8920-E206-99A7-AF6F-CD8C3F832D9E}"/>
              </a:ext>
            </a:extLst>
          </p:cNvPr>
          <p:cNvCxnSpPr>
            <a:stCxn id="595" idx="2"/>
            <a:endCxn id="597" idx="0"/>
          </p:cNvCxnSpPr>
          <p:nvPr/>
        </p:nvCxnSpPr>
        <p:spPr>
          <a:xfrm rot="16200000" flipH="1">
            <a:off x="6112641" y="5350198"/>
            <a:ext cx="537931" cy="605227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コネクタ: 曲線 600">
            <a:extLst>
              <a:ext uri="{FF2B5EF4-FFF2-40B4-BE49-F238E27FC236}">
                <a16:creationId xmlns:a16="http://schemas.microsoft.com/office/drawing/2014/main" id="{2877F864-32CD-CB64-1050-ED492F2B1269}"/>
              </a:ext>
            </a:extLst>
          </p:cNvPr>
          <p:cNvCxnSpPr>
            <a:cxnSpLocks/>
            <a:stCxn id="595" idx="2"/>
            <a:endCxn id="596" idx="0"/>
          </p:cNvCxnSpPr>
          <p:nvPr/>
        </p:nvCxnSpPr>
        <p:spPr>
          <a:xfrm rot="5400000">
            <a:off x="5499120" y="5372388"/>
            <a:ext cx="568414" cy="591332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コネクタ: 曲線 601">
            <a:extLst>
              <a:ext uri="{FF2B5EF4-FFF2-40B4-BE49-F238E27FC236}">
                <a16:creationId xmlns:a16="http://schemas.microsoft.com/office/drawing/2014/main" id="{E156527F-F125-82D2-D082-45C41F206CDC}"/>
              </a:ext>
            </a:extLst>
          </p:cNvPr>
          <p:cNvCxnSpPr>
            <a:cxnSpLocks/>
            <a:stCxn id="595" idx="2"/>
            <a:endCxn id="598" idx="0"/>
          </p:cNvCxnSpPr>
          <p:nvPr/>
        </p:nvCxnSpPr>
        <p:spPr>
          <a:xfrm rot="5400000">
            <a:off x="4723684" y="4596952"/>
            <a:ext cx="568414" cy="21422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コネクタ: 曲線 602">
            <a:extLst>
              <a:ext uri="{FF2B5EF4-FFF2-40B4-BE49-F238E27FC236}">
                <a16:creationId xmlns:a16="http://schemas.microsoft.com/office/drawing/2014/main" id="{99661D6E-EAC4-AF32-8CF1-82C6A2277FB8}"/>
              </a:ext>
            </a:extLst>
          </p:cNvPr>
          <p:cNvCxnSpPr>
            <a:cxnSpLocks/>
            <a:stCxn id="595" idx="2"/>
            <a:endCxn id="622" idx="0"/>
          </p:cNvCxnSpPr>
          <p:nvPr/>
        </p:nvCxnSpPr>
        <p:spPr>
          <a:xfrm rot="16200000" flipH="1">
            <a:off x="7176963" y="4285877"/>
            <a:ext cx="540165" cy="27361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4" name="図 603">
            <a:extLst>
              <a:ext uri="{FF2B5EF4-FFF2-40B4-BE49-F238E27FC236}">
                <a16:creationId xmlns:a16="http://schemas.microsoft.com/office/drawing/2014/main" id="{D810811B-5448-4E59-30C7-7F04AE0654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3335784"/>
            <a:ext cx="1889924" cy="335309"/>
          </a:xfrm>
          <a:prstGeom prst="rect">
            <a:avLst/>
          </a:prstGeom>
        </p:spPr>
      </p:pic>
      <p:cxnSp>
        <p:nvCxnSpPr>
          <p:cNvPr id="605" name="コネクタ: 曲線 604">
            <a:extLst>
              <a:ext uri="{FF2B5EF4-FFF2-40B4-BE49-F238E27FC236}">
                <a16:creationId xmlns:a16="http://schemas.microsoft.com/office/drawing/2014/main" id="{D0474208-B11B-3E86-BEE6-E6011C4EA574}"/>
              </a:ext>
            </a:extLst>
          </p:cNvPr>
          <p:cNvCxnSpPr>
            <a:cxnSpLocks/>
            <a:stCxn id="593" idx="1"/>
            <a:endCxn id="609" idx="2"/>
          </p:cNvCxnSpPr>
          <p:nvPr/>
        </p:nvCxnSpPr>
        <p:spPr>
          <a:xfrm rot="10800000">
            <a:off x="8368441" y="2192785"/>
            <a:ext cx="949494" cy="418057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9" name="図 608">
            <a:extLst>
              <a:ext uri="{FF2B5EF4-FFF2-40B4-BE49-F238E27FC236}">
                <a16:creationId xmlns:a16="http://schemas.microsoft.com/office/drawing/2014/main" id="{DAF85532-DA15-6AE0-6F78-AEB95B21B0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243" y="1942826"/>
            <a:ext cx="1414395" cy="249958"/>
          </a:xfrm>
          <a:prstGeom prst="rect">
            <a:avLst/>
          </a:prstGeom>
        </p:spPr>
      </p:pic>
      <p:cxnSp>
        <p:nvCxnSpPr>
          <p:cNvPr id="612" name="コネクタ: 曲線 611">
            <a:extLst>
              <a:ext uri="{FF2B5EF4-FFF2-40B4-BE49-F238E27FC236}">
                <a16:creationId xmlns:a16="http://schemas.microsoft.com/office/drawing/2014/main" id="{4E95108E-53CA-8DA2-79A2-829FC424D4D2}"/>
              </a:ext>
            </a:extLst>
          </p:cNvPr>
          <p:cNvCxnSpPr>
            <a:cxnSpLocks/>
            <a:stCxn id="604" idx="1"/>
            <a:endCxn id="609" idx="2"/>
          </p:cNvCxnSpPr>
          <p:nvPr/>
        </p:nvCxnSpPr>
        <p:spPr>
          <a:xfrm rot="10800000">
            <a:off x="8368441" y="2192785"/>
            <a:ext cx="949494" cy="1310655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コネクタ 616">
            <a:extLst>
              <a:ext uri="{FF2B5EF4-FFF2-40B4-BE49-F238E27FC236}">
                <a16:creationId xmlns:a16="http://schemas.microsoft.com/office/drawing/2014/main" id="{CDD68919-0CA1-711C-C5B3-6A8AE89626E7}"/>
              </a:ext>
            </a:extLst>
          </p:cNvPr>
          <p:cNvCxnSpPr>
            <a:cxnSpLocks/>
            <a:stCxn id="23" idx="6"/>
            <a:endCxn id="609" idx="1"/>
          </p:cNvCxnSpPr>
          <p:nvPr/>
        </p:nvCxnSpPr>
        <p:spPr>
          <a:xfrm>
            <a:off x="6417682" y="2067805"/>
            <a:ext cx="12435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2" name="図 621">
            <a:extLst>
              <a:ext uri="{FF2B5EF4-FFF2-40B4-BE49-F238E27FC236}">
                <a16:creationId xmlns:a16="http://schemas.microsoft.com/office/drawing/2014/main" id="{D2578116-EB70-1F4D-F580-97B867B3D2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135" y="5924012"/>
            <a:ext cx="1889924" cy="335309"/>
          </a:xfrm>
          <a:prstGeom prst="rect">
            <a:avLst/>
          </a:prstGeom>
        </p:spPr>
      </p:pic>
      <p:cxnSp>
        <p:nvCxnSpPr>
          <p:cNvPr id="626" name="直線コネクタ 625">
            <a:extLst>
              <a:ext uri="{FF2B5EF4-FFF2-40B4-BE49-F238E27FC236}">
                <a16:creationId xmlns:a16="http://schemas.microsoft.com/office/drawing/2014/main" id="{88947985-5592-4B89-A0ED-1E08B64E9BB9}"/>
              </a:ext>
            </a:extLst>
          </p:cNvPr>
          <p:cNvCxnSpPr>
            <a:cxnSpLocks/>
            <a:stCxn id="550" idx="2"/>
            <a:endCxn id="33" idx="0"/>
          </p:cNvCxnSpPr>
          <p:nvPr/>
        </p:nvCxnSpPr>
        <p:spPr>
          <a:xfrm flipH="1">
            <a:off x="6075864" y="3294696"/>
            <a:ext cx="3129" cy="704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コネクタ 628">
            <a:extLst>
              <a:ext uri="{FF2B5EF4-FFF2-40B4-BE49-F238E27FC236}">
                <a16:creationId xmlns:a16="http://schemas.microsoft.com/office/drawing/2014/main" id="{58238467-41EB-1898-4DBF-EF7D3C7786C7}"/>
              </a:ext>
            </a:extLst>
          </p:cNvPr>
          <p:cNvCxnSpPr>
            <a:cxnSpLocks/>
            <a:stCxn id="32" idx="6"/>
            <a:endCxn id="595" idx="0"/>
          </p:cNvCxnSpPr>
          <p:nvPr/>
        </p:nvCxnSpPr>
        <p:spPr>
          <a:xfrm>
            <a:off x="6075864" y="4481791"/>
            <a:ext cx="3129" cy="652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コネクタ: 曲線 659">
            <a:extLst>
              <a:ext uri="{FF2B5EF4-FFF2-40B4-BE49-F238E27FC236}">
                <a16:creationId xmlns:a16="http://schemas.microsoft.com/office/drawing/2014/main" id="{B6D45847-BFF0-722F-2368-2FB210A89D45}"/>
              </a:ext>
            </a:extLst>
          </p:cNvPr>
          <p:cNvCxnSpPr>
            <a:cxnSpLocks/>
            <a:stCxn id="549" idx="3"/>
            <a:endCxn id="550" idx="1"/>
          </p:cNvCxnSpPr>
          <p:nvPr/>
        </p:nvCxnSpPr>
        <p:spPr>
          <a:xfrm>
            <a:off x="4186692" y="2407641"/>
            <a:ext cx="1185103" cy="76207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8" name="雲 667">
            <a:extLst>
              <a:ext uri="{FF2B5EF4-FFF2-40B4-BE49-F238E27FC236}">
                <a16:creationId xmlns:a16="http://schemas.microsoft.com/office/drawing/2014/main" id="{2BDBD5AF-DCA0-E15F-D888-A8B4D56C1FD4}"/>
              </a:ext>
            </a:extLst>
          </p:cNvPr>
          <p:cNvSpPr/>
          <p:nvPr/>
        </p:nvSpPr>
        <p:spPr>
          <a:xfrm>
            <a:off x="5256561" y="230534"/>
            <a:ext cx="1638605" cy="1060243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Internet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9" name="直線コネクタ 668">
            <a:extLst>
              <a:ext uri="{FF2B5EF4-FFF2-40B4-BE49-F238E27FC236}">
                <a16:creationId xmlns:a16="http://schemas.microsoft.com/office/drawing/2014/main" id="{04DB228A-83A5-6641-98B8-B2B51D9D49C6}"/>
              </a:ext>
            </a:extLst>
          </p:cNvPr>
          <p:cNvCxnSpPr>
            <a:cxnSpLocks/>
            <a:stCxn id="668" idx="1"/>
            <a:endCxn id="21" idx="21"/>
          </p:cNvCxnSpPr>
          <p:nvPr/>
        </p:nvCxnSpPr>
        <p:spPr>
          <a:xfrm>
            <a:off x="6075864" y="1289648"/>
            <a:ext cx="0" cy="620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3" name="テキスト ボックス 672">
            <a:extLst>
              <a:ext uri="{FF2B5EF4-FFF2-40B4-BE49-F238E27FC236}">
                <a16:creationId xmlns:a16="http://schemas.microsoft.com/office/drawing/2014/main" id="{24BDB801-D280-973A-F23D-D20DC67A1ABC}"/>
              </a:ext>
            </a:extLst>
          </p:cNvPr>
          <p:cNvSpPr txBox="1"/>
          <p:nvPr/>
        </p:nvSpPr>
        <p:spPr>
          <a:xfrm>
            <a:off x="4272702" y="2341707"/>
            <a:ext cx="1840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4" name="テキスト ボックス 673">
            <a:extLst>
              <a:ext uri="{FF2B5EF4-FFF2-40B4-BE49-F238E27FC236}">
                <a16:creationId xmlns:a16="http://schemas.microsoft.com/office/drawing/2014/main" id="{4107217D-1B5D-CE95-E756-D358B0510620}"/>
              </a:ext>
            </a:extLst>
          </p:cNvPr>
          <p:cNvSpPr txBox="1"/>
          <p:nvPr/>
        </p:nvSpPr>
        <p:spPr>
          <a:xfrm>
            <a:off x="4378740" y="3618479"/>
            <a:ext cx="173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5" name="テキスト ボックス 674">
            <a:extLst>
              <a:ext uri="{FF2B5EF4-FFF2-40B4-BE49-F238E27FC236}">
                <a16:creationId xmlns:a16="http://schemas.microsoft.com/office/drawing/2014/main" id="{DEA18993-5FDD-25C2-313E-E6A3E0E314B4}"/>
              </a:ext>
            </a:extLst>
          </p:cNvPr>
          <p:cNvSpPr txBox="1"/>
          <p:nvPr/>
        </p:nvSpPr>
        <p:spPr>
          <a:xfrm>
            <a:off x="4597319" y="15929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aa.bb.cc.dd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6" name="テキスト ボックス 675">
            <a:extLst>
              <a:ext uri="{FF2B5EF4-FFF2-40B4-BE49-F238E27FC236}">
                <a16:creationId xmlns:a16="http://schemas.microsoft.com/office/drawing/2014/main" id="{86569DBA-4B49-04FC-F868-BAFA412D6DEA}"/>
              </a:ext>
            </a:extLst>
          </p:cNvPr>
          <p:cNvSpPr txBox="1"/>
          <p:nvPr/>
        </p:nvSpPr>
        <p:spPr>
          <a:xfrm>
            <a:off x="4178239" y="4485002"/>
            <a:ext cx="1917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7" name="テキスト ボックス 676">
            <a:extLst>
              <a:ext uri="{FF2B5EF4-FFF2-40B4-BE49-F238E27FC236}">
                <a16:creationId xmlns:a16="http://schemas.microsoft.com/office/drawing/2014/main" id="{E1E77030-8C4A-88C5-CCAC-C50F1CFBD588}"/>
              </a:ext>
            </a:extLst>
          </p:cNvPr>
          <p:cNvSpPr txBox="1"/>
          <p:nvPr/>
        </p:nvSpPr>
        <p:spPr>
          <a:xfrm>
            <a:off x="8226634" y="62593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8" name="テキスト ボックス 677">
            <a:extLst>
              <a:ext uri="{FF2B5EF4-FFF2-40B4-BE49-F238E27FC236}">
                <a16:creationId xmlns:a16="http://schemas.microsoft.com/office/drawing/2014/main" id="{FDD8B1D7-4AF8-A4D2-B590-BF0899CEB849}"/>
              </a:ext>
            </a:extLst>
          </p:cNvPr>
          <p:cNvSpPr txBox="1"/>
          <p:nvPr/>
        </p:nvSpPr>
        <p:spPr>
          <a:xfrm>
            <a:off x="3094156" y="6329178"/>
            <a:ext cx="1755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9" name="テキスト ボックス 678">
            <a:extLst>
              <a:ext uri="{FF2B5EF4-FFF2-40B4-BE49-F238E27FC236}">
                <a16:creationId xmlns:a16="http://schemas.microsoft.com/office/drawing/2014/main" id="{047F11BB-D2F6-8E2E-E622-986A6BB086FE}"/>
              </a:ext>
            </a:extLst>
          </p:cNvPr>
          <p:cNvSpPr txBox="1"/>
          <p:nvPr/>
        </p:nvSpPr>
        <p:spPr>
          <a:xfrm>
            <a:off x="4815370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3" name="テキスト ボックス 682">
            <a:extLst>
              <a:ext uri="{FF2B5EF4-FFF2-40B4-BE49-F238E27FC236}">
                <a16:creationId xmlns:a16="http://schemas.microsoft.com/office/drawing/2014/main" id="{84DF2383-BC1B-8F29-3A21-762BE33857A8}"/>
              </a:ext>
            </a:extLst>
          </p:cNvPr>
          <p:cNvSpPr txBox="1"/>
          <p:nvPr/>
        </p:nvSpPr>
        <p:spPr>
          <a:xfrm>
            <a:off x="6030876" y="63291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4" name="テキスト ボックス 683">
            <a:extLst>
              <a:ext uri="{FF2B5EF4-FFF2-40B4-BE49-F238E27FC236}">
                <a16:creationId xmlns:a16="http://schemas.microsoft.com/office/drawing/2014/main" id="{230D9F0E-398A-C19E-0AFF-EE35E8438533}"/>
              </a:ext>
            </a:extLst>
          </p:cNvPr>
          <p:cNvSpPr txBox="1"/>
          <p:nvPr/>
        </p:nvSpPr>
        <p:spPr>
          <a:xfrm>
            <a:off x="6325487" y="1755032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5" name="テキスト ボックス 684">
            <a:extLst>
              <a:ext uri="{FF2B5EF4-FFF2-40B4-BE49-F238E27FC236}">
                <a16:creationId xmlns:a16="http://schemas.microsoft.com/office/drawing/2014/main" id="{3EC19AED-2EC1-810F-06C0-95286C8B25C1}"/>
              </a:ext>
            </a:extLst>
          </p:cNvPr>
          <p:cNvSpPr txBox="1"/>
          <p:nvPr/>
        </p:nvSpPr>
        <p:spPr>
          <a:xfrm>
            <a:off x="9361233" y="2778495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6" name="テキスト ボックス 685">
            <a:extLst>
              <a:ext uri="{FF2B5EF4-FFF2-40B4-BE49-F238E27FC236}">
                <a16:creationId xmlns:a16="http://schemas.microsoft.com/office/drawing/2014/main" id="{A96756D8-36F8-A7EB-CA66-9EF5B7D5EACC}"/>
              </a:ext>
            </a:extLst>
          </p:cNvPr>
          <p:cNvSpPr txBox="1"/>
          <p:nvPr/>
        </p:nvSpPr>
        <p:spPr>
          <a:xfrm>
            <a:off x="9361233" y="3652344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6" name="テキスト ボックス 695">
            <a:extLst>
              <a:ext uri="{FF2B5EF4-FFF2-40B4-BE49-F238E27FC236}">
                <a16:creationId xmlns:a16="http://schemas.microsoft.com/office/drawing/2014/main" id="{69A483F1-EBAC-1D22-9B4F-56F5B97934B4}"/>
              </a:ext>
            </a:extLst>
          </p:cNvPr>
          <p:cNvSpPr txBox="1"/>
          <p:nvPr/>
        </p:nvSpPr>
        <p:spPr>
          <a:xfrm>
            <a:off x="1168911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ADAEFA46-7C08-64D3-5E06-59B5F617916F}"/>
              </a:ext>
            </a:extLst>
          </p:cNvPr>
          <p:cNvSpPr txBox="1"/>
          <p:nvPr/>
        </p:nvSpPr>
        <p:spPr>
          <a:xfrm>
            <a:off x="2193644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FEF39BEE-88A3-6A62-B0F9-D9C395E712A5}"/>
              </a:ext>
            </a:extLst>
          </p:cNvPr>
          <p:cNvSpPr txBox="1"/>
          <p:nvPr/>
        </p:nvSpPr>
        <p:spPr>
          <a:xfrm>
            <a:off x="3234255" y="4828324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EE8EBA0E-EA8E-AFEA-5DCD-103E816BCA3B}"/>
              </a:ext>
            </a:extLst>
          </p:cNvPr>
          <p:cNvSpPr txBox="1"/>
          <p:nvPr/>
        </p:nvSpPr>
        <p:spPr>
          <a:xfrm>
            <a:off x="1116813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0" name="テキスト ボックス 699">
            <a:extLst>
              <a:ext uri="{FF2B5EF4-FFF2-40B4-BE49-F238E27FC236}">
                <a16:creationId xmlns:a16="http://schemas.microsoft.com/office/drawing/2014/main" id="{04FE4A9E-B1D1-14CD-F8E0-8AB6B41C7C0C}"/>
              </a:ext>
            </a:extLst>
          </p:cNvPr>
          <p:cNvSpPr txBox="1"/>
          <p:nvPr/>
        </p:nvSpPr>
        <p:spPr>
          <a:xfrm>
            <a:off x="2141546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1" name="テキスト ボックス 700">
            <a:extLst>
              <a:ext uri="{FF2B5EF4-FFF2-40B4-BE49-F238E27FC236}">
                <a16:creationId xmlns:a16="http://schemas.microsoft.com/office/drawing/2014/main" id="{EF8906CA-952B-60F6-805F-9730302157FB}"/>
              </a:ext>
            </a:extLst>
          </p:cNvPr>
          <p:cNvSpPr txBox="1"/>
          <p:nvPr/>
        </p:nvSpPr>
        <p:spPr>
          <a:xfrm>
            <a:off x="3234255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7" name="図 716">
            <a:extLst>
              <a:ext uri="{FF2B5EF4-FFF2-40B4-BE49-F238E27FC236}">
                <a16:creationId xmlns:a16="http://schemas.microsoft.com/office/drawing/2014/main" id="{2F06BF7F-3F80-E5FB-72D1-15480DDFCE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97" y="3386596"/>
            <a:ext cx="646232" cy="371888"/>
          </a:xfrm>
          <a:prstGeom prst="rect">
            <a:avLst/>
          </a:prstGeom>
        </p:spPr>
      </p:pic>
      <p:cxnSp>
        <p:nvCxnSpPr>
          <p:cNvPr id="718" name="コネクタ: 曲線 717">
            <a:extLst>
              <a:ext uri="{FF2B5EF4-FFF2-40B4-BE49-F238E27FC236}">
                <a16:creationId xmlns:a16="http://schemas.microsoft.com/office/drawing/2014/main" id="{5BD66B02-0489-4562-E911-E7C80696E33A}"/>
              </a:ext>
            </a:extLst>
          </p:cNvPr>
          <p:cNvCxnSpPr>
            <a:cxnSpLocks/>
            <a:stCxn id="550" idx="3"/>
            <a:endCxn id="717" idx="0"/>
          </p:cNvCxnSpPr>
          <p:nvPr/>
        </p:nvCxnSpPr>
        <p:spPr>
          <a:xfrm>
            <a:off x="6786190" y="3169717"/>
            <a:ext cx="848923" cy="216879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9" name="テキスト ボックス 718">
            <a:extLst>
              <a:ext uri="{FF2B5EF4-FFF2-40B4-BE49-F238E27FC236}">
                <a16:creationId xmlns:a16="http://schemas.microsoft.com/office/drawing/2014/main" id="{76D21541-F58B-C612-DF68-B4D13BF3F16D}"/>
              </a:ext>
            </a:extLst>
          </p:cNvPr>
          <p:cNvSpPr txBox="1"/>
          <p:nvPr/>
        </p:nvSpPr>
        <p:spPr>
          <a:xfrm>
            <a:off x="7094948" y="3750000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10.0.0.253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35620B5E-0CBE-0DCC-1E22-9A50CF595538}"/>
              </a:ext>
            </a:extLst>
          </p:cNvPr>
          <p:cNvSpPr/>
          <p:nvPr/>
        </p:nvSpPr>
        <p:spPr>
          <a:xfrm>
            <a:off x="482151" y="1891523"/>
            <a:ext cx="2111370" cy="437721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045C07F3-4088-83CF-1B8F-C3F7D2FFB3C3}"/>
              </a:ext>
            </a:extLst>
          </p:cNvPr>
          <p:cNvSpPr/>
          <p:nvPr/>
        </p:nvSpPr>
        <p:spPr>
          <a:xfrm>
            <a:off x="9403559" y="1491607"/>
            <a:ext cx="2111370" cy="43772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9EFC3CF3-1D91-D4B2-DDBE-ADE924359799}"/>
              </a:ext>
            </a:extLst>
          </p:cNvPr>
          <p:cNvSpPr/>
          <p:nvPr/>
        </p:nvSpPr>
        <p:spPr>
          <a:xfrm>
            <a:off x="8588044" y="5245112"/>
            <a:ext cx="2111370" cy="437721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13" name="矢印: 右 12">
            <a:extLst>
              <a:ext uri="{FF2B5EF4-FFF2-40B4-BE49-F238E27FC236}">
                <a16:creationId xmlns:a16="http://schemas.microsoft.com/office/drawing/2014/main" id="{D28E6704-84D6-22B8-D0AB-01509C49B70C}"/>
              </a:ext>
            </a:extLst>
          </p:cNvPr>
          <p:cNvSpPr/>
          <p:nvPr/>
        </p:nvSpPr>
        <p:spPr>
          <a:xfrm rot="16200000">
            <a:off x="5586844" y="3385175"/>
            <a:ext cx="934487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二等辺三角形 13">
            <a:extLst>
              <a:ext uri="{FF2B5EF4-FFF2-40B4-BE49-F238E27FC236}">
                <a16:creationId xmlns:a16="http://schemas.microsoft.com/office/drawing/2014/main" id="{EE80C82A-B005-3157-498F-0B687573376A}"/>
              </a:ext>
            </a:extLst>
          </p:cNvPr>
          <p:cNvSpPr/>
          <p:nvPr/>
        </p:nvSpPr>
        <p:spPr>
          <a:xfrm rot="18000000">
            <a:off x="6166293" y="3452365"/>
            <a:ext cx="871750" cy="92844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四角形: メモ 17">
            <a:extLst>
              <a:ext uri="{FF2B5EF4-FFF2-40B4-BE49-F238E27FC236}">
                <a16:creationId xmlns:a16="http://schemas.microsoft.com/office/drawing/2014/main" id="{47F84BB6-F970-1B14-9B6E-B59A1B4CB7C1}"/>
              </a:ext>
            </a:extLst>
          </p:cNvPr>
          <p:cNvSpPr/>
          <p:nvPr/>
        </p:nvSpPr>
        <p:spPr>
          <a:xfrm>
            <a:off x="5757428" y="3555584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978681BC-3F7D-B1BF-E905-55B7B1BB3896}"/>
              </a:ext>
            </a:extLst>
          </p:cNvPr>
          <p:cNvSpPr/>
          <p:nvPr/>
        </p:nvSpPr>
        <p:spPr>
          <a:xfrm rot="16200000">
            <a:off x="5523739" y="2346369"/>
            <a:ext cx="1060699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四角形: メモ 4">
            <a:extLst>
              <a:ext uri="{FF2B5EF4-FFF2-40B4-BE49-F238E27FC236}">
                <a16:creationId xmlns:a16="http://schemas.microsoft.com/office/drawing/2014/main" id="{8889EA29-843A-CFBF-DD22-5218E5181FFA}"/>
              </a:ext>
            </a:extLst>
          </p:cNvPr>
          <p:cNvSpPr/>
          <p:nvPr/>
        </p:nvSpPr>
        <p:spPr>
          <a:xfrm>
            <a:off x="6698117" y="3765895"/>
            <a:ext cx="2916413" cy="1208409"/>
          </a:xfrm>
          <a:prstGeom prst="foldedCorner">
            <a:avLst>
              <a:gd name="adj" fmla="val 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To: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皆様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From:FC:72:88:11:22:34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さん、私に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MAC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アドレスを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教えてください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矢印: 右 24">
            <a:extLst>
              <a:ext uri="{FF2B5EF4-FFF2-40B4-BE49-F238E27FC236}">
                <a16:creationId xmlns:a16="http://schemas.microsoft.com/office/drawing/2014/main" id="{968D5220-8321-0C49-A86D-57D0994C114E}"/>
              </a:ext>
            </a:extLst>
          </p:cNvPr>
          <p:cNvSpPr/>
          <p:nvPr/>
        </p:nvSpPr>
        <p:spPr>
          <a:xfrm rot="12620765">
            <a:off x="3946973" y="2474592"/>
            <a:ext cx="1542606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矢印: 右 25">
            <a:extLst>
              <a:ext uri="{FF2B5EF4-FFF2-40B4-BE49-F238E27FC236}">
                <a16:creationId xmlns:a16="http://schemas.microsoft.com/office/drawing/2014/main" id="{01C55626-DB8F-59A7-9A7B-58224F089EB3}"/>
              </a:ext>
            </a:extLst>
          </p:cNvPr>
          <p:cNvSpPr/>
          <p:nvPr/>
        </p:nvSpPr>
        <p:spPr>
          <a:xfrm rot="8763217">
            <a:off x="3966887" y="3278688"/>
            <a:ext cx="1542606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矢印: 右 26">
            <a:extLst>
              <a:ext uri="{FF2B5EF4-FFF2-40B4-BE49-F238E27FC236}">
                <a16:creationId xmlns:a16="http://schemas.microsoft.com/office/drawing/2014/main" id="{8B03CA8D-EBC5-A9D9-16BE-9F5CE6D894EF}"/>
              </a:ext>
            </a:extLst>
          </p:cNvPr>
          <p:cNvSpPr/>
          <p:nvPr/>
        </p:nvSpPr>
        <p:spPr>
          <a:xfrm rot="9774925">
            <a:off x="1599826" y="2394281"/>
            <a:ext cx="1542606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矢印: 右 27">
            <a:extLst>
              <a:ext uri="{FF2B5EF4-FFF2-40B4-BE49-F238E27FC236}">
                <a16:creationId xmlns:a16="http://schemas.microsoft.com/office/drawing/2014/main" id="{ED9AB478-7774-69A8-2670-A019DB7E3EC8}"/>
              </a:ext>
            </a:extLst>
          </p:cNvPr>
          <p:cNvSpPr/>
          <p:nvPr/>
        </p:nvSpPr>
        <p:spPr>
          <a:xfrm rot="9774925">
            <a:off x="1599826" y="3932844"/>
            <a:ext cx="1542606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矢印: 右 33">
            <a:extLst>
              <a:ext uri="{FF2B5EF4-FFF2-40B4-BE49-F238E27FC236}">
                <a16:creationId xmlns:a16="http://schemas.microsoft.com/office/drawing/2014/main" id="{0392D96B-0EE2-2809-DC52-6120BCAF0E27}"/>
              </a:ext>
            </a:extLst>
          </p:cNvPr>
          <p:cNvSpPr/>
          <p:nvPr/>
        </p:nvSpPr>
        <p:spPr>
          <a:xfrm rot="8564581">
            <a:off x="2461920" y="3991273"/>
            <a:ext cx="1149028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矢印: 右 34">
            <a:extLst>
              <a:ext uri="{FF2B5EF4-FFF2-40B4-BE49-F238E27FC236}">
                <a16:creationId xmlns:a16="http://schemas.microsoft.com/office/drawing/2014/main" id="{F0360FC4-4932-19A0-2774-B46EF2F6716D}"/>
              </a:ext>
            </a:extLst>
          </p:cNvPr>
          <p:cNvSpPr/>
          <p:nvPr/>
        </p:nvSpPr>
        <p:spPr>
          <a:xfrm rot="8564581">
            <a:off x="2461919" y="2507856"/>
            <a:ext cx="1149028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矢印: 右 35">
            <a:extLst>
              <a:ext uri="{FF2B5EF4-FFF2-40B4-BE49-F238E27FC236}">
                <a16:creationId xmlns:a16="http://schemas.microsoft.com/office/drawing/2014/main" id="{E5C4F321-7603-2E8E-B413-55D6773C8EC5}"/>
              </a:ext>
            </a:extLst>
          </p:cNvPr>
          <p:cNvSpPr/>
          <p:nvPr/>
        </p:nvSpPr>
        <p:spPr>
          <a:xfrm rot="5400000">
            <a:off x="3378665" y="2525348"/>
            <a:ext cx="794827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矢印: 右 36">
            <a:extLst>
              <a:ext uri="{FF2B5EF4-FFF2-40B4-BE49-F238E27FC236}">
                <a16:creationId xmlns:a16="http://schemas.microsoft.com/office/drawing/2014/main" id="{6AA9DC27-917C-011A-4A5E-4E9427FC461B}"/>
              </a:ext>
            </a:extLst>
          </p:cNvPr>
          <p:cNvSpPr/>
          <p:nvPr/>
        </p:nvSpPr>
        <p:spPr>
          <a:xfrm rot="5400000">
            <a:off x="3378665" y="4039368"/>
            <a:ext cx="794827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四角形: メモ 37">
            <a:extLst>
              <a:ext uri="{FF2B5EF4-FFF2-40B4-BE49-F238E27FC236}">
                <a16:creationId xmlns:a16="http://schemas.microsoft.com/office/drawing/2014/main" id="{9F2AF170-6F2F-C582-665A-D4D3CF6FFA70}"/>
              </a:ext>
            </a:extLst>
          </p:cNvPr>
          <p:cNvSpPr/>
          <p:nvPr/>
        </p:nvSpPr>
        <p:spPr>
          <a:xfrm>
            <a:off x="5757428" y="2468781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四角形: メモ 38">
            <a:extLst>
              <a:ext uri="{FF2B5EF4-FFF2-40B4-BE49-F238E27FC236}">
                <a16:creationId xmlns:a16="http://schemas.microsoft.com/office/drawing/2014/main" id="{EF94AA86-2914-DEA1-14F7-F70FB2E01C58}"/>
              </a:ext>
            </a:extLst>
          </p:cNvPr>
          <p:cNvSpPr/>
          <p:nvPr/>
        </p:nvSpPr>
        <p:spPr>
          <a:xfrm>
            <a:off x="4383912" y="2560665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四角形: メモ 39">
            <a:extLst>
              <a:ext uri="{FF2B5EF4-FFF2-40B4-BE49-F238E27FC236}">
                <a16:creationId xmlns:a16="http://schemas.microsoft.com/office/drawing/2014/main" id="{8352A817-FEB2-2BB6-CC3C-2F0DF6F38455}"/>
              </a:ext>
            </a:extLst>
          </p:cNvPr>
          <p:cNvSpPr/>
          <p:nvPr/>
        </p:nvSpPr>
        <p:spPr>
          <a:xfrm>
            <a:off x="4504066" y="3311894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四角形: メモ 40">
            <a:extLst>
              <a:ext uri="{FF2B5EF4-FFF2-40B4-BE49-F238E27FC236}">
                <a16:creationId xmlns:a16="http://schemas.microsoft.com/office/drawing/2014/main" id="{581C9A80-9AD2-1891-F5EE-0B2231B42B94}"/>
              </a:ext>
            </a:extLst>
          </p:cNvPr>
          <p:cNvSpPr/>
          <p:nvPr/>
        </p:nvSpPr>
        <p:spPr>
          <a:xfrm>
            <a:off x="3510223" y="4103031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四角形: メモ 41">
            <a:extLst>
              <a:ext uri="{FF2B5EF4-FFF2-40B4-BE49-F238E27FC236}">
                <a16:creationId xmlns:a16="http://schemas.microsoft.com/office/drawing/2014/main" id="{F6498A65-3EDA-3124-8DCC-E359B03179C0}"/>
              </a:ext>
            </a:extLst>
          </p:cNvPr>
          <p:cNvSpPr/>
          <p:nvPr/>
        </p:nvSpPr>
        <p:spPr>
          <a:xfrm>
            <a:off x="2677143" y="4040765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四角形: メモ 42">
            <a:extLst>
              <a:ext uri="{FF2B5EF4-FFF2-40B4-BE49-F238E27FC236}">
                <a16:creationId xmlns:a16="http://schemas.microsoft.com/office/drawing/2014/main" id="{4F3E31E4-179E-3608-E023-F7030FB50BEF}"/>
              </a:ext>
            </a:extLst>
          </p:cNvPr>
          <p:cNvSpPr/>
          <p:nvPr/>
        </p:nvSpPr>
        <p:spPr>
          <a:xfrm>
            <a:off x="1987586" y="3980460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四角形: メモ 43">
            <a:extLst>
              <a:ext uri="{FF2B5EF4-FFF2-40B4-BE49-F238E27FC236}">
                <a16:creationId xmlns:a16="http://schemas.microsoft.com/office/drawing/2014/main" id="{47452B3A-581F-9A6D-8CCB-7919258183A3}"/>
              </a:ext>
            </a:extLst>
          </p:cNvPr>
          <p:cNvSpPr/>
          <p:nvPr/>
        </p:nvSpPr>
        <p:spPr>
          <a:xfrm>
            <a:off x="3510223" y="2579202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四角形: メモ 44">
            <a:extLst>
              <a:ext uri="{FF2B5EF4-FFF2-40B4-BE49-F238E27FC236}">
                <a16:creationId xmlns:a16="http://schemas.microsoft.com/office/drawing/2014/main" id="{D11226AD-E229-2968-4F1D-99A1F2D64836}"/>
              </a:ext>
            </a:extLst>
          </p:cNvPr>
          <p:cNvSpPr/>
          <p:nvPr/>
        </p:nvSpPr>
        <p:spPr>
          <a:xfrm>
            <a:off x="2677143" y="2516936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6" name="四角形: メモ 45">
            <a:extLst>
              <a:ext uri="{FF2B5EF4-FFF2-40B4-BE49-F238E27FC236}">
                <a16:creationId xmlns:a16="http://schemas.microsoft.com/office/drawing/2014/main" id="{0A6C78A4-C3D4-85E5-A92C-CE2B2B4E6021}"/>
              </a:ext>
            </a:extLst>
          </p:cNvPr>
          <p:cNvSpPr/>
          <p:nvPr/>
        </p:nvSpPr>
        <p:spPr>
          <a:xfrm>
            <a:off x="1987586" y="2456631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7" name="矢印: 右 46">
            <a:extLst>
              <a:ext uri="{FF2B5EF4-FFF2-40B4-BE49-F238E27FC236}">
                <a16:creationId xmlns:a16="http://schemas.microsoft.com/office/drawing/2014/main" id="{416F232E-BE6B-210B-260C-6EB8F7C2023C}"/>
              </a:ext>
            </a:extLst>
          </p:cNvPr>
          <p:cNvSpPr/>
          <p:nvPr/>
        </p:nvSpPr>
        <p:spPr>
          <a:xfrm rot="1246975">
            <a:off x="6657597" y="3159611"/>
            <a:ext cx="1124042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四角形: メモ 47">
            <a:extLst>
              <a:ext uri="{FF2B5EF4-FFF2-40B4-BE49-F238E27FC236}">
                <a16:creationId xmlns:a16="http://schemas.microsoft.com/office/drawing/2014/main" id="{762BA7C9-26D2-13AC-B803-52BC21E4702A}"/>
              </a:ext>
            </a:extLst>
          </p:cNvPr>
          <p:cNvSpPr/>
          <p:nvPr/>
        </p:nvSpPr>
        <p:spPr>
          <a:xfrm>
            <a:off x="6831064" y="3252756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89007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82458-AFB8-20DB-5575-2A80D1AE8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97EAFBA8-09D1-FF9D-6297-4E70F9D4062B}"/>
              </a:ext>
            </a:extLst>
          </p:cNvPr>
          <p:cNvSpPr/>
          <p:nvPr/>
        </p:nvSpPr>
        <p:spPr>
          <a:xfrm>
            <a:off x="838199" y="1942826"/>
            <a:ext cx="7329478" cy="3191063"/>
          </a:xfrm>
          <a:custGeom>
            <a:avLst/>
            <a:gdLst>
              <a:gd name="csX0" fmla="*/ 328648 w 7329478"/>
              <a:gd name="csY0" fmla="*/ 0 h 3191063"/>
              <a:gd name="csX1" fmla="*/ 3494621 w 7329478"/>
              <a:gd name="csY1" fmla="*/ 0 h 3191063"/>
              <a:gd name="csX2" fmla="*/ 3797442 w 7329478"/>
              <a:gd name="csY2" fmla="*/ 200723 h 3191063"/>
              <a:gd name="csX3" fmla="*/ 3818293 w 7329478"/>
              <a:gd name="csY3" fmla="*/ 303998 h 3191063"/>
              <a:gd name="csX4" fmla="*/ 5232972 w 7329478"/>
              <a:gd name="csY4" fmla="*/ 303998 h 3191063"/>
              <a:gd name="csX5" fmla="*/ 5433211 w 7329478"/>
              <a:gd name="csY5" fmla="*/ 504237 h 3191063"/>
              <a:gd name="csX6" fmla="*/ 5433211 w 7329478"/>
              <a:gd name="csY6" fmla="*/ 984772 h 3191063"/>
              <a:gd name="csX7" fmla="*/ 7016475 w 7329478"/>
              <a:gd name="csY7" fmla="*/ 984772 h 3191063"/>
              <a:gd name="csX8" fmla="*/ 7329478 w 7329478"/>
              <a:gd name="csY8" fmla="*/ 1297775 h 3191063"/>
              <a:gd name="csX9" fmla="*/ 7329478 w 7329478"/>
              <a:gd name="csY9" fmla="*/ 1935255 h 3191063"/>
              <a:gd name="csX10" fmla="*/ 7016475 w 7329478"/>
              <a:gd name="csY10" fmla="*/ 2248258 h 3191063"/>
              <a:gd name="csX11" fmla="*/ 5232972 w 7329478"/>
              <a:gd name="csY11" fmla="*/ 2248258 h 3191063"/>
              <a:gd name="csX12" fmla="*/ 3823269 w 7329478"/>
              <a:gd name="csY12" fmla="*/ 2248258 h 3191063"/>
              <a:gd name="csX13" fmla="*/ 3823269 w 7329478"/>
              <a:gd name="csY13" fmla="*/ 2862415 h 3191063"/>
              <a:gd name="csX14" fmla="*/ 3494621 w 7329478"/>
              <a:gd name="csY14" fmla="*/ 3191063 h 3191063"/>
              <a:gd name="csX15" fmla="*/ 328648 w 7329478"/>
              <a:gd name="csY15" fmla="*/ 3191063 h 3191063"/>
              <a:gd name="csX16" fmla="*/ 0 w 7329478"/>
              <a:gd name="csY16" fmla="*/ 2862415 h 3191063"/>
              <a:gd name="csX17" fmla="*/ 0 w 7329478"/>
              <a:gd name="csY17" fmla="*/ 328648 h 3191063"/>
              <a:gd name="csX18" fmla="*/ 328648 w 7329478"/>
              <a:gd name="csY18" fmla="*/ 0 h 31910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7329478" h="3191063">
                <a:moveTo>
                  <a:pt x="328648" y="0"/>
                </a:moveTo>
                <a:lnTo>
                  <a:pt x="3494621" y="0"/>
                </a:lnTo>
                <a:cubicBezTo>
                  <a:pt x="3630752" y="0"/>
                  <a:pt x="3747551" y="82767"/>
                  <a:pt x="3797442" y="200723"/>
                </a:cubicBezTo>
                <a:lnTo>
                  <a:pt x="3818293" y="303998"/>
                </a:lnTo>
                <a:lnTo>
                  <a:pt x="5232972" y="303998"/>
                </a:lnTo>
                <a:cubicBezTo>
                  <a:pt x="5343561" y="303998"/>
                  <a:pt x="5433211" y="393648"/>
                  <a:pt x="5433211" y="504237"/>
                </a:cubicBezTo>
                <a:lnTo>
                  <a:pt x="5433211" y="984772"/>
                </a:lnTo>
                <a:lnTo>
                  <a:pt x="7016475" y="984772"/>
                </a:lnTo>
                <a:cubicBezTo>
                  <a:pt x="7189342" y="984772"/>
                  <a:pt x="7329478" y="1124908"/>
                  <a:pt x="7329478" y="1297775"/>
                </a:cubicBezTo>
                <a:lnTo>
                  <a:pt x="7329478" y="1935255"/>
                </a:lnTo>
                <a:cubicBezTo>
                  <a:pt x="7329478" y="2108122"/>
                  <a:pt x="7189342" y="2248258"/>
                  <a:pt x="7016475" y="2248258"/>
                </a:cubicBezTo>
                <a:lnTo>
                  <a:pt x="5232972" y="2248258"/>
                </a:lnTo>
                <a:lnTo>
                  <a:pt x="3823269" y="2248258"/>
                </a:lnTo>
                <a:lnTo>
                  <a:pt x="3823269" y="2862415"/>
                </a:lnTo>
                <a:cubicBezTo>
                  <a:pt x="3823269" y="3043922"/>
                  <a:pt x="3676128" y="3191063"/>
                  <a:pt x="3494621" y="3191063"/>
                </a:cubicBezTo>
                <a:lnTo>
                  <a:pt x="328648" y="3191063"/>
                </a:lnTo>
                <a:cubicBezTo>
                  <a:pt x="147141" y="3191063"/>
                  <a:pt x="0" y="3043922"/>
                  <a:pt x="0" y="2862415"/>
                </a:cubicBezTo>
                <a:lnTo>
                  <a:pt x="0" y="328648"/>
                </a:lnTo>
                <a:cubicBezTo>
                  <a:pt x="0" y="147141"/>
                  <a:pt x="147141" y="0"/>
                  <a:pt x="328648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888E5FF3-794F-15E3-FB15-AAE1D9D0B3C5}"/>
              </a:ext>
            </a:extLst>
          </p:cNvPr>
          <p:cNvSpPr/>
          <p:nvPr/>
        </p:nvSpPr>
        <p:spPr>
          <a:xfrm>
            <a:off x="6335588" y="1571066"/>
            <a:ext cx="5018207" cy="2468246"/>
          </a:xfrm>
          <a:custGeom>
            <a:avLst/>
            <a:gdLst>
              <a:gd name="csX0" fmla="*/ 231257 w 5018207"/>
              <a:gd name="csY0" fmla="*/ 0 h 2468246"/>
              <a:gd name="csX1" fmla="*/ 4786950 w 5018207"/>
              <a:gd name="csY1" fmla="*/ 0 h 2468246"/>
              <a:gd name="csX2" fmla="*/ 5018207 w 5018207"/>
              <a:gd name="csY2" fmla="*/ 231257 h 2468246"/>
              <a:gd name="csX3" fmla="*/ 5018207 w 5018207"/>
              <a:gd name="csY3" fmla="*/ 641150 h 2468246"/>
              <a:gd name="csX4" fmla="*/ 5018207 w 5018207"/>
              <a:gd name="csY4" fmla="*/ 702249 h 2468246"/>
              <a:gd name="csX5" fmla="*/ 5018207 w 5018207"/>
              <a:gd name="csY5" fmla="*/ 2204221 h 2468246"/>
              <a:gd name="csX6" fmla="*/ 4754182 w 5018207"/>
              <a:gd name="csY6" fmla="*/ 2468246 h 2468246"/>
              <a:gd name="csX7" fmla="*/ 2266946 w 5018207"/>
              <a:gd name="csY7" fmla="*/ 2468246 h 2468246"/>
              <a:gd name="csX8" fmla="*/ 2002921 w 5018207"/>
              <a:gd name="csY8" fmla="*/ 2204221 h 2468246"/>
              <a:gd name="csX9" fmla="*/ 2002921 w 5018207"/>
              <a:gd name="csY9" fmla="*/ 933506 h 2468246"/>
              <a:gd name="csX10" fmla="*/ 231257 w 5018207"/>
              <a:gd name="csY10" fmla="*/ 933506 h 2468246"/>
              <a:gd name="csX11" fmla="*/ 0 w 5018207"/>
              <a:gd name="csY11" fmla="*/ 702249 h 2468246"/>
              <a:gd name="csX12" fmla="*/ 0 w 5018207"/>
              <a:gd name="csY12" fmla="*/ 231257 h 2468246"/>
              <a:gd name="csX13" fmla="*/ 231257 w 5018207"/>
              <a:gd name="csY13" fmla="*/ 0 h 24682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5018207" h="2468246">
                <a:moveTo>
                  <a:pt x="231257" y="0"/>
                </a:moveTo>
                <a:lnTo>
                  <a:pt x="4786950" y="0"/>
                </a:lnTo>
                <a:cubicBezTo>
                  <a:pt x="4914670" y="0"/>
                  <a:pt x="5018207" y="103537"/>
                  <a:pt x="5018207" y="231257"/>
                </a:cubicBezTo>
                <a:lnTo>
                  <a:pt x="5018207" y="641150"/>
                </a:lnTo>
                <a:lnTo>
                  <a:pt x="5018207" y="702249"/>
                </a:lnTo>
                <a:lnTo>
                  <a:pt x="5018207" y="2204221"/>
                </a:lnTo>
                <a:cubicBezTo>
                  <a:pt x="5018207" y="2350038"/>
                  <a:pt x="4899999" y="2468246"/>
                  <a:pt x="4754182" y="2468246"/>
                </a:cubicBezTo>
                <a:lnTo>
                  <a:pt x="2266946" y="2468246"/>
                </a:lnTo>
                <a:cubicBezTo>
                  <a:pt x="2121129" y="2468246"/>
                  <a:pt x="2002921" y="2350038"/>
                  <a:pt x="2002921" y="2204221"/>
                </a:cubicBezTo>
                <a:lnTo>
                  <a:pt x="2002921" y="933506"/>
                </a:lnTo>
                <a:lnTo>
                  <a:pt x="231257" y="933506"/>
                </a:lnTo>
                <a:cubicBezTo>
                  <a:pt x="103537" y="933506"/>
                  <a:pt x="0" y="829969"/>
                  <a:pt x="0" y="702249"/>
                </a:cubicBezTo>
                <a:lnTo>
                  <a:pt x="0" y="231257"/>
                </a:lnTo>
                <a:cubicBezTo>
                  <a:pt x="0" y="103537"/>
                  <a:pt x="103537" y="0"/>
                  <a:pt x="23125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70BA4863-CF3D-1DA4-E3CA-FCADF46C1DB2}"/>
              </a:ext>
            </a:extLst>
          </p:cNvPr>
          <p:cNvSpPr/>
          <p:nvPr/>
        </p:nvSpPr>
        <p:spPr>
          <a:xfrm>
            <a:off x="3064831" y="4370103"/>
            <a:ext cx="7206928" cy="2321190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742C613-5947-D92E-CB36-BEE6C42FB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Step2</a:t>
            </a:r>
            <a:endParaRPr kumimoji="1" lang="ja-JP" altLang="en-US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97D076CC-A68E-85D9-6DB3-E7F0EB06B564}"/>
              </a:ext>
            </a:extLst>
          </p:cNvPr>
          <p:cNvGrpSpPr/>
          <p:nvPr/>
        </p:nvGrpSpPr>
        <p:grpSpPr>
          <a:xfrm>
            <a:off x="5734046" y="1882082"/>
            <a:ext cx="689893" cy="482885"/>
            <a:chOff x="0" y="2527443"/>
            <a:chExt cx="1453179" cy="101714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8EA409F1-3794-B7C9-1A7A-5EB5D773B3EA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96C86DCB-0E94-3440-F19E-84C129AC5574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402ED3CD-524A-24E1-40B6-34FDFBBDFD58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8BA6D3A1-F16A-991A-D8EE-52244132D29A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32FB9A11-2F02-D2F5-EC09-055C3FBA8953}"/>
              </a:ext>
            </a:extLst>
          </p:cNvPr>
          <p:cNvGrpSpPr/>
          <p:nvPr/>
        </p:nvGrpSpPr>
        <p:grpSpPr>
          <a:xfrm>
            <a:off x="5734046" y="3998906"/>
            <a:ext cx="689893" cy="482885"/>
            <a:chOff x="0" y="2527443"/>
            <a:chExt cx="1453179" cy="101714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C34801D6-D877-52F0-8364-9FE997757E2A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AD8932ED-79EF-CFAC-0B73-CA9C53C82B88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96451450-6E7D-0AB2-5890-D647032C9247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3FB30892-783A-6BF1-A523-FA84317D3EC6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49" name="図 548">
            <a:extLst>
              <a:ext uri="{FF2B5EF4-FFF2-40B4-BE49-F238E27FC236}">
                <a16:creationId xmlns:a16="http://schemas.microsoft.com/office/drawing/2014/main" id="{D9A575E1-E4D3-45AE-1A94-A603964480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2282662"/>
            <a:ext cx="1414395" cy="249958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F6732771-ACFA-6AD0-C9F0-060C0918A5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2935934"/>
            <a:ext cx="646232" cy="371888"/>
          </a:xfrm>
          <a:prstGeom prst="rect">
            <a:avLst/>
          </a:prstGeom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4365657C-5864-C426-6E58-756F44C766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2905451"/>
            <a:ext cx="445047" cy="432854"/>
          </a:xfrm>
          <a:prstGeom prst="rect">
            <a:avLst/>
          </a:prstGeom>
        </p:spPr>
      </p:pic>
      <p:pic>
        <p:nvPicPr>
          <p:cNvPr id="554" name="図 553">
            <a:extLst>
              <a:ext uri="{FF2B5EF4-FFF2-40B4-BE49-F238E27FC236}">
                <a16:creationId xmlns:a16="http://schemas.microsoft.com/office/drawing/2014/main" id="{DA393572-9116-3DE0-1076-1271D55F6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2935934"/>
            <a:ext cx="646232" cy="371888"/>
          </a:xfrm>
          <a:prstGeom prst="rect">
            <a:avLst/>
          </a:prstGeom>
        </p:spPr>
      </p:pic>
      <p:cxnSp>
        <p:nvCxnSpPr>
          <p:cNvPr id="556" name="コネクタ: 曲線 555">
            <a:extLst>
              <a:ext uri="{FF2B5EF4-FFF2-40B4-BE49-F238E27FC236}">
                <a16:creationId xmlns:a16="http://schemas.microsoft.com/office/drawing/2014/main" id="{F5C6F122-50AA-A39A-8C08-F6303EF5A5B8}"/>
              </a:ext>
            </a:extLst>
          </p:cNvPr>
          <p:cNvCxnSpPr>
            <a:cxnSpLocks/>
            <a:stCxn id="549" idx="2"/>
            <a:endCxn id="552" idx="0"/>
          </p:cNvCxnSpPr>
          <p:nvPr/>
        </p:nvCxnSpPr>
        <p:spPr>
          <a:xfrm rot="16200000" flipH="1">
            <a:off x="3404069" y="2608045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7" name="コネクタ: 曲線 556">
            <a:extLst>
              <a:ext uri="{FF2B5EF4-FFF2-40B4-BE49-F238E27FC236}">
                <a16:creationId xmlns:a16="http://schemas.microsoft.com/office/drawing/2014/main" id="{8A8C5E1D-0E3B-8F67-39EF-00E87039CE8F}"/>
              </a:ext>
            </a:extLst>
          </p:cNvPr>
          <p:cNvCxnSpPr>
            <a:cxnSpLocks/>
            <a:stCxn id="549" idx="2"/>
            <a:endCxn id="551" idx="0"/>
          </p:cNvCxnSpPr>
          <p:nvPr/>
        </p:nvCxnSpPr>
        <p:spPr>
          <a:xfrm rot="5400000">
            <a:off x="2856679" y="2313118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コネクタ: 曲線 562">
            <a:extLst>
              <a:ext uri="{FF2B5EF4-FFF2-40B4-BE49-F238E27FC236}">
                <a16:creationId xmlns:a16="http://schemas.microsoft.com/office/drawing/2014/main" id="{BE79E97C-7049-9FB3-BADC-54FB4BAE5F94}"/>
              </a:ext>
            </a:extLst>
          </p:cNvPr>
          <p:cNvCxnSpPr>
            <a:cxnSpLocks/>
            <a:stCxn id="549" idx="2"/>
            <a:endCxn id="554" idx="0"/>
          </p:cNvCxnSpPr>
          <p:nvPr/>
        </p:nvCxnSpPr>
        <p:spPr>
          <a:xfrm rot="5400000">
            <a:off x="2339125" y="1795564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3" name="図 572">
            <a:extLst>
              <a:ext uri="{FF2B5EF4-FFF2-40B4-BE49-F238E27FC236}">
                <a16:creationId xmlns:a16="http://schemas.microsoft.com/office/drawing/2014/main" id="{28BBC000-D230-C51E-AC0B-1C89F4F744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3789357"/>
            <a:ext cx="1414395" cy="249958"/>
          </a:xfrm>
          <a:prstGeom prst="rect">
            <a:avLst/>
          </a:prstGeom>
        </p:spPr>
      </p:pic>
      <p:pic>
        <p:nvPicPr>
          <p:cNvPr id="574" name="図 573">
            <a:extLst>
              <a:ext uri="{FF2B5EF4-FFF2-40B4-BE49-F238E27FC236}">
                <a16:creationId xmlns:a16="http://schemas.microsoft.com/office/drawing/2014/main" id="{C616D390-5B00-2ED6-3A33-A07E9A714B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4442629"/>
            <a:ext cx="646232" cy="371888"/>
          </a:xfrm>
          <a:prstGeom prst="rect">
            <a:avLst/>
          </a:prstGeom>
        </p:spPr>
      </p:pic>
      <p:pic>
        <p:nvPicPr>
          <p:cNvPr id="575" name="図 574">
            <a:extLst>
              <a:ext uri="{FF2B5EF4-FFF2-40B4-BE49-F238E27FC236}">
                <a16:creationId xmlns:a16="http://schemas.microsoft.com/office/drawing/2014/main" id="{6F339B4E-3F01-1F2F-F3D0-D5CAD0AFDB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4412146"/>
            <a:ext cx="445047" cy="432854"/>
          </a:xfrm>
          <a:prstGeom prst="rect">
            <a:avLst/>
          </a:prstGeom>
        </p:spPr>
      </p:pic>
      <p:pic>
        <p:nvPicPr>
          <p:cNvPr id="577" name="図 576">
            <a:extLst>
              <a:ext uri="{FF2B5EF4-FFF2-40B4-BE49-F238E27FC236}">
                <a16:creationId xmlns:a16="http://schemas.microsoft.com/office/drawing/2014/main" id="{AEAA49B7-23E2-3B02-1822-D4BF18E12C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4442629"/>
            <a:ext cx="646232" cy="371888"/>
          </a:xfrm>
          <a:prstGeom prst="rect">
            <a:avLst/>
          </a:prstGeom>
        </p:spPr>
      </p:pic>
      <p:cxnSp>
        <p:nvCxnSpPr>
          <p:cNvPr id="578" name="コネクタ: 曲線 577">
            <a:extLst>
              <a:ext uri="{FF2B5EF4-FFF2-40B4-BE49-F238E27FC236}">
                <a16:creationId xmlns:a16="http://schemas.microsoft.com/office/drawing/2014/main" id="{795FFEF1-9515-4653-385B-7286DB758169}"/>
              </a:ext>
            </a:extLst>
          </p:cNvPr>
          <p:cNvCxnSpPr>
            <a:cxnSpLocks/>
            <a:stCxn id="573" idx="2"/>
            <a:endCxn id="575" idx="0"/>
          </p:cNvCxnSpPr>
          <p:nvPr/>
        </p:nvCxnSpPr>
        <p:spPr>
          <a:xfrm rot="16200000" flipH="1">
            <a:off x="3404069" y="4114740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コネクタ: 曲線 578">
            <a:extLst>
              <a:ext uri="{FF2B5EF4-FFF2-40B4-BE49-F238E27FC236}">
                <a16:creationId xmlns:a16="http://schemas.microsoft.com/office/drawing/2014/main" id="{556AFB2E-BB9F-9B5A-FE18-2EBF13A0A47D}"/>
              </a:ext>
            </a:extLst>
          </p:cNvPr>
          <p:cNvCxnSpPr>
            <a:cxnSpLocks/>
            <a:stCxn id="573" idx="2"/>
            <a:endCxn id="574" idx="0"/>
          </p:cNvCxnSpPr>
          <p:nvPr/>
        </p:nvCxnSpPr>
        <p:spPr>
          <a:xfrm rot="5400000">
            <a:off x="2856679" y="3819813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コネクタ: 曲線 580">
            <a:extLst>
              <a:ext uri="{FF2B5EF4-FFF2-40B4-BE49-F238E27FC236}">
                <a16:creationId xmlns:a16="http://schemas.microsoft.com/office/drawing/2014/main" id="{A45E0045-F385-1AD9-323D-C7618BAA632B}"/>
              </a:ext>
            </a:extLst>
          </p:cNvPr>
          <p:cNvCxnSpPr>
            <a:cxnSpLocks/>
            <a:stCxn id="573" idx="2"/>
            <a:endCxn id="577" idx="0"/>
          </p:cNvCxnSpPr>
          <p:nvPr/>
        </p:nvCxnSpPr>
        <p:spPr>
          <a:xfrm rot="5400000">
            <a:off x="2339125" y="3302259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コネクタ: 曲線 582">
            <a:extLst>
              <a:ext uri="{FF2B5EF4-FFF2-40B4-BE49-F238E27FC236}">
                <a16:creationId xmlns:a16="http://schemas.microsoft.com/office/drawing/2014/main" id="{91FAC410-5DF4-AC67-0914-B1F1062D03A9}"/>
              </a:ext>
            </a:extLst>
          </p:cNvPr>
          <p:cNvCxnSpPr>
            <a:cxnSpLocks/>
            <a:stCxn id="573" idx="3"/>
            <a:endCxn id="550" idx="1"/>
          </p:cNvCxnSpPr>
          <p:nvPr/>
        </p:nvCxnSpPr>
        <p:spPr>
          <a:xfrm flipV="1">
            <a:off x="4186692" y="3169717"/>
            <a:ext cx="1185103" cy="7446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コネクタ 585">
            <a:extLst>
              <a:ext uri="{FF2B5EF4-FFF2-40B4-BE49-F238E27FC236}">
                <a16:creationId xmlns:a16="http://schemas.microsoft.com/office/drawing/2014/main" id="{11F1C2B8-8581-008A-D9AB-37B00094BD99}"/>
              </a:ext>
            </a:extLst>
          </p:cNvPr>
          <p:cNvCxnSpPr>
            <a:cxnSpLocks/>
            <a:stCxn id="22" idx="6"/>
            <a:endCxn id="550" idx="0"/>
          </p:cNvCxnSpPr>
          <p:nvPr/>
        </p:nvCxnSpPr>
        <p:spPr>
          <a:xfrm>
            <a:off x="6075864" y="2364967"/>
            <a:ext cx="3129" cy="6797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0" name="図 549">
            <a:extLst>
              <a:ext uri="{FF2B5EF4-FFF2-40B4-BE49-F238E27FC236}">
                <a16:creationId xmlns:a16="http://schemas.microsoft.com/office/drawing/2014/main" id="{42723A79-FAE7-6235-BFE6-FFF1A80D66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3044738"/>
            <a:ext cx="1414395" cy="249958"/>
          </a:xfrm>
          <a:prstGeom prst="rect">
            <a:avLst/>
          </a:prstGeom>
        </p:spPr>
      </p:pic>
      <p:pic>
        <p:nvPicPr>
          <p:cNvPr id="593" name="図 592">
            <a:extLst>
              <a:ext uri="{FF2B5EF4-FFF2-40B4-BE49-F238E27FC236}">
                <a16:creationId xmlns:a16="http://schemas.microsoft.com/office/drawing/2014/main" id="{7CCB66BE-B85F-DBA0-36AE-9C8416B0EE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2443186"/>
            <a:ext cx="1889924" cy="335309"/>
          </a:xfrm>
          <a:prstGeom prst="rect">
            <a:avLst/>
          </a:prstGeom>
        </p:spPr>
      </p:pic>
      <p:pic>
        <p:nvPicPr>
          <p:cNvPr id="595" name="図 594">
            <a:extLst>
              <a:ext uri="{FF2B5EF4-FFF2-40B4-BE49-F238E27FC236}">
                <a16:creationId xmlns:a16="http://schemas.microsoft.com/office/drawing/2014/main" id="{C0A9861A-DECC-B511-5E02-D772D2684E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5133889"/>
            <a:ext cx="1414395" cy="249958"/>
          </a:xfrm>
          <a:prstGeom prst="rect">
            <a:avLst/>
          </a:prstGeom>
        </p:spPr>
      </p:pic>
      <p:pic>
        <p:nvPicPr>
          <p:cNvPr id="596" name="図 595">
            <a:extLst>
              <a:ext uri="{FF2B5EF4-FFF2-40B4-BE49-F238E27FC236}">
                <a16:creationId xmlns:a16="http://schemas.microsoft.com/office/drawing/2014/main" id="{F38E46FE-1E5B-6713-623A-E3E9ABDB33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545" y="5952261"/>
            <a:ext cx="646232" cy="371888"/>
          </a:xfrm>
          <a:prstGeom prst="rect">
            <a:avLst/>
          </a:prstGeom>
        </p:spPr>
      </p:pic>
      <p:pic>
        <p:nvPicPr>
          <p:cNvPr id="597" name="図 596">
            <a:extLst>
              <a:ext uri="{FF2B5EF4-FFF2-40B4-BE49-F238E27FC236}">
                <a16:creationId xmlns:a16="http://schemas.microsoft.com/office/drawing/2014/main" id="{908AC7E6-2219-D544-8735-038E30A59D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696" y="5921778"/>
            <a:ext cx="445047" cy="432854"/>
          </a:xfrm>
          <a:prstGeom prst="rect">
            <a:avLst/>
          </a:prstGeom>
        </p:spPr>
      </p:pic>
      <p:pic>
        <p:nvPicPr>
          <p:cNvPr id="598" name="図 597">
            <a:extLst>
              <a:ext uri="{FF2B5EF4-FFF2-40B4-BE49-F238E27FC236}">
                <a16:creationId xmlns:a16="http://schemas.microsoft.com/office/drawing/2014/main" id="{83EEB23A-1D62-7C74-F605-C18043727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673" y="5952261"/>
            <a:ext cx="646232" cy="371888"/>
          </a:xfrm>
          <a:prstGeom prst="rect">
            <a:avLst/>
          </a:prstGeom>
        </p:spPr>
      </p:pic>
      <p:cxnSp>
        <p:nvCxnSpPr>
          <p:cNvPr id="600" name="コネクタ: 曲線 599">
            <a:extLst>
              <a:ext uri="{FF2B5EF4-FFF2-40B4-BE49-F238E27FC236}">
                <a16:creationId xmlns:a16="http://schemas.microsoft.com/office/drawing/2014/main" id="{F1AB6C28-3136-8249-F70B-644C0EDA8FD7}"/>
              </a:ext>
            </a:extLst>
          </p:cNvPr>
          <p:cNvCxnSpPr>
            <a:stCxn id="595" idx="2"/>
            <a:endCxn id="597" idx="0"/>
          </p:cNvCxnSpPr>
          <p:nvPr/>
        </p:nvCxnSpPr>
        <p:spPr>
          <a:xfrm rot="16200000" flipH="1">
            <a:off x="6112641" y="5350198"/>
            <a:ext cx="537931" cy="605227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コネクタ: 曲線 600">
            <a:extLst>
              <a:ext uri="{FF2B5EF4-FFF2-40B4-BE49-F238E27FC236}">
                <a16:creationId xmlns:a16="http://schemas.microsoft.com/office/drawing/2014/main" id="{B1A0DD19-57F5-3617-2453-7C35C99208B9}"/>
              </a:ext>
            </a:extLst>
          </p:cNvPr>
          <p:cNvCxnSpPr>
            <a:cxnSpLocks/>
            <a:stCxn id="595" idx="2"/>
            <a:endCxn id="596" idx="0"/>
          </p:cNvCxnSpPr>
          <p:nvPr/>
        </p:nvCxnSpPr>
        <p:spPr>
          <a:xfrm rot="5400000">
            <a:off x="5499120" y="5372388"/>
            <a:ext cx="568414" cy="591332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コネクタ: 曲線 601">
            <a:extLst>
              <a:ext uri="{FF2B5EF4-FFF2-40B4-BE49-F238E27FC236}">
                <a16:creationId xmlns:a16="http://schemas.microsoft.com/office/drawing/2014/main" id="{32CB69BB-7185-4BD9-DE9B-575169EF2A5A}"/>
              </a:ext>
            </a:extLst>
          </p:cNvPr>
          <p:cNvCxnSpPr>
            <a:cxnSpLocks/>
            <a:stCxn id="595" idx="2"/>
            <a:endCxn id="598" idx="0"/>
          </p:cNvCxnSpPr>
          <p:nvPr/>
        </p:nvCxnSpPr>
        <p:spPr>
          <a:xfrm rot="5400000">
            <a:off x="4723684" y="4596952"/>
            <a:ext cx="568414" cy="21422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コネクタ: 曲線 602">
            <a:extLst>
              <a:ext uri="{FF2B5EF4-FFF2-40B4-BE49-F238E27FC236}">
                <a16:creationId xmlns:a16="http://schemas.microsoft.com/office/drawing/2014/main" id="{19C75B63-8DAD-9005-0C59-7F8278A4E94B}"/>
              </a:ext>
            </a:extLst>
          </p:cNvPr>
          <p:cNvCxnSpPr>
            <a:cxnSpLocks/>
            <a:stCxn id="595" idx="2"/>
            <a:endCxn id="622" idx="0"/>
          </p:cNvCxnSpPr>
          <p:nvPr/>
        </p:nvCxnSpPr>
        <p:spPr>
          <a:xfrm rot="16200000" flipH="1">
            <a:off x="7176963" y="4285877"/>
            <a:ext cx="540165" cy="27361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4" name="図 603">
            <a:extLst>
              <a:ext uri="{FF2B5EF4-FFF2-40B4-BE49-F238E27FC236}">
                <a16:creationId xmlns:a16="http://schemas.microsoft.com/office/drawing/2014/main" id="{581107A4-EEB8-E261-A2D5-A9744191F1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3335784"/>
            <a:ext cx="1889924" cy="335309"/>
          </a:xfrm>
          <a:prstGeom prst="rect">
            <a:avLst/>
          </a:prstGeom>
        </p:spPr>
      </p:pic>
      <p:cxnSp>
        <p:nvCxnSpPr>
          <p:cNvPr id="605" name="コネクタ: 曲線 604">
            <a:extLst>
              <a:ext uri="{FF2B5EF4-FFF2-40B4-BE49-F238E27FC236}">
                <a16:creationId xmlns:a16="http://schemas.microsoft.com/office/drawing/2014/main" id="{0BB94B5F-B6B0-98B3-F1CA-4CEAF89291B2}"/>
              </a:ext>
            </a:extLst>
          </p:cNvPr>
          <p:cNvCxnSpPr>
            <a:cxnSpLocks/>
            <a:stCxn id="593" idx="1"/>
            <a:endCxn id="609" idx="2"/>
          </p:cNvCxnSpPr>
          <p:nvPr/>
        </p:nvCxnSpPr>
        <p:spPr>
          <a:xfrm rot="10800000">
            <a:off x="8368441" y="2192785"/>
            <a:ext cx="949494" cy="418057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9" name="図 608">
            <a:extLst>
              <a:ext uri="{FF2B5EF4-FFF2-40B4-BE49-F238E27FC236}">
                <a16:creationId xmlns:a16="http://schemas.microsoft.com/office/drawing/2014/main" id="{9253581B-5CA7-F5D9-9E9E-4F2C4F81A7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243" y="1942826"/>
            <a:ext cx="1414395" cy="249958"/>
          </a:xfrm>
          <a:prstGeom prst="rect">
            <a:avLst/>
          </a:prstGeom>
        </p:spPr>
      </p:pic>
      <p:cxnSp>
        <p:nvCxnSpPr>
          <p:cNvPr id="612" name="コネクタ: 曲線 611">
            <a:extLst>
              <a:ext uri="{FF2B5EF4-FFF2-40B4-BE49-F238E27FC236}">
                <a16:creationId xmlns:a16="http://schemas.microsoft.com/office/drawing/2014/main" id="{06120ED9-8367-5C19-7B1B-3A6EDBB7950B}"/>
              </a:ext>
            </a:extLst>
          </p:cNvPr>
          <p:cNvCxnSpPr>
            <a:cxnSpLocks/>
            <a:stCxn id="604" idx="1"/>
            <a:endCxn id="609" idx="2"/>
          </p:cNvCxnSpPr>
          <p:nvPr/>
        </p:nvCxnSpPr>
        <p:spPr>
          <a:xfrm rot="10800000">
            <a:off x="8368441" y="2192785"/>
            <a:ext cx="949494" cy="1310655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コネクタ 616">
            <a:extLst>
              <a:ext uri="{FF2B5EF4-FFF2-40B4-BE49-F238E27FC236}">
                <a16:creationId xmlns:a16="http://schemas.microsoft.com/office/drawing/2014/main" id="{794C2EC7-FB46-7A51-85E1-4D680B1B3247}"/>
              </a:ext>
            </a:extLst>
          </p:cNvPr>
          <p:cNvCxnSpPr>
            <a:cxnSpLocks/>
            <a:stCxn id="23" idx="6"/>
            <a:endCxn id="609" idx="1"/>
          </p:cNvCxnSpPr>
          <p:nvPr/>
        </p:nvCxnSpPr>
        <p:spPr>
          <a:xfrm>
            <a:off x="6417682" y="2067805"/>
            <a:ext cx="12435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2" name="図 621">
            <a:extLst>
              <a:ext uri="{FF2B5EF4-FFF2-40B4-BE49-F238E27FC236}">
                <a16:creationId xmlns:a16="http://schemas.microsoft.com/office/drawing/2014/main" id="{28E678FB-FFAB-67A4-BAD4-51C0D02A82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135" y="5924012"/>
            <a:ext cx="1889924" cy="335309"/>
          </a:xfrm>
          <a:prstGeom prst="rect">
            <a:avLst/>
          </a:prstGeom>
        </p:spPr>
      </p:pic>
      <p:cxnSp>
        <p:nvCxnSpPr>
          <p:cNvPr id="626" name="直線コネクタ 625">
            <a:extLst>
              <a:ext uri="{FF2B5EF4-FFF2-40B4-BE49-F238E27FC236}">
                <a16:creationId xmlns:a16="http://schemas.microsoft.com/office/drawing/2014/main" id="{EBDDC1F4-5A83-F5BF-CEC3-F84BFC65B43C}"/>
              </a:ext>
            </a:extLst>
          </p:cNvPr>
          <p:cNvCxnSpPr>
            <a:cxnSpLocks/>
            <a:stCxn id="550" idx="2"/>
            <a:endCxn id="33" idx="0"/>
          </p:cNvCxnSpPr>
          <p:nvPr/>
        </p:nvCxnSpPr>
        <p:spPr>
          <a:xfrm flipH="1">
            <a:off x="6075864" y="3294696"/>
            <a:ext cx="3129" cy="704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コネクタ 628">
            <a:extLst>
              <a:ext uri="{FF2B5EF4-FFF2-40B4-BE49-F238E27FC236}">
                <a16:creationId xmlns:a16="http://schemas.microsoft.com/office/drawing/2014/main" id="{07C4744B-2270-4AF4-09E3-F4C2AA75F39F}"/>
              </a:ext>
            </a:extLst>
          </p:cNvPr>
          <p:cNvCxnSpPr>
            <a:cxnSpLocks/>
            <a:stCxn id="32" idx="6"/>
            <a:endCxn id="595" idx="0"/>
          </p:cNvCxnSpPr>
          <p:nvPr/>
        </p:nvCxnSpPr>
        <p:spPr>
          <a:xfrm>
            <a:off x="6075864" y="4481791"/>
            <a:ext cx="3129" cy="652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コネクタ: 曲線 659">
            <a:extLst>
              <a:ext uri="{FF2B5EF4-FFF2-40B4-BE49-F238E27FC236}">
                <a16:creationId xmlns:a16="http://schemas.microsoft.com/office/drawing/2014/main" id="{8DBC859B-C75D-E584-D03E-A71090C9DD35}"/>
              </a:ext>
            </a:extLst>
          </p:cNvPr>
          <p:cNvCxnSpPr>
            <a:cxnSpLocks/>
            <a:stCxn id="549" idx="3"/>
            <a:endCxn id="550" idx="1"/>
          </p:cNvCxnSpPr>
          <p:nvPr/>
        </p:nvCxnSpPr>
        <p:spPr>
          <a:xfrm>
            <a:off x="4186692" y="2407641"/>
            <a:ext cx="1185103" cy="76207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8" name="雲 667">
            <a:extLst>
              <a:ext uri="{FF2B5EF4-FFF2-40B4-BE49-F238E27FC236}">
                <a16:creationId xmlns:a16="http://schemas.microsoft.com/office/drawing/2014/main" id="{A6C09E7A-FCE3-E303-5FE4-626529FC8DAA}"/>
              </a:ext>
            </a:extLst>
          </p:cNvPr>
          <p:cNvSpPr/>
          <p:nvPr/>
        </p:nvSpPr>
        <p:spPr>
          <a:xfrm>
            <a:off x="5256561" y="230534"/>
            <a:ext cx="1638605" cy="1060243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Internet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9" name="直線コネクタ 668">
            <a:extLst>
              <a:ext uri="{FF2B5EF4-FFF2-40B4-BE49-F238E27FC236}">
                <a16:creationId xmlns:a16="http://schemas.microsoft.com/office/drawing/2014/main" id="{6C6C7382-AC81-C416-BBC6-5F461E549314}"/>
              </a:ext>
            </a:extLst>
          </p:cNvPr>
          <p:cNvCxnSpPr>
            <a:cxnSpLocks/>
            <a:stCxn id="668" idx="1"/>
            <a:endCxn id="21" idx="21"/>
          </p:cNvCxnSpPr>
          <p:nvPr/>
        </p:nvCxnSpPr>
        <p:spPr>
          <a:xfrm>
            <a:off x="6075864" y="1289648"/>
            <a:ext cx="0" cy="620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3" name="テキスト ボックス 672">
            <a:extLst>
              <a:ext uri="{FF2B5EF4-FFF2-40B4-BE49-F238E27FC236}">
                <a16:creationId xmlns:a16="http://schemas.microsoft.com/office/drawing/2014/main" id="{5FA5E59F-3670-468D-C185-257430705E72}"/>
              </a:ext>
            </a:extLst>
          </p:cNvPr>
          <p:cNvSpPr txBox="1"/>
          <p:nvPr/>
        </p:nvSpPr>
        <p:spPr>
          <a:xfrm>
            <a:off x="4272702" y="2341707"/>
            <a:ext cx="1840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4" name="テキスト ボックス 673">
            <a:extLst>
              <a:ext uri="{FF2B5EF4-FFF2-40B4-BE49-F238E27FC236}">
                <a16:creationId xmlns:a16="http://schemas.microsoft.com/office/drawing/2014/main" id="{7C9A6BE8-2020-0871-6F6A-B8DD5DB59855}"/>
              </a:ext>
            </a:extLst>
          </p:cNvPr>
          <p:cNvSpPr txBox="1"/>
          <p:nvPr/>
        </p:nvSpPr>
        <p:spPr>
          <a:xfrm>
            <a:off x="4378740" y="3618479"/>
            <a:ext cx="173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5" name="テキスト ボックス 674">
            <a:extLst>
              <a:ext uri="{FF2B5EF4-FFF2-40B4-BE49-F238E27FC236}">
                <a16:creationId xmlns:a16="http://schemas.microsoft.com/office/drawing/2014/main" id="{D3ED4329-083E-2E9F-0D5F-0BF54D3ACF1D}"/>
              </a:ext>
            </a:extLst>
          </p:cNvPr>
          <p:cNvSpPr txBox="1"/>
          <p:nvPr/>
        </p:nvSpPr>
        <p:spPr>
          <a:xfrm>
            <a:off x="4597319" y="15929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aa.bb.cc.dd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6" name="テキスト ボックス 675">
            <a:extLst>
              <a:ext uri="{FF2B5EF4-FFF2-40B4-BE49-F238E27FC236}">
                <a16:creationId xmlns:a16="http://schemas.microsoft.com/office/drawing/2014/main" id="{E11C0FCF-F196-C801-A4D6-E6F45C6858D4}"/>
              </a:ext>
            </a:extLst>
          </p:cNvPr>
          <p:cNvSpPr txBox="1"/>
          <p:nvPr/>
        </p:nvSpPr>
        <p:spPr>
          <a:xfrm>
            <a:off x="4178239" y="4485002"/>
            <a:ext cx="1917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7" name="テキスト ボックス 676">
            <a:extLst>
              <a:ext uri="{FF2B5EF4-FFF2-40B4-BE49-F238E27FC236}">
                <a16:creationId xmlns:a16="http://schemas.microsoft.com/office/drawing/2014/main" id="{3DC7E9BB-08F0-D1EC-E715-1E9D249ABAC8}"/>
              </a:ext>
            </a:extLst>
          </p:cNvPr>
          <p:cNvSpPr txBox="1"/>
          <p:nvPr/>
        </p:nvSpPr>
        <p:spPr>
          <a:xfrm>
            <a:off x="8226634" y="62593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8" name="テキスト ボックス 677">
            <a:extLst>
              <a:ext uri="{FF2B5EF4-FFF2-40B4-BE49-F238E27FC236}">
                <a16:creationId xmlns:a16="http://schemas.microsoft.com/office/drawing/2014/main" id="{3DC8C39D-4530-976A-C113-941954975213}"/>
              </a:ext>
            </a:extLst>
          </p:cNvPr>
          <p:cNvSpPr txBox="1"/>
          <p:nvPr/>
        </p:nvSpPr>
        <p:spPr>
          <a:xfrm>
            <a:off x="3094156" y="6329178"/>
            <a:ext cx="1755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9" name="テキスト ボックス 678">
            <a:extLst>
              <a:ext uri="{FF2B5EF4-FFF2-40B4-BE49-F238E27FC236}">
                <a16:creationId xmlns:a16="http://schemas.microsoft.com/office/drawing/2014/main" id="{125C37CC-9405-641D-74E3-EA60DCE93F12}"/>
              </a:ext>
            </a:extLst>
          </p:cNvPr>
          <p:cNvSpPr txBox="1"/>
          <p:nvPr/>
        </p:nvSpPr>
        <p:spPr>
          <a:xfrm>
            <a:off x="4815370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3" name="テキスト ボックス 682">
            <a:extLst>
              <a:ext uri="{FF2B5EF4-FFF2-40B4-BE49-F238E27FC236}">
                <a16:creationId xmlns:a16="http://schemas.microsoft.com/office/drawing/2014/main" id="{1AF68FF2-A780-81D3-361C-57E456D3D151}"/>
              </a:ext>
            </a:extLst>
          </p:cNvPr>
          <p:cNvSpPr txBox="1"/>
          <p:nvPr/>
        </p:nvSpPr>
        <p:spPr>
          <a:xfrm>
            <a:off x="6030876" y="63291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4" name="テキスト ボックス 683">
            <a:extLst>
              <a:ext uri="{FF2B5EF4-FFF2-40B4-BE49-F238E27FC236}">
                <a16:creationId xmlns:a16="http://schemas.microsoft.com/office/drawing/2014/main" id="{7B2548B0-C052-575B-0974-DF76F12B94DA}"/>
              </a:ext>
            </a:extLst>
          </p:cNvPr>
          <p:cNvSpPr txBox="1"/>
          <p:nvPr/>
        </p:nvSpPr>
        <p:spPr>
          <a:xfrm>
            <a:off x="6325487" y="1755032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5" name="テキスト ボックス 684">
            <a:extLst>
              <a:ext uri="{FF2B5EF4-FFF2-40B4-BE49-F238E27FC236}">
                <a16:creationId xmlns:a16="http://schemas.microsoft.com/office/drawing/2014/main" id="{6E774037-11C2-18AD-F4C8-E29319FD143F}"/>
              </a:ext>
            </a:extLst>
          </p:cNvPr>
          <p:cNvSpPr txBox="1"/>
          <p:nvPr/>
        </p:nvSpPr>
        <p:spPr>
          <a:xfrm>
            <a:off x="9361233" y="2778495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6" name="テキスト ボックス 685">
            <a:extLst>
              <a:ext uri="{FF2B5EF4-FFF2-40B4-BE49-F238E27FC236}">
                <a16:creationId xmlns:a16="http://schemas.microsoft.com/office/drawing/2014/main" id="{18B0178E-179C-BC2A-4A42-2B9199744B86}"/>
              </a:ext>
            </a:extLst>
          </p:cNvPr>
          <p:cNvSpPr txBox="1"/>
          <p:nvPr/>
        </p:nvSpPr>
        <p:spPr>
          <a:xfrm>
            <a:off x="9361233" y="3652344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6" name="テキスト ボックス 695">
            <a:extLst>
              <a:ext uri="{FF2B5EF4-FFF2-40B4-BE49-F238E27FC236}">
                <a16:creationId xmlns:a16="http://schemas.microsoft.com/office/drawing/2014/main" id="{39761E7B-A697-B9C7-1DFA-F2B0803563C1}"/>
              </a:ext>
            </a:extLst>
          </p:cNvPr>
          <p:cNvSpPr txBox="1"/>
          <p:nvPr/>
        </p:nvSpPr>
        <p:spPr>
          <a:xfrm>
            <a:off x="1168911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639CE032-42FE-ED72-3819-B3FE528CE4D8}"/>
              </a:ext>
            </a:extLst>
          </p:cNvPr>
          <p:cNvSpPr txBox="1"/>
          <p:nvPr/>
        </p:nvSpPr>
        <p:spPr>
          <a:xfrm>
            <a:off x="2193644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5A7B2EFD-040E-A363-6FBA-1419032F58BC}"/>
              </a:ext>
            </a:extLst>
          </p:cNvPr>
          <p:cNvSpPr txBox="1"/>
          <p:nvPr/>
        </p:nvSpPr>
        <p:spPr>
          <a:xfrm>
            <a:off x="3234255" y="4828324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7DEA7BC2-C148-AD7F-99AB-37CCED647FB3}"/>
              </a:ext>
            </a:extLst>
          </p:cNvPr>
          <p:cNvSpPr txBox="1"/>
          <p:nvPr/>
        </p:nvSpPr>
        <p:spPr>
          <a:xfrm>
            <a:off x="1116813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0" name="テキスト ボックス 699">
            <a:extLst>
              <a:ext uri="{FF2B5EF4-FFF2-40B4-BE49-F238E27FC236}">
                <a16:creationId xmlns:a16="http://schemas.microsoft.com/office/drawing/2014/main" id="{CDAE264C-4561-3B5E-C9A9-9DE1EAAF20B3}"/>
              </a:ext>
            </a:extLst>
          </p:cNvPr>
          <p:cNvSpPr txBox="1"/>
          <p:nvPr/>
        </p:nvSpPr>
        <p:spPr>
          <a:xfrm>
            <a:off x="2141546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1" name="テキスト ボックス 700">
            <a:extLst>
              <a:ext uri="{FF2B5EF4-FFF2-40B4-BE49-F238E27FC236}">
                <a16:creationId xmlns:a16="http://schemas.microsoft.com/office/drawing/2014/main" id="{BECB58F3-1820-84FB-7C91-69C93A652A32}"/>
              </a:ext>
            </a:extLst>
          </p:cNvPr>
          <p:cNvSpPr txBox="1"/>
          <p:nvPr/>
        </p:nvSpPr>
        <p:spPr>
          <a:xfrm>
            <a:off x="3234255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7" name="図 716">
            <a:extLst>
              <a:ext uri="{FF2B5EF4-FFF2-40B4-BE49-F238E27FC236}">
                <a16:creationId xmlns:a16="http://schemas.microsoft.com/office/drawing/2014/main" id="{F7244FC7-24A2-37F2-093B-FC10538CD5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97" y="3386596"/>
            <a:ext cx="646232" cy="371888"/>
          </a:xfrm>
          <a:prstGeom prst="rect">
            <a:avLst/>
          </a:prstGeom>
        </p:spPr>
      </p:pic>
      <p:cxnSp>
        <p:nvCxnSpPr>
          <p:cNvPr id="718" name="コネクタ: 曲線 717">
            <a:extLst>
              <a:ext uri="{FF2B5EF4-FFF2-40B4-BE49-F238E27FC236}">
                <a16:creationId xmlns:a16="http://schemas.microsoft.com/office/drawing/2014/main" id="{1A09C1C5-0B9E-B09D-38C9-FC5BF8A4B709}"/>
              </a:ext>
            </a:extLst>
          </p:cNvPr>
          <p:cNvCxnSpPr>
            <a:cxnSpLocks/>
            <a:stCxn id="550" idx="3"/>
            <a:endCxn id="717" idx="0"/>
          </p:cNvCxnSpPr>
          <p:nvPr/>
        </p:nvCxnSpPr>
        <p:spPr>
          <a:xfrm>
            <a:off x="6786190" y="3169717"/>
            <a:ext cx="848923" cy="216879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9" name="テキスト ボックス 718">
            <a:extLst>
              <a:ext uri="{FF2B5EF4-FFF2-40B4-BE49-F238E27FC236}">
                <a16:creationId xmlns:a16="http://schemas.microsoft.com/office/drawing/2014/main" id="{A15B7509-49D7-62C9-7E08-62F788198886}"/>
              </a:ext>
            </a:extLst>
          </p:cNvPr>
          <p:cNvSpPr txBox="1"/>
          <p:nvPr/>
        </p:nvSpPr>
        <p:spPr>
          <a:xfrm>
            <a:off x="7094948" y="3750000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10.0.0.253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A41EDCCF-C6A5-BCEA-F679-50AE345616DD}"/>
              </a:ext>
            </a:extLst>
          </p:cNvPr>
          <p:cNvSpPr/>
          <p:nvPr/>
        </p:nvSpPr>
        <p:spPr>
          <a:xfrm>
            <a:off x="482151" y="1891523"/>
            <a:ext cx="2111370" cy="437721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86464288-2B56-267C-2942-3D68600C4AF1}"/>
              </a:ext>
            </a:extLst>
          </p:cNvPr>
          <p:cNvSpPr/>
          <p:nvPr/>
        </p:nvSpPr>
        <p:spPr>
          <a:xfrm>
            <a:off x="9403559" y="1491607"/>
            <a:ext cx="2111370" cy="43772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94273900-C20C-6B31-0829-30AB2F44CC51}"/>
              </a:ext>
            </a:extLst>
          </p:cNvPr>
          <p:cNvSpPr/>
          <p:nvPr/>
        </p:nvSpPr>
        <p:spPr>
          <a:xfrm>
            <a:off x="8588044" y="5245112"/>
            <a:ext cx="2111370" cy="437721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13" name="矢印: 右 12">
            <a:extLst>
              <a:ext uri="{FF2B5EF4-FFF2-40B4-BE49-F238E27FC236}">
                <a16:creationId xmlns:a16="http://schemas.microsoft.com/office/drawing/2014/main" id="{4F18621F-CE18-AA9A-8E61-939B5E00E250}"/>
              </a:ext>
            </a:extLst>
          </p:cNvPr>
          <p:cNvSpPr/>
          <p:nvPr/>
        </p:nvSpPr>
        <p:spPr>
          <a:xfrm rot="5400000">
            <a:off x="5586844" y="3385175"/>
            <a:ext cx="934487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四角形: メモ 17">
            <a:extLst>
              <a:ext uri="{FF2B5EF4-FFF2-40B4-BE49-F238E27FC236}">
                <a16:creationId xmlns:a16="http://schemas.microsoft.com/office/drawing/2014/main" id="{F26573E1-450D-69CB-0036-26084EA92E6E}"/>
              </a:ext>
            </a:extLst>
          </p:cNvPr>
          <p:cNvSpPr/>
          <p:nvPr/>
        </p:nvSpPr>
        <p:spPr>
          <a:xfrm>
            <a:off x="5757428" y="3555584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DDE459F7-4852-B48F-263B-D886F69B6041}"/>
              </a:ext>
            </a:extLst>
          </p:cNvPr>
          <p:cNvSpPr/>
          <p:nvPr/>
        </p:nvSpPr>
        <p:spPr>
          <a:xfrm rot="5400000">
            <a:off x="5523739" y="2346369"/>
            <a:ext cx="1060699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矢印: 右 24">
            <a:extLst>
              <a:ext uri="{FF2B5EF4-FFF2-40B4-BE49-F238E27FC236}">
                <a16:creationId xmlns:a16="http://schemas.microsoft.com/office/drawing/2014/main" id="{623F3DD6-6431-3509-F99C-93A756C4E104}"/>
              </a:ext>
            </a:extLst>
          </p:cNvPr>
          <p:cNvSpPr/>
          <p:nvPr/>
        </p:nvSpPr>
        <p:spPr>
          <a:xfrm rot="12620765">
            <a:off x="3946973" y="2474592"/>
            <a:ext cx="1542606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矢印: 右 25">
            <a:extLst>
              <a:ext uri="{FF2B5EF4-FFF2-40B4-BE49-F238E27FC236}">
                <a16:creationId xmlns:a16="http://schemas.microsoft.com/office/drawing/2014/main" id="{31A3CFCE-2F8F-E0C2-A84C-14DA64CB931D}"/>
              </a:ext>
            </a:extLst>
          </p:cNvPr>
          <p:cNvSpPr/>
          <p:nvPr/>
        </p:nvSpPr>
        <p:spPr>
          <a:xfrm rot="8763217">
            <a:off x="3966887" y="3278688"/>
            <a:ext cx="1542606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矢印: 右 26">
            <a:extLst>
              <a:ext uri="{FF2B5EF4-FFF2-40B4-BE49-F238E27FC236}">
                <a16:creationId xmlns:a16="http://schemas.microsoft.com/office/drawing/2014/main" id="{15E68455-38EB-E51E-BDC9-FEA8211C33B4}"/>
              </a:ext>
            </a:extLst>
          </p:cNvPr>
          <p:cNvSpPr/>
          <p:nvPr/>
        </p:nvSpPr>
        <p:spPr>
          <a:xfrm rot="9774925">
            <a:off x="1599826" y="2394281"/>
            <a:ext cx="1542606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矢印: 右 27">
            <a:extLst>
              <a:ext uri="{FF2B5EF4-FFF2-40B4-BE49-F238E27FC236}">
                <a16:creationId xmlns:a16="http://schemas.microsoft.com/office/drawing/2014/main" id="{E1D0BFE3-6056-37A5-C1D5-031BAD9F8FD1}"/>
              </a:ext>
            </a:extLst>
          </p:cNvPr>
          <p:cNvSpPr/>
          <p:nvPr/>
        </p:nvSpPr>
        <p:spPr>
          <a:xfrm rot="9774925">
            <a:off x="1599826" y="3932844"/>
            <a:ext cx="1542606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矢印: 右 33">
            <a:extLst>
              <a:ext uri="{FF2B5EF4-FFF2-40B4-BE49-F238E27FC236}">
                <a16:creationId xmlns:a16="http://schemas.microsoft.com/office/drawing/2014/main" id="{45DE5C67-6E77-A2EF-87A8-1356B4DCC06E}"/>
              </a:ext>
            </a:extLst>
          </p:cNvPr>
          <p:cNvSpPr/>
          <p:nvPr/>
        </p:nvSpPr>
        <p:spPr>
          <a:xfrm rot="8564581">
            <a:off x="2461920" y="3991273"/>
            <a:ext cx="1149028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矢印: 右 34">
            <a:extLst>
              <a:ext uri="{FF2B5EF4-FFF2-40B4-BE49-F238E27FC236}">
                <a16:creationId xmlns:a16="http://schemas.microsoft.com/office/drawing/2014/main" id="{A9520DB3-917A-136B-8440-E4A8FF26B2BF}"/>
              </a:ext>
            </a:extLst>
          </p:cNvPr>
          <p:cNvSpPr/>
          <p:nvPr/>
        </p:nvSpPr>
        <p:spPr>
          <a:xfrm rot="8564581">
            <a:off x="2461919" y="2507856"/>
            <a:ext cx="1149028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矢印: 右 35">
            <a:extLst>
              <a:ext uri="{FF2B5EF4-FFF2-40B4-BE49-F238E27FC236}">
                <a16:creationId xmlns:a16="http://schemas.microsoft.com/office/drawing/2014/main" id="{F6675DF6-1221-DC1D-FF4E-A4C6CBF9C690}"/>
              </a:ext>
            </a:extLst>
          </p:cNvPr>
          <p:cNvSpPr/>
          <p:nvPr/>
        </p:nvSpPr>
        <p:spPr>
          <a:xfrm rot="5400000">
            <a:off x="3378665" y="2525348"/>
            <a:ext cx="794827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矢印: 右 36">
            <a:extLst>
              <a:ext uri="{FF2B5EF4-FFF2-40B4-BE49-F238E27FC236}">
                <a16:creationId xmlns:a16="http://schemas.microsoft.com/office/drawing/2014/main" id="{AFAB4E8E-4995-FFC4-D0C1-172189ADE248}"/>
              </a:ext>
            </a:extLst>
          </p:cNvPr>
          <p:cNvSpPr/>
          <p:nvPr/>
        </p:nvSpPr>
        <p:spPr>
          <a:xfrm rot="5400000">
            <a:off x="3378665" y="4039368"/>
            <a:ext cx="794827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四角形: メモ 38">
            <a:extLst>
              <a:ext uri="{FF2B5EF4-FFF2-40B4-BE49-F238E27FC236}">
                <a16:creationId xmlns:a16="http://schemas.microsoft.com/office/drawing/2014/main" id="{71C53FF7-F729-80BF-8B4D-1A89DEBC11D9}"/>
              </a:ext>
            </a:extLst>
          </p:cNvPr>
          <p:cNvSpPr/>
          <p:nvPr/>
        </p:nvSpPr>
        <p:spPr>
          <a:xfrm>
            <a:off x="4383912" y="2560665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四角形: メモ 39">
            <a:extLst>
              <a:ext uri="{FF2B5EF4-FFF2-40B4-BE49-F238E27FC236}">
                <a16:creationId xmlns:a16="http://schemas.microsoft.com/office/drawing/2014/main" id="{F7C7EDE0-F651-2775-735B-38FD02AF00E2}"/>
              </a:ext>
            </a:extLst>
          </p:cNvPr>
          <p:cNvSpPr/>
          <p:nvPr/>
        </p:nvSpPr>
        <p:spPr>
          <a:xfrm>
            <a:off x="4504066" y="3311894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四角形: メモ 40">
            <a:extLst>
              <a:ext uri="{FF2B5EF4-FFF2-40B4-BE49-F238E27FC236}">
                <a16:creationId xmlns:a16="http://schemas.microsoft.com/office/drawing/2014/main" id="{BD4AD64E-E8B2-0C71-E958-308506CFE73B}"/>
              </a:ext>
            </a:extLst>
          </p:cNvPr>
          <p:cNvSpPr/>
          <p:nvPr/>
        </p:nvSpPr>
        <p:spPr>
          <a:xfrm>
            <a:off x="3510223" y="4103031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四角形: メモ 41">
            <a:extLst>
              <a:ext uri="{FF2B5EF4-FFF2-40B4-BE49-F238E27FC236}">
                <a16:creationId xmlns:a16="http://schemas.microsoft.com/office/drawing/2014/main" id="{A0FDFE17-C345-6D15-72B5-D52E231302A4}"/>
              </a:ext>
            </a:extLst>
          </p:cNvPr>
          <p:cNvSpPr/>
          <p:nvPr/>
        </p:nvSpPr>
        <p:spPr>
          <a:xfrm>
            <a:off x="2677143" y="4040765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四角形: メモ 42">
            <a:extLst>
              <a:ext uri="{FF2B5EF4-FFF2-40B4-BE49-F238E27FC236}">
                <a16:creationId xmlns:a16="http://schemas.microsoft.com/office/drawing/2014/main" id="{75A6B3A5-5F3A-1BD6-F1CB-0960276988EA}"/>
              </a:ext>
            </a:extLst>
          </p:cNvPr>
          <p:cNvSpPr/>
          <p:nvPr/>
        </p:nvSpPr>
        <p:spPr>
          <a:xfrm>
            <a:off x="1987586" y="3980460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四角形: メモ 43">
            <a:extLst>
              <a:ext uri="{FF2B5EF4-FFF2-40B4-BE49-F238E27FC236}">
                <a16:creationId xmlns:a16="http://schemas.microsoft.com/office/drawing/2014/main" id="{D888BF22-FA96-1E66-1C63-09C8F602DDC3}"/>
              </a:ext>
            </a:extLst>
          </p:cNvPr>
          <p:cNvSpPr/>
          <p:nvPr/>
        </p:nvSpPr>
        <p:spPr>
          <a:xfrm>
            <a:off x="3510223" y="2579202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四角形: メモ 44">
            <a:extLst>
              <a:ext uri="{FF2B5EF4-FFF2-40B4-BE49-F238E27FC236}">
                <a16:creationId xmlns:a16="http://schemas.microsoft.com/office/drawing/2014/main" id="{97EF44E5-E5A8-9A6A-85F8-F7F07E844F2D}"/>
              </a:ext>
            </a:extLst>
          </p:cNvPr>
          <p:cNvSpPr/>
          <p:nvPr/>
        </p:nvSpPr>
        <p:spPr>
          <a:xfrm>
            <a:off x="2677143" y="2516936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6" name="四角形: メモ 45">
            <a:extLst>
              <a:ext uri="{FF2B5EF4-FFF2-40B4-BE49-F238E27FC236}">
                <a16:creationId xmlns:a16="http://schemas.microsoft.com/office/drawing/2014/main" id="{EC844569-0A88-C95F-3814-79B793CBD767}"/>
              </a:ext>
            </a:extLst>
          </p:cNvPr>
          <p:cNvSpPr/>
          <p:nvPr/>
        </p:nvSpPr>
        <p:spPr>
          <a:xfrm>
            <a:off x="1987586" y="2456631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矢印: 右 2">
            <a:extLst>
              <a:ext uri="{FF2B5EF4-FFF2-40B4-BE49-F238E27FC236}">
                <a16:creationId xmlns:a16="http://schemas.microsoft.com/office/drawing/2014/main" id="{7DBEEA05-E408-0FD7-C072-E54E12E01B7C}"/>
              </a:ext>
            </a:extLst>
          </p:cNvPr>
          <p:cNvSpPr/>
          <p:nvPr/>
        </p:nvSpPr>
        <p:spPr>
          <a:xfrm rot="1246975">
            <a:off x="6657597" y="3159611"/>
            <a:ext cx="1124042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四角形: メモ 3">
            <a:extLst>
              <a:ext uri="{FF2B5EF4-FFF2-40B4-BE49-F238E27FC236}">
                <a16:creationId xmlns:a16="http://schemas.microsoft.com/office/drawing/2014/main" id="{D3934440-8805-B2A7-24A6-2B270419A89A}"/>
              </a:ext>
            </a:extLst>
          </p:cNvPr>
          <p:cNvSpPr/>
          <p:nvPr/>
        </p:nvSpPr>
        <p:spPr>
          <a:xfrm>
            <a:off x="6831064" y="3252756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二等辺三角形 13">
            <a:extLst>
              <a:ext uri="{FF2B5EF4-FFF2-40B4-BE49-F238E27FC236}">
                <a16:creationId xmlns:a16="http://schemas.microsoft.com/office/drawing/2014/main" id="{843BD883-BC74-3D47-117F-DB9F016F31BB}"/>
              </a:ext>
            </a:extLst>
          </p:cNvPr>
          <p:cNvSpPr/>
          <p:nvPr/>
        </p:nvSpPr>
        <p:spPr>
          <a:xfrm rot="18000000">
            <a:off x="6166293" y="2325496"/>
            <a:ext cx="871750" cy="92844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四角形: メモ 4">
            <a:extLst>
              <a:ext uri="{FF2B5EF4-FFF2-40B4-BE49-F238E27FC236}">
                <a16:creationId xmlns:a16="http://schemas.microsoft.com/office/drawing/2014/main" id="{60F5E160-9650-175A-D594-63D43F2EC757}"/>
              </a:ext>
            </a:extLst>
          </p:cNvPr>
          <p:cNvSpPr/>
          <p:nvPr/>
        </p:nvSpPr>
        <p:spPr>
          <a:xfrm>
            <a:off x="6698117" y="2639026"/>
            <a:ext cx="2916413" cy="1208409"/>
          </a:xfrm>
          <a:prstGeom prst="foldedCorner">
            <a:avLst>
              <a:gd name="adj" fmla="val 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To: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FC:72:88:11:22:34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From:B8:C9:24:11:11:11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私が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です</a:t>
            </a:r>
          </a:p>
        </p:txBody>
      </p:sp>
      <p:sp>
        <p:nvSpPr>
          <p:cNvPr id="38" name="四角形: メモ 37">
            <a:extLst>
              <a:ext uri="{FF2B5EF4-FFF2-40B4-BE49-F238E27FC236}">
                <a16:creationId xmlns:a16="http://schemas.microsoft.com/office/drawing/2014/main" id="{FB224A47-5FCD-3888-37A3-644814C05116}"/>
              </a:ext>
            </a:extLst>
          </p:cNvPr>
          <p:cNvSpPr/>
          <p:nvPr/>
        </p:nvSpPr>
        <p:spPr>
          <a:xfrm>
            <a:off x="5757428" y="2468781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00431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A3975F-9768-434D-67F6-D2A0C7381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矢印: 右 15">
            <a:extLst>
              <a:ext uri="{FF2B5EF4-FFF2-40B4-BE49-F238E27FC236}">
                <a16:creationId xmlns:a16="http://schemas.microsoft.com/office/drawing/2014/main" id="{8CBB0B9F-05A0-52D7-816E-81AD32369999}"/>
              </a:ext>
            </a:extLst>
          </p:cNvPr>
          <p:cNvSpPr/>
          <p:nvPr/>
        </p:nvSpPr>
        <p:spPr>
          <a:xfrm>
            <a:off x="3627120" y="3143503"/>
            <a:ext cx="4592320" cy="971298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07CD020-5097-F16A-1DF0-2C2CFB8E1E61}"/>
              </a:ext>
            </a:extLst>
          </p:cNvPr>
          <p:cNvSpPr/>
          <p:nvPr/>
        </p:nvSpPr>
        <p:spPr>
          <a:xfrm>
            <a:off x="4495800" y="2743200"/>
            <a:ext cx="2844800" cy="17196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0AE60477-C993-0C93-C3CF-D81450205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イーサネットフレーム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4600982-EE67-1AA2-69F0-A91ED30845B2}"/>
              </a:ext>
            </a:extLst>
          </p:cNvPr>
          <p:cNvSpPr/>
          <p:nvPr/>
        </p:nvSpPr>
        <p:spPr>
          <a:xfrm>
            <a:off x="838200" y="2804160"/>
            <a:ext cx="2540000" cy="15951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へ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より</a:t>
            </a:r>
            <a:endParaRPr kumimoji="1"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中身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のデータデータデータデータ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……… ……… ……… ………</a:t>
            </a: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……… ……… ……… ………</a:t>
            </a: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……… ……… ……… ……… 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9381C533-6EFE-8C3E-1C31-75B8C06C0277}"/>
              </a:ext>
            </a:extLst>
          </p:cNvPr>
          <p:cNvSpPr/>
          <p:nvPr/>
        </p:nvSpPr>
        <p:spPr>
          <a:xfrm>
            <a:off x="838200" y="1683021"/>
            <a:ext cx="2540000" cy="43772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パケット（</a:t>
            </a:r>
            <a:r>
              <a:rPr kumimoji="1"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IP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パケット）</a:t>
            </a:r>
          </a:p>
        </p:txBody>
      </p:sp>
      <p:sp>
        <p:nvSpPr>
          <p:cNvPr id="6" name="フローチャート: 他ページ結合子 5">
            <a:extLst>
              <a:ext uri="{FF2B5EF4-FFF2-40B4-BE49-F238E27FC236}">
                <a16:creationId xmlns:a16="http://schemas.microsoft.com/office/drawing/2014/main" id="{B343D96E-F332-0A28-9908-D535095928AE}"/>
              </a:ext>
            </a:extLst>
          </p:cNvPr>
          <p:cNvSpPr/>
          <p:nvPr/>
        </p:nvSpPr>
        <p:spPr>
          <a:xfrm flipV="1">
            <a:off x="4495800" y="1544320"/>
            <a:ext cx="2844800" cy="1198880"/>
          </a:xfrm>
          <a:prstGeom prst="flowChartOffpage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3D6505A-7D46-354E-E22B-6066C666BBA4}"/>
              </a:ext>
            </a:extLst>
          </p:cNvPr>
          <p:cNvSpPr/>
          <p:nvPr/>
        </p:nvSpPr>
        <p:spPr>
          <a:xfrm>
            <a:off x="8458200" y="2743200"/>
            <a:ext cx="2844800" cy="17196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フリーフォーム: 図形 12">
            <a:extLst>
              <a:ext uri="{FF2B5EF4-FFF2-40B4-BE49-F238E27FC236}">
                <a16:creationId xmlns:a16="http://schemas.microsoft.com/office/drawing/2014/main" id="{32DF9556-9C0B-6C26-7391-1C45DC6EC835}"/>
              </a:ext>
            </a:extLst>
          </p:cNvPr>
          <p:cNvSpPr/>
          <p:nvPr/>
        </p:nvSpPr>
        <p:spPr>
          <a:xfrm rot="10800000" flipV="1">
            <a:off x="8458200" y="3143504"/>
            <a:ext cx="2844800" cy="1319340"/>
          </a:xfrm>
          <a:custGeom>
            <a:avLst/>
            <a:gdLst>
              <a:gd name="csX0" fmla="*/ 2844800 w 2844800"/>
              <a:gd name="csY0" fmla="*/ 959104 h 2278444"/>
              <a:gd name="csX1" fmla="*/ 1422400 w 2844800"/>
              <a:gd name="csY1" fmla="*/ 1198880 h 2278444"/>
              <a:gd name="csX2" fmla="*/ 0 w 2844800"/>
              <a:gd name="csY2" fmla="*/ 959104 h 2278444"/>
              <a:gd name="csX3" fmla="*/ 0 w 2844800"/>
              <a:gd name="csY3" fmla="*/ 2278444 h 2278444"/>
              <a:gd name="csX4" fmla="*/ 2844800 w 2844800"/>
              <a:gd name="csY4" fmla="*/ 2278444 h 2278444"/>
              <a:gd name="csX5" fmla="*/ 2844800 w 2844800"/>
              <a:gd name="csY5" fmla="*/ 0 h 2278444"/>
              <a:gd name="csX6" fmla="*/ 0 w 2844800"/>
              <a:gd name="csY6" fmla="*/ 0 h 2278444"/>
              <a:gd name="csX7" fmla="*/ 0 w 2844800"/>
              <a:gd name="csY7" fmla="*/ 558800 h 2278444"/>
              <a:gd name="csX8" fmla="*/ 2844800 w 2844800"/>
              <a:gd name="csY8" fmla="*/ 558800 h 2278444"/>
              <a:gd name="csX0" fmla="*/ 2844800 w 2844800"/>
              <a:gd name="csY0" fmla="*/ 959104 h 2278444"/>
              <a:gd name="csX1" fmla="*/ 1422400 w 2844800"/>
              <a:gd name="csY1" fmla="*/ 1198880 h 2278444"/>
              <a:gd name="csX2" fmla="*/ 0 w 2844800"/>
              <a:gd name="csY2" fmla="*/ 959104 h 2278444"/>
              <a:gd name="csX3" fmla="*/ 0 w 2844800"/>
              <a:gd name="csY3" fmla="*/ 2278444 h 2278444"/>
              <a:gd name="csX4" fmla="*/ 2844800 w 2844800"/>
              <a:gd name="csY4" fmla="*/ 2278444 h 2278444"/>
              <a:gd name="csX5" fmla="*/ 2844800 w 2844800"/>
              <a:gd name="csY5" fmla="*/ 959104 h 2278444"/>
              <a:gd name="csX6" fmla="*/ 2844800 w 2844800"/>
              <a:gd name="csY6" fmla="*/ 0 h 2278444"/>
              <a:gd name="csX7" fmla="*/ 0 w 2844800"/>
              <a:gd name="csY7" fmla="*/ 0 h 2278444"/>
              <a:gd name="csX8" fmla="*/ 0 w 2844800"/>
              <a:gd name="csY8" fmla="*/ 558800 h 2278444"/>
              <a:gd name="csX9" fmla="*/ 2844800 w 2844800"/>
              <a:gd name="csY9" fmla="*/ 0 h 2278444"/>
              <a:gd name="csX0" fmla="*/ 2844800 w 2844800"/>
              <a:gd name="csY0" fmla="*/ 959104 h 2278444"/>
              <a:gd name="csX1" fmla="*/ 1422400 w 2844800"/>
              <a:gd name="csY1" fmla="*/ 1198880 h 2278444"/>
              <a:gd name="csX2" fmla="*/ 0 w 2844800"/>
              <a:gd name="csY2" fmla="*/ 959104 h 2278444"/>
              <a:gd name="csX3" fmla="*/ 0 w 2844800"/>
              <a:gd name="csY3" fmla="*/ 2278444 h 2278444"/>
              <a:gd name="csX4" fmla="*/ 2844800 w 2844800"/>
              <a:gd name="csY4" fmla="*/ 2278444 h 2278444"/>
              <a:gd name="csX5" fmla="*/ 2844800 w 2844800"/>
              <a:gd name="csY5" fmla="*/ 959104 h 2278444"/>
              <a:gd name="csX6" fmla="*/ 0 w 2844800"/>
              <a:gd name="csY6" fmla="*/ 558800 h 2278444"/>
              <a:gd name="csX7" fmla="*/ 0 w 2844800"/>
              <a:gd name="csY7" fmla="*/ 0 h 2278444"/>
              <a:gd name="csX8" fmla="*/ 0 w 2844800"/>
              <a:gd name="csY8" fmla="*/ 558800 h 2278444"/>
              <a:gd name="csX0" fmla="*/ 2844800 w 2844800"/>
              <a:gd name="csY0" fmla="*/ 0 h 1319340"/>
              <a:gd name="csX1" fmla="*/ 1422400 w 2844800"/>
              <a:gd name="csY1" fmla="*/ 239776 h 1319340"/>
              <a:gd name="csX2" fmla="*/ 0 w 2844800"/>
              <a:gd name="csY2" fmla="*/ 0 h 1319340"/>
              <a:gd name="csX3" fmla="*/ 0 w 2844800"/>
              <a:gd name="csY3" fmla="*/ 1319340 h 1319340"/>
              <a:gd name="csX4" fmla="*/ 2844800 w 2844800"/>
              <a:gd name="csY4" fmla="*/ 1319340 h 1319340"/>
              <a:gd name="csX5" fmla="*/ 2844800 w 2844800"/>
              <a:gd name="csY5" fmla="*/ 0 h 131934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</a:cxnLst>
            <a:rect l="l" t="t" r="r" b="b"/>
            <a:pathLst>
              <a:path w="2844800" h="1319340">
                <a:moveTo>
                  <a:pt x="2844800" y="0"/>
                </a:moveTo>
                <a:lnTo>
                  <a:pt x="1422400" y="239776"/>
                </a:lnTo>
                <a:lnTo>
                  <a:pt x="0" y="0"/>
                </a:lnTo>
                <a:lnTo>
                  <a:pt x="0" y="1319340"/>
                </a:lnTo>
                <a:lnTo>
                  <a:pt x="2844800" y="1319340"/>
                </a:lnTo>
                <a:lnTo>
                  <a:pt x="2844800" y="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フローチャート: 他ページ結合子 11">
            <a:extLst>
              <a:ext uri="{FF2B5EF4-FFF2-40B4-BE49-F238E27FC236}">
                <a16:creationId xmlns:a16="http://schemas.microsoft.com/office/drawing/2014/main" id="{A38455D3-D287-9C87-D163-BE6B1BF4BC95}"/>
              </a:ext>
            </a:extLst>
          </p:cNvPr>
          <p:cNvSpPr/>
          <p:nvPr/>
        </p:nvSpPr>
        <p:spPr>
          <a:xfrm rot="10800000" flipV="1">
            <a:off x="8458200" y="2743200"/>
            <a:ext cx="2844800" cy="1198880"/>
          </a:xfrm>
          <a:prstGeom prst="flowChartOffpage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FC:B8:C9:24:11:11:11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へ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72:88:11:22:34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より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B0C449F-3B46-EB78-EABC-A152E71411C0}"/>
              </a:ext>
            </a:extLst>
          </p:cNvPr>
          <p:cNvSpPr/>
          <p:nvPr/>
        </p:nvSpPr>
        <p:spPr>
          <a:xfrm>
            <a:off x="4648199" y="2804160"/>
            <a:ext cx="2540000" cy="15951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へ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より</a:t>
            </a:r>
            <a:endParaRPr kumimoji="1"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中身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のデータデータデータデータ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……… ……… ……… ………</a:t>
            </a: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……… ……… ……… ………</a:t>
            </a: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……… ……… ……… ……… 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F9EE34D8-CAD8-31C2-A52D-D32F02063B97}"/>
              </a:ext>
            </a:extLst>
          </p:cNvPr>
          <p:cNvSpPr/>
          <p:nvPr/>
        </p:nvSpPr>
        <p:spPr>
          <a:xfrm rot="10800000" flipV="1">
            <a:off x="4495800" y="3143504"/>
            <a:ext cx="2844800" cy="1319340"/>
          </a:xfrm>
          <a:custGeom>
            <a:avLst/>
            <a:gdLst>
              <a:gd name="csX0" fmla="*/ 2844800 w 2844800"/>
              <a:gd name="csY0" fmla="*/ 959104 h 2278444"/>
              <a:gd name="csX1" fmla="*/ 1422400 w 2844800"/>
              <a:gd name="csY1" fmla="*/ 1198880 h 2278444"/>
              <a:gd name="csX2" fmla="*/ 0 w 2844800"/>
              <a:gd name="csY2" fmla="*/ 959104 h 2278444"/>
              <a:gd name="csX3" fmla="*/ 0 w 2844800"/>
              <a:gd name="csY3" fmla="*/ 2278444 h 2278444"/>
              <a:gd name="csX4" fmla="*/ 2844800 w 2844800"/>
              <a:gd name="csY4" fmla="*/ 2278444 h 2278444"/>
              <a:gd name="csX5" fmla="*/ 2844800 w 2844800"/>
              <a:gd name="csY5" fmla="*/ 0 h 2278444"/>
              <a:gd name="csX6" fmla="*/ 0 w 2844800"/>
              <a:gd name="csY6" fmla="*/ 0 h 2278444"/>
              <a:gd name="csX7" fmla="*/ 0 w 2844800"/>
              <a:gd name="csY7" fmla="*/ 558800 h 2278444"/>
              <a:gd name="csX8" fmla="*/ 2844800 w 2844800"/>
              <a:gd name="csY8" fmla="*/ 558800 h 2278444"/>
              <a:gd name="csX0" fmla="*/ 2844800 w 2844800"/>
              <a:gd name="csY0" fmla="*/ 959104 h 2278444"/>
              <a:gd name="csX1" fmla="*/ 1422400 w 2844800"/>
              <a:gd name="csY1" fmla="*/ 1198880 h 2278444"/>
              <a:gd name="csX2" fmla="*/ 0 w 2844800"/>
              <a:gd name="csY2" fmla="*/ 959104 h 2278444"/>
              <a:gd name="csX3" fmla="*/ 0 w 2844800"/>
              <a:gd name="csY3" fmla="*/ 2278444 h 2278444"/>
              <a:gd name="csX4" fmla="*/ 2844800 w 2844800"/>
              <a:gd name="csY4" fmla="*/ 2278444 h 2278444"/>
              <a:gd name="csX5" fmla="*/ 2844800 w 2844800"/>
              <a:gd name="csY5" fmla="*/ 959104 h 2278444"/>
              <a:gd name="csX6" fmla="*/ 2844800 w 2844800"/>
              <a:gd name="csY6" fmla="*/ 0 h 2278444"/>
              <a:gd name="csX7" fmla="*/ 0 w 2844800"/>
              <a:gd name="csY7" fmla="*/ 0 h 2278444"/>
              <a:gd name="csX8" fmla="*/ 0 w 2844800"/>
              <a:gd name="csY8" fmla="*/ 558800 h 2278444"/>
              <a:gd name="csX9" fmla="*/ 2844800 w 2844800"/>
              <a:gd name="csY9" fmla="*/ 0 h 2278444"/>
              <a:gd name="csX0" fmla="*/ 2844800 w 2844800"/>
              <a:gd name="csY0" fmla="*/ 959104 h 2278444"/>
              <a:gd name="csX1" fmla="*/ 1422400 w 2844800"/>
              <a:gd name="csY1" fmla="*/ 1198880 h 2278444"/>
              <a:gd name="csX2" fmla="*/ 0 w 2844800"/>
              <a:gd name="csY2" fmla="*/ 959104 h 2278444"/>
              <a:gd name="csX3" fmla="*/ 0 w 2844800"/>
              <a:gd name="csY3" fmla="*/ 2278444 h 2278444"/>
              <a:gd name="csX4" fmla="*/ 2844800 w 2844800"/>
              <a:gd name="csY4" fmla="*/ 2278444 h 2278444"/>
              <a:gd name="csX5" fmla="*/ 2844800 w 2844800"/>
              <a:gd name="csY5" fmla="*/ 959104 h 2278444"/>
              <a:gd name="csX6" fmla="*/ 0 w 2844800"/>
              <a:gd name="csY6" fmla="*/ 558800 h 2278444"/>
              <a:gd name="csX7" fmla="*/ 0 w 2844800"/>
              <a:gd name="csY7" fmla="*/ 0 h 2278444"/>
              <a:gd name="csX8" fmla="*/ 0 w 2844800"/>
              <a:gd name="csY8" fmla="*/ 558800 h 2278444"/>
              <a:gd name="csX0" fmla="*/ 2844800 w 2844800"/>
              <a:gd name="csY0" fmla="*/ 0 h 1319340"/>
              <a:gd name="csX1" fmla="*/ 1422400 w 2844800"/>
              <a:gd name="csY1" fmla="*/ 239776 h 1319340"/>
              <a:gd name="csX2" fmla="*/ 0 w 2844800"/>
              <a:gd name="csY2" fmla="*/ 0 h 1319340"/>
              <a:gd name="csX3" fmla="*/ 0 w 2844800"/>
              <a:gd name="csY3" fmla="*/ 1319340 h 1319340"/>
              <a:gd name="csX4" fmla="*/ 2844800 w 2844800"/>
              <a:gd name="csY4" fmla="*/ 1319340 h 1319340"/>
              <a:gd name="csX5" fmla="*/ 2844800 w 2844800"/>
              <a:gd name="csY5" fmla="*/ 0 h 131934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</a:cxnLst>
            <a:rect l="l" t="t" r="r" b="b"/>
            <a:pathLst>
              <a:path w="2844800" h="1319340">
                <a:moveTo>
                  <a:pt x="2844800" y="0"/>
                </a:moveTo>
                <a:lnTo>
                  <a:pt x="1422400" y="239776"/>
                </a:lnTo>
                <a:lnTo>
                  <a:pt x="0" y="0"/>
                </a:lnTo>
                <a:lnTo>
                  <a:pt x="0" y="1319340"/>
                </a:lnTo>
                <a:lnTo>
                  <a:pt x="2844800" y="1319340"/>
                </a:lnTo>
                <a:lnTo>
                  <a:pt x="2844800" y="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21323414-97D7-6EA2-1462-4EAC4BC197C9}"/>
              </a:ext>
            </a:extLst>
          </p:cNvPr>
          <p:cNvSpPr/>
          <p:nvPr/>
        </p:nvSpPr>
        <p:spPr>
          <a:xfrm>
            <a:off x="8458200" y="1683021"/>
            <a:ext cx="2844800" cy="43772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イーサネットフレーム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0CCF85C3-48A5-B1BE-EBFE-FE72F113A2FF}"/>
              </a:ext>
            </a:extLst>
          </p:cNvPr>
          <p:cNvSpPr/>
          <p:nvPr/>
        </p:nvSpPr>
        <p:spPr>
          <a:xfrm>
            <a:off x="4147587" y="4722402"/>
            <a:ext cx="3541224" cy="1888051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パケットはそのまま配送されず、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MAC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アドレスのあて先が書かれた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「封筒」に入って配送される。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この封筒に入った状態のデータを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イーサネットフレームと言う。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48268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B88364-7B58-4B2E-4920-3AE295700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344DD19F-8CA1-30ED-3384-F3E7215D0F4E}"/>
              </a:ext>
            </a:extLst>
          </p:cNvPr>
          <p:cNvSpPr/>
          <p:nvPr/>
        </p:nvSpPr>
        <p:spPr>
          <a:xfrm>
            <a:off x="838199" y="1942826"/>
            <a:ext cx="7329478" cy="3191063"/>
          </a:xfrm>
          <a:custGeom>
            <a:avLst/>
            <a:gdLst>
              <a:gd name="csX0" fmla="*/ 328648 w 7329478"/>
              <a:gd name="csY0" fmla="*/ 0 h 3191063"/>
              <a:gd name="csX1" fmla="*/ 3494621 w 7329478"/>
              <a:gd name="csY1" fmla="*/ 0 h 3191063"/>
              <a:gd name="csX2" fmla="*/ 3797442 w 7329478"/>
              <a:gd name="csY2" fmla="*/ 200723 h 3191063"/>
              <a:gd name="csX3" fmla="*/ 3818293 w 7329478"/>
              <a:gd name="csY3" fmla="*/ 303998 h 3191063"/>
              <a:gd name="csX4" fmla="*/ 5232972 w 7329478"/>
              <a:gd name="csY4" fmla="*/ 303998 h 3191063"/>
              <a:gd name="csX5" fmla="*/ 5433211 w 7329478"/>
              <a:gd name="csY5" fmla="*/ 504237 h 3191063"/>
              <a:gd name="csX6" fmla="*/ 5433211 w 7329478"/>
              <a:gd name="csY6" fmla="*/ 984772 h 3191063"/>
              <a:gd name="csX7" fmla="*/ 7016475 w 7329478"/>
              <a:gd name="csY7" fmla="*/ 984772 h 3191063"/>
              <a:gd name="csX8" fmla="*/ 7329478 w 7329478"/>
              <a:gd name="csY8" fmla="*/ 1297775 h 3191063"/>
              <a:gd name="csX9" fmla="*/ 7329478 w 7329478"/>
              <a:gd name="csY9" fmla="*/ 1935255 h 3191063"/>
              <a:gd name="csX10" fmla="*/ 7016475 w 7329478"/>
              <a:gd name="csY10" fmla="*/ 2248258 h 3191063"/>
              <a:gd name="csX11" fmla="*/ 5232972 w 7329478"/>
              <a:gd name="csY11" fmla="*/ 2248258 h 3191063"/>
              <a:gd name="csX12" fmla="*/ 3823269 w 7329478"/>
              <a:gd name="csY12" fmla="*/ 2248258 h 3191063"/>
              <a:gd name="csX13" fmla="*/ 3823269 w 7329478"/>
              <a:gd name="csY13" fmla="*/ 2862415 h 3191063"/>
              <a:gd name="csX14" fmla="*/ 3494621 w 7329478"/>
              <a:gd name="csY14" fmla="*/ 3191063 h 3191063"/>
              <a:gd name="csX15" fmla="*/ 328648 w 7329478"/>
              <a:gd name="csY15" fmla="*/ 3191063 h 3191063"/>
              <a:gd name="csX16" fmla="*/ 0 w 7329478"/>
              <a:gd name="csY16" fmla="*/ 2862415 h 3191063"/>
              <a:gd name="csX17" fmla="*/ 0 w 7329478"/>
              <a:gd name="csY17" fmla="*/ 328648 h 3191063"/>
              <a:gd name="csX18" fmla="*/ 328648 w 7329478"/>
              <a:gd name="csY18" fmla="*/ 0 h 31910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7329478" h="3191063">
                <a:moveTo>
                  <a:pt x="328648" y="0"/>
                </a:moveTo>
                <a:lnTo>
                  <a:pt x="3494621" y="0"/>
                </a:lnTo>
                <a:cubicBezTo>
                  <a:pt x="3630752" y="0"/>
                  <a:pt x="3747551" y="82767"/>
                  <a:pt x="3797442" y="200723"/>
                </a:cubicBezTo>
                <a:lnTo>
                  <a:pt x="3818293" y="303998"/>
                </a:lnTo>
                <a:lnTo>
                  <a:pt x="5232972" y="303998"/>
                </a:lnTo>
                <a:cubicBezTo>
                  <a:pt x="5343561" y="303998"/>
                  <a:pt x="5433211" y="393648"/>
                  <a:pt x="5433211" y="504237"/>
                </a:cubicBezTo>
                <a:lnTo>
                  <a:pt x="5433211" y="984772"/>
                </a:lnTo>
                <a:lnTo>
                  <a:pt x="7016475" y="984772"/>
                </a:lnTo>
                <a:cubicBezTo>
                  <a:pt x="7189342" y="984772"/>
                  <a:pt x="7329478" y="1124908"/>
                  <a:pt x="7329478" y="1297775"/>
                </a:cubicBezTo>
                <a:lnTo>
                  <a:pt x="7329478" y="1935255"/>
                </a:lnTo>
                <a:cubicBezTo>
                  <a:pt x="7329478" y="2108122"/>
                  <a:pt x="7189342" y="2248258"/>
                  <a:pt x="7016475" y="2248258"/>
                </a:cubicBezTo>
                <a:lnTo>
                  <a:pt x="5232972" y="2248258"/>
                </a:lnTo>
                <a:lnTo>
                  <a:pt x="3823269" y="2248258"/>
                </a:lnTo>
                <a:lnTo>
                  <a:pt x="3823269" y="2862415"/>
                </a:lnTo>
                <a:cubicBezTo>
                  <a:pt x="3823269" y="3043922"/>
                  <a:pt x="3676128" y="3191063"/>
                  <a:pt x="3494621" y="3191063"/>
                </a:cubicBezTo>
                <a:lnTo>
                  <a:pt x="328648" y="3191063"/>
                </a:lnTo>
                <a:cubicBezTo>
                  <a:pt x="147141" y="3191063"/>
                  <a:pt x="0" y="3043922"/>
                  <a:pt x="0" y="2862415"/>
                </a:cubicBezTo>
                <a:lnTo>
                  <a:pt x="0" y="328648"/>
                </a:lnTo>
                <a:cubicBezTo>
                  <a:pt x="0" y="147141"/>
                  <a:pt x="147141" y="0"/>
                  <a:pt x="328648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D82AF9F7-DD43-6448-C350-1E06896601B2}"/>
              </a:ext>
            </a:extLst>
          </p:cNvPr>
          <p:cNvSpPr/>
          <p:nvPr/>
        </p:nvSpPr>
        <p:spPr>
          <a:xfrm>
            <a:off x="6335588" y="1571066"/>
            <a:ext cx="5018207" cy="2468246"/>
          </a:xfrm>
          <a:custGeom>
            <a:avLst/>
            <a:gdLst>
              <a:gd name="csX0" fmla="*/ 231257 w 5018207"/>
              <a:gd name="csY0" fmla="*/ 0 h 2468246"/>
              <a:gd name="csX1" fmla="*/ 4786950 w 5018207"/>
              <a:gd name="csY1" fmla="*/ 0 h 2468246"/>
              <a:gd name="csX2" fmla="*/ 5018207 w 5018207"/>
              <a:gd name="csY2" fmla="*/ 231257 h 2468246"/>
              <a:gd name="csX3" fmla="*/ 5018207 w 5018207"/>
              <a:gd name="csY3" fmla="*/ 641150 h 2468246"/>
              <a:gd name="csX4" fmla="*/ 5018207 w 5018207"/>
              <a:gd name="csY4" fmla="*/ 702249 h 2468246"/>
              <a:gd name="csX5" fmla="*/ 5018207 w 5018207"/>
              <a:gd name="csY5" fmla="*/ 2204221 h 2468246"/>
              <a:gd name="csX6" fmla="*/ 4754182 w 5018207"/>
              <a:gd name="csY6" fmla="*/ 2468246 h 2468246"/>
              <a:gd name="csX7" fmla="*/ 2266946 w 5018207"/>
              <a:gd name="csY7" fmla="*/ 2468246 h 2468246"/>
              <a:gd name="csX8" fmla="*/ 2002921 w 5018207"/>
              <a:gd name="csY8" fmla="*/ 2204221 h 2468246"/>
              <a:gd name="csX9" fmla="*/ 2002921 w 5018207"/>
              <a:gd name="csY9" fmla="*/ 933506 h 2468246"/>
              <a:gd name="csX10" fmla="*/ 231257 w 5018207"/>
              <a:gd name="csY10" fmla="*/ 933506 h 2468246"/>
              <a:gd name="csX11" fmla="*/ 0 w 5018207"/>
              <a:gd name="csY11" fmla="*/ 702249 h 2468246"/>
              <a:gd name="csX12" fmla="*/ 0 w 5018207"/>
              <a:gd name="csY12" fmla="*/ 231257 h 2468246"/>
              <a:gd name="csX13" fmla="*/ 231257 w 5018207"/>
              <a:gd name="csY13" fmla="*/ 0 h 24682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5018207" h="2468246">
                <a:moveTo>
                  <a:pt x="231257" y="0"/>
                </a:moveTo>
                <a:lnTo>
                  <a:pt x="4786950" y="0"/>
                </a:lnTo>
                <a:cubicBezTo>
                  <a:pt x="4914670" y="0"/>
                  <a:pt x="5018207" y="103537"/>
                  <a:pt x="5018207" y="231257"/>
                </a:cubicBezTo>
                <a:lnTo>
                  <a:pt x="5018207" y="641150"/>
                </a:lnTo>
                <a:lnTo>
                  <a:pt x="5018207" y="702249"/>
                </a:lnTo>
                <a:lnTo>
                  <a:pt x="5018207" y="2204221"/>
                </a:lnTo>
                <a:cubicBezTo>
                  <a:pt x="5018207" y="2350038"/>
                  <a:pt x="4899999" y="2468246"/>
                  <a:pt x="4754182" y="2468246"/>
                </a:cubicBezTo>
                <a:lnTo>
                  <a:pt x="2266946" y="2468246"/>
                </a:lnTo>
                <a:cubicBezTo>
                  <a:pt x="2121129" y="2468246"/>
                  <a:pt x="2002921" y="2350038"/>
                  <a:pt x="2002921" y="2204221"/>
                </a:cubicBezTo>
                <a:lnTo>
                  <a:pt x="2002921" y="933506"/>
                </a:lnTo>
                <a:lnTo>
                  <a:pt x="231257" y="933506"/>
                </a:lnTo>
                <a:cubicBezTo>
                  <a:pt x="103537" y="933506"/>
                  <a:pt x="0" y="829969"/>
                  <a:pt x="0" y="702249"/>
                </a:cubicBezTo>
                <a:lnTo>
                  <a:pt x="0" y="231257"/>
                </a:lnTo>
                <a:cubicBezTo>
                  <a:pt x="0" y="103537"/>
                  <a:pt x="103537" y="0"/>
                  <a:pt x="23125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A51B976C-7C88-714D-A3A1-187BBD6AAD28}"/>
              </a:ext>
            </a:extLst>
          </p:cNvPr>
          <p:cNvSpPr/>
          <p:nvPr/>
        </p:nvSpPr>
        <p:spPr>
          <a:xfrm>
            <a:off x="3064831" y="4370103"/>
            <a:ext cx="7206928" cy="2321190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FF3C2A7-64F1-E984-2ED9-9F055D12B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Step2</a:t>
            </a:r>
            <a:endParaRPr kumimoji="1" lang="ja-JP" altLang="en-US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1C9DF62F-9C50-B2A8-2C03-6081CC264AA9}"/>
              </a:ext>
            </a:extLst>
          </p:cNvPr>
          <p:cNvGrpSpPr/>
          <p:nvPr/>
        </p:nvGrpSpPr>
        <p:grpSpPr>
          <a:xfrm>
            <a:off x="5734046" y="1882082"/>
            <a:ext cx="689893" cy="482885"/>
            <a:chOff x="0" y="2527443"/>
            <a:chExt cx="1453179" cy="101714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64D95C1A-9970-3020-8ACB-E847ADAD8A93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981B633C-BD59-CD90-4405-29AA9A0FAD96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0B8973BE-27C9-BCD1-6EFC-32643D3B0F58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9572367B-62CF-6316-AB14-14FC8BBE4CF8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0F5C6EDB-E900-1514-2CD7-416083EC64DA}"/>
              </a:ext>
            </a:extLst>
          </p:cNvPr>
          <p:cNvGrpSpPr/>
          <p:nvPr/>
        </p:nvGrpSpPr>
        <p:grpSpPr>
          <a:xfrm>
            <a:off x="5734046" y="3998906"/>
            <a:ext cx="689893" cy="482885"/>
            <a:chOff x="0" y="2527443"/>
            <a:chExt cx="1453179" cy="101714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789D9BB1-667B-F929-A354-9D3F82F82E93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AB725357-294B-850D-947B-BC083E72D21F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C16E2975-17E9-55B3-BB17-7A220232A4A3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3CE91309-BDB8-2463-0743-AD54D2A77618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49" name="図 548">
            <a:extLst>
              <a:ext uri="{FF2B5EF4-FFF2-40B4-BE49-F238E27FC236}">
                <a16:creationId xmlns:a16="http://schemas.microsoft.com/office/drawing/2014/main" id="{72B9BBB1-C122-6EE9-9507-40F77D08B9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2282662"/>
            <a:ext cx="1414395" cy="249958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2B89A842-84D7-18F7-2E4D-C5ED1DC18D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2935934"/>
            <a:ext cx="646232" cy="371888"/>
          </a:xfrm>
          <a:prstGeom prst="rect">
            <a:avLst/>
          </a:prstGeom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D8F1DF23-5CF6-5F91-E43D-65255156AA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2905451"/>
            <a:ext cx="445047" cy="432854"/>
          </a:xfrm>
          <a:prstGeom prst="rect">
            <a:avLst/>
          </a:prstGeom>
        </p:spPr>
      </p:pic>
      <p:pic>
        <p:nvPicPr>
          <p:cNvPr id="554" name="図 553">
            <a:extLst>
              <a:ext uri="{FF2B5EF4-FFF2-40B4-BE49-F238E27FC236}">
                <a16:creationId xmlns:a16="http://schemas.microsoft.com/office/drawing/2014/main" id="{78239A44-525C-53CA-214F-F844C34039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2935934"/>
            <a:ext cx="646232" cy="371888"/>
          </a:xfrm>
          <a:prstGeom prst="rect">
            <a:avLst/>
          </a:prstGeom>
        </p:spPr>
      </p:pic>
      <p:cxnSp>
        <p:nvCxnSpPr>
          <p:cNvPr id="556" name="コネクタ: 曲線 555">
            <a:extLst>
              <a:ext uri="{FF2B5EF4-FFF2-40B4-BE49-F238E27FC236}">
                <a16:creationId xmlns:a16="http://schemas.microsoft.com/office/drawing/2014/main" id="{CF6DE685-E053-910A-CC7D-23ECC5E524C9}"/>
              </a:ext>
            </a:extLst>
          </p:cNvPr>
          <p:cNvCxnSpPr>
            <a:cxnSpLocks/>
            <a:stCxn id="549" idx="2"/>
            <a:endCxn id="552" idx="0"/>
          </p:cNvCxnSpPr>
          <p:nvPr/>
        </p:nvCxnSpPr>
        <p:spPr>
          <a:xfrm rot="16200000" flipH="1">
            <a:off x="3404069" y="2608045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7" name="コネクタ: 曲線 556">
            <a:extLst>
              <a:ext uri="{FF2B5EF4-FFF2-40B4-BE49-F238E27FC236}">
                <a16:creationId xmlns:a16="http://schemas.microsoft.com/office/drawing/2014/main" id="{188D4022-DAEB-1414-0066-8BC840EA9A07}"/>
              </a:ext>
            </a:extLst>
          </p:cNvPr>
          <p:cNvCxnSpPr>
            <a:cxnSpLocks/>
            <a:stCxn id="549" idx="2"/>
            <a:endCxn id="551" idx="0"/>
          </p:cNvCxnSpPr>
          <p:nvPr/>
        </p:nvCxnSpPr>
        <p:spPr>
          <a:xfrm rot="5400000">
            <a:off x="2856679" y="2313118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コネクタ: 曲線 562">
            <a:extLst>
              <a:ext uri="{FF2B5EF4-FFF2-40B4-BE49-F238E27FC236}">
                <a16:creationId xmlns:a16="http://schemas.microsoft.com/office/drawing/2014/main" id="{BECD5AA5-A3E0-64B6-773F-47158C57BDBC}"/>
              </a:ext>
            </a:extLst>
          </p:cNvPr>
          <p:cNvCxnSpPr>
            <a:cxnSpLocks/>
            <a:stCxn id="549" idx="2"/>
            <a:endCxn id="554" idx="0"/>
          </p:cNvCxnSpPr>
          <p:nvPr/>
        </p:nvCxnSpPr>
        <p:spPr>
          <a:xfrm rot="5400000">
            <a:off x="2339125" y="1795564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3" name="図 572">
            <a:extLst>
              <a:ext uri="{FF2B5EF4-FFF2-40B4-BE49-F238E27FC236}">
                <a16:creationId xmlns:a16="http://schemas.microsoft.com/office/drawing/2014/main" id="{22758A6C-3CDA-CF91-E656-92F00423E4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3789357"/>
            <a:ext cx="1414395" cy="249958"/>
          </a:xfrm>
          <a:prstGeom prst="rect">
            <a:avLst/>
          </a:prstGeom>
        </p:spPr>
      </p:pic>
      <p:pic>
        <p:nvPicPr>
          <p:cNvPr id="574" name="図 573">
            <a:extLst>
              <a:ext uri="{FF2B5EF4-FFF2-40B4-BE49-F238E27FC236}">
                <a16:creationId xmlns:a16="http://schemas.microsoft.com/office/drawing/2014/main" id="{1FFC726F-3FB2-B45A-88F6-E9A03A3794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4442629"/>
            <a:ext cx="646232" cy="371888"/>
          </a:xfrm>
          <a:prstGeom prst="rect">
            <a:avLst/>
          </a:prstGeom>
        </p:spPr>
      </p:pic>
      <p:pic>
        <p:nvPicPr>
          <p:cNvPr id="575" name="図 574">
            <a:extLst>
              <a:ext uri="{FF2B5EF4-FFF2-40B4-BE49-F238E27FC236}">
                <a16:creationId xmlns:a16="http://schemas.microsoft.com/office/drawing/2014/main" id="{7FE13D2E-7B14-1FC4-9A24-D8310E5BD1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4412146"/>
            <a:ext cx="445047" cy="432854"/>
          </a:xfrm>
          <a:prstGeom prst="rect">
            <a:avLst/>
          </a:prstGeom>
        </p:spPr>
      </p:pic>
      <p:pic>
        <p:nvPicPr>
          <p:cNvPr id="577" name="図 576">
            <a:extLst>
              <a:ext uri="{FF2B5EF4-FFF2-40B4-BE49-F238E27FC236}">
                <a16:creationId xmlns:a16="http://schemas.microsoft.com/office/drawing/2014/main" id="{7045F275-8393-6374-AE52-CC8A9165B8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4442629"/>
            <a:ext cx="646232" cy="371888"/>
          </a:xfrm>
          <a:prstGeom prst="rect">
            <a:avLst/>
          </a:prstGeom>
        </p:spPr>
      </p:pic>
      <p:cxnSp>
        <p:nvCxnSpPr>
          <p:cNvPr id="578" name="コネクタ: 曲線 577">
            <a:extLst>
              <a:ext uri="{FF2B5EF4-FFF2-40B4-BE49-F238E27FC236}">
                <a16:creationId xmlns:a16="http://schemas.microsoft.com/office/drawing/2014/main" id="{FEB08B46-BD2D-A280-D9DE-8104CF72C3BF}"/>
              </a:ext>
            </a:extLst>
          </p:cNvPr>
          <p:cNvCxnSpPr>
            <a:cxnSpLocks/>
            <a:stCxn id="573" idx="2"/>
            <a:endCxn id="575" idx="0"/>
          </p:cNvCxnSpPr>
          <p:nvPr/>
        </p:nvCxnSpPr>
        <p:spPr>
          <a:xfrm rot="16200000" flipH="1">
            <a:off x="3404069" y="4114740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コネクタ: 曲線 578">
            <a:extLst>
              <a:ext uri="{FF2B5EF4-FFF2-40B4-BE49-F238E27FC236}">
                <a16:creationId xmlns:a16="http://schemas.microsoft.com/office/drawing/2014/main" id="{4B87131E-ABA9-85DD-98C9-9D0883E48EC5}"/>
              </a:ext>
            </a:extLst>
          </p:cNvPr>
          <p:cNvCxnSpPr>
            <a:cxnSpLocks/>
            <a:stCxn id="573" idx="2"/>
            <a:endCxn id="574" idx="0"/>
          </p:cNvCxnSpPr>
          <p:nvPr/>
        </p:nvCxnSpPr>
        <p:spPr>
          <a:xfrm rot="5400000">
            <a:off x="2856679" y="3819813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コネクタ: 曲線 580">
            <a:extLst>
              <a:ext uri="{FF2B5EF4-FFF2-40B4-BE49-F238E27FC236}">
                <a16:creationId xmlns:a16="http://schemas.microsoft.com/office/drawing/2014/main" id="{4F9D60CF-5421-B7E3-9A28-DB43F7D6E17A}"/>
              </a:ext>
            </a:extLst>
          </p:cNvPr>
          <p:cNvCxnSpPr>
            <a:cxnSpLocks/>
            <a:stCxn id="573" idx="2"/>
            <a:endCxn id="577" idx="0"/>
          </p:cNvCxnSpPr>
          <p:nvPr/>
        </p:nvCxnSpPr>
        <p:spPr>
          <a:xfrm rot="5400000">
            <a:off x="2339125" y="3302259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コネクタ: 曲線 582">
            <a:extLst>
              <a:ext uri="{FF2B5EF4-FFF2-40B4-BE49-F238E27FC236}">
                <a16:creationId xmlns:a16="http://schemas.microsoft.com/office/drawing/2014/main" id="{E9D08F56-C9ED-0036-92D3-86805BF8A9F3}"/>
              </a:ext>
            </a:extLst>
          </p:cNvPr>
          <p:cNvCxnSpPr>
            <a:cxnSpLocks/>
            <a:stCxn id="573" idx="3"/>
            <a:endCxn id="550" idx="1"/>
          </p:cNvCxnSpPr>
          <p:nvPr/>
        </p:nvCxnSpPr>
        <p:spPr>
          <a:xfrm flipV="1">
            <a:off x="4186692" y="3169717"/>
            <a:ext cx="1185103" cy="7446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コネクタ 585">
            <a:extLst>
              <a:ext uri="{FF2B5EF4-FFF2-40B4-BE49-F238E27FC236}">
                <a16:creationId xmlns:a16="http://schemas.microsoft.com/office/drawing/2014/main" id="{ED485833-8B4E-BE2D-2FA5-B23216994564}"/>
              </a:ext>
            </a:extLst>
          </p:cNvPr>
          <p:cNvCxnSpPr>
            <a:cxnSpLocks/>
            <a:stCxn id="22" idx="6"/>
            <a:endCxn id="550" idx="0"/>
          </p:cNvCxnSpPr>
          <p:nvPr/>
        </p:nvCxnSpPr>
        <p:spPr>
          <a:xfrm>
            <a:off x="6075864" y="2364967"/>
            <a:ext cx="3129" cy="6797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0" name="図 549">
            <a:extLst>
              <a:ext uri="{FF2B5EF4-FFF2-40B4-BE49-F238E27FC236}">
                <a16:creationId xmlns:a16="http://schemas.microsoft.com/office/drawing/2014/main" id="{EF57D1DA-083A-8E22-0A3E-8767F86AFE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3044738"/>
            <a:ext cx="1414395" cy="249958"/>
          </a:xfrm>
          <a:prstGeom prst="rect">
            <a:avLst/>
          </a:prstGeom>
        </p:spPr>
      </p:pic>
      <p:pic>
        <p:nvPicPr>
          <p:cNvPr id="593" name="図 592">
            <a:extLst>
              <a:ext uri="{FF2B5EF4-FFF2-40B4-BE49-F238E27FC236}">
                <a16:creationId xmlns:a16="http://schemas.microsoft.com/office/drawing/2014/main" id="{C960F025-16F0-39EB-DF44-FA4BC29804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2443186"/>
            <a:ext cx="1889924" cy="335309"/>
          </a:xfrm>
          <a:prstGeom prst="rect">
            <a:avLst/>
          </a:prstGeom>
        </p:spPr>
      </p:pic>
      <p:pic>
        <p:nvPicPr>
          <p:cNvPr id="595" name="図 594">
            <a:extLst>
              <a:ext uri="{FF2B5EF4-FFF2-40B4-BE49-F238E27FC236}">
                <a16:creationId xmlns:a16="http://schemas.microsoft.com/office/drawing/2014/main" id="{0C289E26-DC3A-0AFE-6255-CFC1ED18B3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5133889"/>
            <a:ext cx="1414395" cy="249958"/>
          </a:xfrm>
          <a:prstGeom prst="rect">
            <a:avLst/>
          </a:prstGeom>
        </p:spPr>
      </p:pic>
      <p:pic>
        <p:nvPicPr>
          <p:cNvPr id="596" name="図 595">
            <a:extLst>
              <a:ext uri="{FF2B5EF4-FFF2-40B4-BE49-F238E27FC236}">
                <a16:creationId xmlns:a16="http://schemas.microsoft.com/office/drawing/2014/main" id="{7A49F09B-576D-9190-E6BD-789D1B4A80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545" y="5952261"/>
            <a:ext cx="646232" cy="371888"/>
          </a:xfrm>
          <a:prstGeom prst="rect">
            <a:avLst/>
          </a:prstGeom>
        </p:spPr>
      </p:pic>
      <p:pic>
        <p:nvPicPr>
          <p:cNvPr id="597" name="図 596">
            <a:extLst>
              <a:ext uri="{FF2B5EF4-FFF2-40B4-BE49-F238E27FC236}">
                <a16:creationId xmlns:a16="http://schemas.microsoft.com/office/drawing/2014/main" id="{0FA5E65D-AE01-7A05-AE60-EA2B9CB924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696" y="5921778"/>
            <a:ext cx="445047" cy="432854"/>
          </a:xfrm>
          <a:prstGeom prst="rect">
            <a:avLst/>
          </a:prstGeom>
        </p:spPr>
      </p:pic>
      <p:pic>
        <p:nvPicPr>
          <p:cNvPr id="598" name="図 597">
            <a:extLst>
              <a:ext uri="{FF2B5EF4-FFF2-40B4-BE49-F238E27FC236}">
                <a16:creationId xmlns:a16="http://schemas.microsoft.com/office/drawing/2014/main" id="{9C04DA64-668D-252E-A1D1-325E640012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673" y="5952261"/>
            <a:ext cx="646232" cy="371888"/>
          </a:xfrm>
          <a:prstGeom prst="rect">
            <a:avLst/>
          </a:prstGeom>
        </p:spPr>
      </p:pic>
      <p:cxnSp>
        <p:nvCxnSpPr>
          <p:cNvPr id="600" name="コネクタ: 曲線 599">
            <a:extLst>
              <a:ext uri="{FF2B5EF4-FFF2-40B4-BE49-F238E27FC236}">
                <a16:creationId xmlns:a16="http://schemas.microsoft.com/office/drawing/2014/main" id="{5893A3E9-A577-D8A8-D5DE-DE175E5795A8}"/>
              </a:ext>
            </a:extLst>
          </p:cNvPr>
          <p:cNvCxnSpPr>
            <a:stCxn id="595" idx="2"/>
            <a:endCxn id="597" idx="0"/>
          </p:cNvCxnSpPr>
          <p:nvPr/>
        </p:nvCxnSpPr>
        <p:spPr>
          <a:xfrm rot="16200000" flipH="1">
            <a:off x="6112641" y="5350198"/>
            <a:ext cx="537931" cy="605227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コネクタ: 曲線 600">
            <a:extLst>
              <a:ext uri="{FF2B5EF4-FFF2-40B4-BE49-F238E27FC236}">
                <a16:creationId xmlns:a16="http://schemas.microsoft.com/office/drawing/2014/main" id="{7D4EDB3A-1A89-8911-6291-417CD30202DA}"/>
              </a:ext>
            </a:extLst>
          </p:cNvPr>
          <p:cNvCxnSpPr>
            <a:cxnSpLocks/>
            <a:stCxn id="595" idx="2"/>
            <a:endCxn id="596" idx="0"/>
          </p:cNvCxnSpPr>
          <p:nvPr/>
        </p:nvCxnSpPr>
        <p:spPr>
          <a:xfrm rot="5400000">
            <a:off x="5499120" y="5372388"/>
            <a:ext cx="568414" cy="591332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コネクタ: 曲線 601">
            <a:extLst>
              <a:ext uri="{FF2B5EF4-FFF2-40B4-BE49-F238E27FC236}">
                <a16:creationId xmlns:a16="http://schemas.microsoft.com/office/drawing/2014/main" id="{45AEE55F-8214-B429-E5B7-413D4BCE13AE}"/>
              </a:ext>
            </a:extLst>
          </p:cNvPr>
          <p:cNvCxnSpPr>
            <a:cxnSpLocks/>
            <a:stCxn id="595" idx="2"/>
            <a:endCxn id="598" idx="0"/>
          </p:cNvCxnSpPr>
          <p:nvPr/>
        </p:nvCxnSpPr>
        <p:spPr>
          <a:xfrm rot="5400000">
            <a:off x="4723684" y="4596952"/>
            <a:ext cx="568414" cy="21422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コネクタ: 曲線 602">
            <a:extLst>
              <a:ext uri="{FF2B5EF4-FFF2-40B4-BE49-F238E27FC236}">
                <a16:creationId xmlns:a16="http://schemas.microsoft.com/office/drawing/2014/main" id="{E4BF0D03-97B6-4EA7-4679-061792C9F96A}"/>
              </a:ext>
            </a:extLst>
          </p:cNvPr>
          <p:cNvCxnSpPr>
            <a:cxnSpLocks/>
            <a:stCxn id="595" idx="2"/>
            <a:endCxn id="622" idx="0"/>
          </p:cNvCxnSpPr>
          <p:nvPr/>
        </p:nvCxnSpPr>
        <p:spPr>
          <a:xfrm rot="16200000" flipH="1">
            <a:off x="7176963" y="4285877"/>
            <a:ext cx="540165" cy="27361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4" name="図 603">
            <a:extLst>
              <a:ext uri="{FF2B5EF4-FFF2-40B4-BE49-F238E27FC236}">
                <a16:creationId xmlns:a16="http://schemas.microsoft.com/office/drawing/2014/main" id="{CC260D3B-B63B-505C-D220-3328BE1DE0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3335784"/>
            <a:ext cx="1889924" cy="335309"/>
          </a:xfrm>
          <a:prstGeom prst="rect">
            <a:avLst/>
          </a:prstGeom>
        </p:spPr>
      </p:pic>
      <p:cxnSp>
        <p:nvCxnSpPr>
          <p:cNvPr id="605" name="コネクタ: 曲線 604">
            <a:extLst>
              <a:ext uri="{FF2B5EF4-FFF2-40B4-BE49-F238E27FC236}">
                <a16:creationId xmlns:a16="http://schemas.microsoft.com/office/drawing/2014/main" id="{9C3F901E-C226-9E1C-EE04-DB29C45473E1}"/>
              </a:ext>
            </a:extLst>
          </p:cNvPr>
          <p:cNvCxnSpPr>
            <a:cxnSpLocks/>
            <a:stCxn id="593" idx="1"/>
            <a:endCxn id="609" idx="2"/>
          </p:cNvCxnSpPr>
          <p:nvPr/>
        </p:nvCxnSpPr>
        <p:spPr>
          <a:xfrm rot="10800000">
            <a:off x="8368441" y="2192785"/>
            <a:ext cx="949494" cy="418057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9" name="図 608">
            <a:extLst>
              <a:ext uri="{FF2B5EF4-FFF2-40B4-BE49-F238E27FC236}">
                <a16:creationId xmlns:a16="http://schemas.microsoft.com/office/drawing/2014/main" id="{9D139F68-AEC9-3200-7EAF-141B129043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243" y="1942826"/>
            <a:ext cx="1414395" cy="249958"/>
          </a:xfrm>
          <a:prstGeom prst="rect">
            <a:avLst/>
          </a:prstGeom>
        </p:spPr>
      </p:pic>
      <p:cxnSp>
        <p:nvCxnSpPr>
          <p:cNvPr id="612" name="コネクタ: 曲線 611">
            <a:extLst>
              <a:ext uri="{FF2B5EF4-FFF2-40B4-BE49-F238E27FC236}">
                <a16:creationId xmlns:a16="http://schemas.microsoft.com/office/drawing/2014/main" id="{478ADD4B-9245-544E-93EB-F8ECF161CDB7}"/>
              </a:ext>
            </a:extLst>
          </p:cNvPr>
          <p:cNvCxnSpPr>
            <a:cxnSpLocks/>
            <a:stCxn id="604" idx="1"/>
            <a:endCxn id="609" idx="2"/>
          </p:cNvCxnSpPr>
          <p:nvPr/>
        </p:nvCxnSpPr>
        <p:spPr>
          <a:xfrm rot="10800000">
            <a:off x="8368441" y="2192785"/>
            <a:ext cx="949494" cy="1310655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コネクタ 616">
            <a:extLst>
              <a:ext uri="{FF2B5EF4-FFF2-40B4-BE49-F238E27FC236}">
                <a16:creationId xmlns:a16="http://schemas.microsoft.com/office/drawing/2014/main" id="{9DBD2E09-CF6D-F6C9-135D-3AC154D2FDA4}"/>
              </a:ext>
            </a:extLst>
          </p:cNvPr>
          <p:cNvCxnSpPr>
            <a:cxnSpLocks/>
            <a:stCxn id="23" idx="6"/>
            <a:endCxn id="609" idx="1"/>
          </p:cNvCxnSpPr>
          <p:nvPr/>
        </p:nvCxnSpPr>
        <p:spPr>
          <a:xfrm>
            <a:off x="6417682" y="2067805"/>
            <a:ext cx="12435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2" name="図 621">
            <a:extLst>
              <a:ext uri="{FF2B5EF4-FFF2-40B4-BE49-F238E27FC236}">
                <a16:creationId xmlns:a16="http://schemas.microsoft.com/office/drawing/2014/main" id="{D0B74D8E-6011-3410-C4F8-85D5328A48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135" y="5924012"/>
            <a:ext cx="1889924" cy="335309"/>
          </a:xfrm>
          <a:prstGeom prst="rect">
            <a:avLst/>
          </a:prstGeom>
        </p:spPr>
      </p:pic>
      <p:cxnSp>
        <p:nvCxnSpPr>
          <p:cNvPr id="626" name="直線コネクタ 625">
            <a:extLst>
              <a:ext uri="{FF2B5EF4-FFF2-40B4-BE49-F238E27FC236}">
                <a16:creationId xmlns:a16="http://schemas.microsoft.com/office/drawing/2014/main" id="{C37A189D-F96B-9A71-5799-B002DCDE6FF7}"/>
              </a:ext>
            </a:extLst>
          </p:cNvPr>
          <p:cNvCxnSpPr>
            <a:cxnSpLocks/>
            <a:stCxn id="550" idx="2"/>
            <a:endCxn id="33" idx="0"/>
          </p:cNvCxnSpPr>
          <p:nvPr/>
        </p:nvCxnSpPr>
        <p:spPr>
          <a:xfrm flipH="1">
            <a:off x="6075864" y="3294696"/>
            <a:ext cx="3129" cy="704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コネクタ 628">
            <a:extLst>
              <a:ext uri="{FF2B5EF4-FFF2-40B4-BE49-F238E27FC236}">
                <a16:creationId xmlns:a16="http://schemas.microsoft.com/office/drawing/2014/main" id="{610C3F40-8F07-603E-CF79-2147779F3FC4}"/>
              </a:ext>
            </a:extLst>
          </p:cNvPr>
          <p:cNvCxnSpPr>
            <a:cxnSpLocks/>
            <a:stCxn id="32" idx="6"/>
            <a:endCxn id="595" idx="0"/>
          </p:cNvCxnSpPr>
          <p:nvPr/>
        </p:nvCxnSpPr>
        <p:spPr>
          <a:xfrm>
            <a:off x="6075864" y="4481791"/>
            <a:ext cx="3129" cy="652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コネクタ: 曲線 659">
            <a:extLst>
              <a:ext uri="{FF2B5EF4-FFF2-40B4-BE49-F238E27FC236}">
                <a16:creationId xmlns:a16="http://schemas.microsoft.com/office/drawing/2014/main" id="{77880F91-FA81-0C5F-B7E0-14EBC3F576DB}"/>
              </a:ext>
            </a:extLst>
          </p:cNvPr>
          <p:cNvCxnSpPr>
            <a:cxnSpLocks/>
            <a:stCxn id="549" idx="3"/>
            <a:endCxn id="550" idx="1"/>
          </p:cNvCxnSpPr>
          <p:nvPr/>
        </p:nvCxnSpPr>
        <p:spPr>
          <a:xfrm>
            <a:off x="4186692" y="2407641"/>
            <a:ext cx="1185103" cy="76207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8" name="雲 667">
            <a:extLst>
              <a:ext uri="{FF2B5EF4-FFF2-40B4-BE49-F238E27FC236}">
                <a16:creationId xmlns:a16="http://schemas.microsoft.com/office/drawing/2014/main" id="{6781E968-1FF4-137D-7DB1-ECE4349D94B9}"/>
              </a:ext>
            </a:extLst>
          </p:cNvPr>
          <p:cNvSpPr/>
          <p:nvPr/>
        </p:nvSpPr>
        <p:spPr>
          <a:xfrm>
            <a:off x="5256561" y="230534"/>
            <a:ext cx="1638605" cy="1060243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Internet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9" name="直線コネクタ 668">
            <a:extLst>
              <a:ext uri="{FF2B5EF4-FFF2-40B4-BE49-F238E27FC236}">
                <a16:creationId xmlns:a16="http://schemas.microsoft.com/office/drawing/2014/main" id="{9E592B18-73AF-A599-116C-4773343FA637}"/>
              </a:ext>
            </a:extLst>
          </p:cNvPr>
          <p:cNvCxnSpPr>
            <a:cxnSpLocks/>
            <a:stCxn id="668" idx="1"/>
            <a:endCxn id="21" idx="21"/>
          </p:cNvCxnSpPr>
          <p:nvPr/>
        </p:nvCxnSpPr>
        <p:spPr>
          <a:xfrm>
            <a:off x="6075864" y="1289648"/>
            <a:ext cx="0" cy="620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3" name="テキスト ボックス 672">
            <a:extLst>
              <a:ext uri="{FF2B5EF4-FFF2-40B4-BE49-F238E27FC236}">
                <a16:creationId xmlns:a16="http://schemas.microsoft.com/office/drawing/2014/main" id="{A402A116-B3D4-DC97-F3E6-B19094CD6722}"/>
              </a:ext>
            </a:extLst>
          </p:cNvPr>
          <p:cNvSpPr txBox="1"/>
          <p:nvPr/>
        </p:nvSpPr>
        <p:spPr>
          <a:xfrm>
            <a:off x="4272702" y="2341707"/>
            <a:ext cx="1840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4" name="テキスト ボックス 673">
            <a:extLst>
              <a:ext uri="{FF2B5EF4-FFF2-40B4-BE49-F238E27FC236}">
                <a16:creationId xmlns:a16="http://schemas.microsoft.com/office/drawing/2014/main" id="{604B87CE-E64A-E7C7-A4D9-CC3C9C2659AE}"/>
              </a:ext>
            </a:extLst>
          </p:cNvPr>
          <p:cNvSpPr txBox="1"/>
          <p:nvPr/>
        </p:nvSpPr>
        <p:spPr>
          <a:xfrm>
            <a:off x="4378740" y="3618479"/>
            <a:ext cx="173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5" name="テキスト ボックス 674">
            <a:extLst>
              <a:ext uri="{FF2B5EF4-FFF2-40B4-BE49-F238E27FC236}">
                <a16:creationId xmlns:a16="http://schemas.microsoft.com/office/drawing/2014/main" id="{4B52637C-2D23-6468-8853-F524CBDF848C}"/>
              </a:ext>
            </a:extLst>
          </p:cNvPr>
          <p:cNvSpPr txBox="1"/>
          <p:nvPr/>
        </p:nvSpPr>
        <p:spPr>
          <a:xfrm>
            <a:off x="4597319" y="15929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aa.bb.cc.dd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6" name="テキスト ボックス 675">
            <a:extLst>
              <a:ext uri="{FF2B5EF4-FFF2-40B4-BE49-F238E27FC236}">
                <a16:creationId xmlns:a16="http://schemas.microsoft.com/office/drawing/2014/main" id="{C2E7992B-8464-A0B3-EB76-2B13E4A6D424}"/>
              </a:ext>
            </a:extLst>
          </p:cNvPr>
          <p:cNvSpPr txBox="1"/>
          <p:nvPr/>
        </p:nvSpPr>
        <p:spPr>
          <a:xfrm>
            <a:off x="4178239" y="4485002"/>
            <a:ext cx="1917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7" name="テキスト ボックス 676">
            <a:extLst>
              <a:ext uri="{FF2B5EF4-FFF2-40B4-BE49-F238E27FC236}">
                <a16:creationId xmlns:a16="http://schemas.microsoft.com/office/drawing/2014/main" id="{D757CE67-CBAD-802A-DB36-99027A329EDF}"/>
              </a:ext>
            </a:extLst>
          </p:cNvPr>
          <p:cNvSpPr txBox="1"/>
          <p:nvPr/>
        </p:nvSpPr>
        <p:spPr>
          <a:xfrm>
            <a:off x="8226634" y="62593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8" name="テキスト ボックス 677">
            <a:extLst>
              <a:ext uri="{FF2B5EF4-FFF2-40B4-BE49-F238E27FC236}">
                <a16:creationId xmlns:a16="http://schemas.microsoft.com/office/drawing/2014/main" id="{B2929105-9041-A7AE-8748-3F72C5E11A6E}"/>
              </a:ext>
            </a:extLst>
          </p:cNvPr>
          <p:cNvSpPr txBox="1"/>
          <p:nvPr/>
        </p:nvSpPr>
        <p:spPr>
          <a:xfrm>
            <a:off x="3094156" y="6329178"/>
            <a:ext cx="1755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9" name="テキスト ボックス 678">
            <a:extLst>
              <a:ext uri="{FF2B5EF4-FFF2-40B4-BE49-F238E27FC236}">
                <a16:creationId xmlns:a16="http://schemas.microsoft.com/office/drawing/2014/main" id="{8FE3CF2D-BD92-C18A-77D9-95D3A1F7F569}"/>
              </a:ext>
            </a:extLst>
          </p:cNvPr>
          <p:cNvSpPr txBox="1"/>
          <p:nvPr/>
        </p:nvSpPr>
        <p:spPr>
          <a:xfrm>
            <a:off x="4815370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3" name="テキスト ボックス 682">
            <a:extLst>
              <a:ext uri="{FF2B5EF4-FFF2-40B4-BE49-F238E27FC236}">
                <a16:creationId xmlns:a16="http://schemas.microsoft.com/office/drawing/2014/main" id="{12661B0E-4B72-5879-7F9F-023C4414469D}"/>
              </a:ext>
            </a:extLst>
          </p:cNvPr>
          <p:cNvSpPr txBox="1"/>
          <p:nvPr/>
        </p:nvSpPr>
        <p:spPr>
          <a:xfrm>
            <a:off x="6030876" y="63291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4" name="テキスト ボックス 683">
            <a:extLst>
              <a:ext uri="{FF2B5EF4-FFF2-40B4-BE49-F238E27FC236}">
                <a16:creationId xmlns:a16="http://schemas.microsoft.com/office/drawing/2014/main" id="{02E99D1F-525A-C8D4-1C88-1E552F523425}"/>
              </a:ext>
            </a:extLst>
          </p:cNvPr>
          <p:cNvSpPr txBox="1"/>
          <p:nvPr/>
        </p:nvSpPr>
        <p:spPr>
          <a:xfrm>
            <a:off x="6325487" y="1755032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5" name="テキスト ボックス 684">
            <a:extLst>
              <a:ext uri="{FF2B5EF4-FFF2-40B4-BE49-F238E27FC236}">
                <a16:creationId xmlns:a16="http://schemas.microsoft.com/office/drawing/2014/main" id="{900E93EB-DA3D-2AC2-62FC-4A2AF8A5F126}"/>
              </a:ext>
            </a:extLst>
          </p:cNvPr>
          <p:cNvSpPr txBox="1"/>
          <p:nvPr/>
        </p:nvSpPr>
        <p:spPr>
          <a:xfrm>
            <a:off x="9361233" y="2778495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6" name="テキスト ボックス 685">
            <a:extLst>
              <a:ext uri="{FF2B5EF4-FFF2-40B4-BE49-F238E27FC236}">
                <a16:creationId xmlns:a16="http://schemas.microsoft.com/office/drawing/2014/main" id="{C846B0B7-40C4-A459-CB2A-BAF1DAECA185}"/>
              </a:ext>
            </a:extLst>
          </p:cNvPr>
          <p:cNvSpPr txBox="1"/>
          <p:nvPr/>
        </p:nvSpPr>
        <p:spPr>
          <a:xfrm>
            <a:off x="9361233" y="3652344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6" name="テキスト ボックス 695">
            <a:extLst>
              <a:ext uri="{FF2B5EF4-FFF2-40B4-BE49-F238E27FC236}">
                <a16:creationId xmlns:a16="http://schemas.microsoft.com/office/drawing/2014/main" id="{A667D3B6-B541-FDBE-98A5-2D3B89498864}"/>
              </a:ext>
            </a:extLst>
          </p:cNvPr>
          <p:cNvSpPr txBox="1"/>
          <p:nvPr/>
        </p:nvSpPr>
        <p:spPr>
          <a:xfrm>
            <a:off x="1168911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B51D347B-401B-2C1E-1BF6-F4BCD8D51309}"/>
              </a:ext>
            </a:extLst>
          </p:cNvPr>
          <p:cNvSpPr txBox="1"/>
          <p:nvPr/>
        </p:nvSpPr>
        <p:spPr>
          <a:xfrm>
            <a:off x="2193644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A4E55907-6F3E-8403-BC90-FBC1597B1C66}"/>
              </a:ext>
            </a:extLst>
          </p:cNvPr>
          <p:cNvSpPr txBox="1"/>
          <p:nvPr/>
        </p:nvSpPr>
        <p:spPr>
          <a:xfrm>
            <a:off x="3234255" y="4828324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43D236B0-45B0-86A4-97A8-714F8B0AD704}"/>
              </a:ext>
            </a:extLst>
          </p:cNvPr>
          <p:cNvSpPr txBox="1"/>
          <p:nvPr/>
        </p:nvSpPr>
        <p:spPr>
          <a:xfrm>
            <a:off x="1116813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0" name="テキスト ボックス 699">
            <a:extLst>
              <a:ext uri="{FF2B5EF4-FFF2-40B4-BE49-F238E27FC236}">
                <a16:creationId xmlns:a16="http://schemas.microsoft.com/office/drawing/2014/main" id="{FC834435-F330-3004-C4EF-C606BCE96C46}"/>
              </a:ext>
            </a:extLst>
          </p:cNvPr>
          <p:cNvSpPr txBox="1"/>
          <p:nvPr/>
        </p:nvSpPr>
        <p:spPr>
          <a:xfrm>
            <a:off x="2141546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1" name="テキスト ボックス 700">
            <a:extLst>
              <a:ext uri="{FF2B5EF4-FFF2-40B4-BE49-F238E27FC236}">
                <a16:creationId xmlns:a16="http://schemas.microsoft.com/office/drawing/2014/main" id="{4FC5C493-32AF-95F5-2B32-EC4A870E0938}"/>
              </a:ext>
            </a:extLst>
          </p:cNvPr>
          <p:cNvSpPr txBox="1"/>
          <p:nvPr/>
        </p:nvSpPr>
        <p:spPr>
          <a:xfrm>
            <a:off x="3234255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7" name="図 716">
            <a:extLst>
              <a:ext uri="{FF2B5EF4-FFF2-40B4-BE49-F238E27FC236}">
                <a16:creationId xmlns:a16="http://schemas.microsoft.com/office/drawing/2014/main" id="{598C7810-7307-2B72-F756-6B2C31F906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97" y="3386596"/>
            <a:ext cx="646232" cy="371888"/>
          </a:xfrm>
          <a:prstGeom prst="rect">
            <a:avLst/>
          </a:prstGeom>
        </p:spPr>
      </p:pic>
      <p:cxnSp>
        <p:nvCxnSpPr>
          <p:cNvPr id="718" name="コネクタ: 曲線 717">
            <a:extLst>
              <a:ext uri="{FF2B5EF4-FFF2-40B4-BE49-F238E27FC236}">
                <a16:creationId xmlns:a16="http://schemas.microsoft.com/office/drawing/2014/main" id="{8BD31945-9C6D-9FB1-9B8A-D254AEC95470}"/>
              </a:ext>
            </a:extLst>
          </p:cNvPr>
          <p:cNvCxnSpPr>
            <a:cxnSpLocks/>
            <a:stCxn id="550" idx="3"/>
            <a:endCxn id="717" idx="0"/>
          </p:cNvCxnSpPr>
          <p:nvPr/>
        </p:nvCxnSpPr>
        <p:spPr>
          <a:xfrm>
            <a:off x="6786190" y="3169717"/>
            <a:ext cx="848923" cy="216879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9" name="テキスト ボックス 718">
            <a:extLst>
              <a:ext uri="{FF2B5EF4-FFF2-40B4-BE49-F238E27FC236}">
                <a16:creationId xmlns:a16="http://schemas.microsoft.com/office/drawing/2014/main" id="{064C76A2-8E9E-AEA0-ADF0-4A424EB879A7}"/>
              </a:ext>
            </a:extLst>
          </p:cNvPr>
          <p:cNvSpPr txBox="1"/>
          <p:nvPr/>
        </p:nvSpPr>
        <p:spPr>
          <a:xfrm>
            <a:off x="7094948" y="3750000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10.0.0.253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5661B679-6A22-ABF2-510F-BF4884C324D7}"/>
              </a:ext>
            </a:extLst>
          </p:cNvPr>
          <p:cNvSpPr/>
          <p:nvPr/>
        </p:nvSpPr>
        <p:spPr>
          <a:xfrm>
            <a:off x="482151" y="1891523"/>
            <a:ext cx="2111370" cy="437721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BEFC0AF1-E58C-322B-3FF8-601C832C18DE}"/>
              </a:ext>
            </a:extLst>
          </p:cNvPr>
          <p:cNvSpPr/>
          <p:nvPr/>
        </p:nvSpPr>
        <p:spPr>
          <a:xfrm>
            <a:off x="9403559" y="1491607"/>
            <a:ext cx="2111370" cy="43772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2B333A1A-CA8F-388D-E2A4-1BECD15FA7AE}"/>
              </a:ext>
            </a:extLst>
          </p:cNvPr>
          <p:cNvSpPr/>
          <p:nvPr/>
        </p:nvSpPr>
        <p:spPr>
          <a:xfrm>
            <a:off x="8588044" y="5245112"/>
            <a:ext cx="2111370" cy="437721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13" name="矢印: 右 12">
            <a:extLst>
              <a:ext uri="{FF2B5EF4-FFF2-40B4-BE49-F238E27FC236}">
                <a16:creationId xmlns:a16="http://schemas.microsoft.com/office/drawing/2014/main" id="{83E18818-699D-AAB3-8883-E01A9F316829}"/>
              </a:ext>
            </a:extLst>
          </p:cNvPr>
          <p:cNvSpPr/>
          <p:nvPr/>
        </p:nvSpPr>
        <p:spPr>
          <a:xfrm rot="16200000">
            <a:off x="5586844" y="3385175"/>
            <a:ext cx="934487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52B5123E-F1C3-E4F0-6B07-75AF3897475E}"/>
              </a:ext>
            </a:extLst>
          </p:cNvPr>
          <p:cNvSpPr/>
          <p:nvPr/>
        </p:nvSpPr>
        <p:spPr>
          <a:xfrm rot="16200000">
            <a:off x="5523739" y="2346369"/>
            <a:ext cx="1060699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矢印: 右 24">
            <a:extLst>
              <a:ext uri="{FF2B5EF4-FFF2-40B4-BE49-F238E27FC236}">
                <a16:creationId xmlns:a16="http://schemas.microsoft.com/office/drawing/2014/main" id="{15B85E7C-3717-01C7-6340-35A0348F1B7B}"/>
              </a:ext>
            </a:extLst>
          </p:cNvPr>
          <p:cNvSpPr/>
          <p:nvPr/>
        </p:nvSpPr>
        <p:spPr>
          <a:xfrm rot="12620765">
            <a:off x="3946973" y="2474592"/>
            <a:ext cx="1542606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矢印: 右 25">
            <a:extLst>
              <a:ext uri="{FF2B5EF4-FFF2-40B4-BE49-F238E27FC236}">
                <a16:creationId xmlns:a16="http://schemas.microsoft.com/office/drawing/2014/main" id="{76AB5527-BA00-6E1A-4FDA-56D10969EBB1}"/>
              </a:ext>
            </a:extLst>
          </p:cNvPr>
          <p:cNvSpPr/>
          <p:nvPr/>
        </p:nvSpPr>
        <p:spPr>
          <a:xfrm rot="8763217">
            <a:off x="3966887" y="3278688"/>
            <a:ext cx="1542606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矢印: 右 26">
            <a:extLst>
              <a:ext uri="{FF2B5EF4-FFF2-40B4-BE49-F238E27FC236}">
                <a16:creationId xmlns:a16="http://schemas.microsoft.com/office/drawing/2014/main" id="{957D3BF5-9EB4-6C93-A05C-00CB46E6A64B}"/>
              </a:ext>
            </a:extLst>
          </p:cNvPr>
          <p:cNvSpPr/>
          <p:nvPr/>
        </p:nvSpPr>
        <p:spPr>
          <a:xfrm rot="9774925">
            <a:off x="1599826" y="2394281"/>
            <a:ext cx="1542606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矢印: 右 27">
            <a:extLst>
              <a:ext uri="{FF2B5EF4-FFF2-40B4-BE49-F238E27FC236}">
                <a16:creationId xmlns:a16="http://schemas.microsoft.com/office/drawing/2014/main" id="{1953A608-B386-284E-0E07-EEB4119467E7}"/>
              </a:ext>
            </a:extLst>
          </p:cNvPr>
          <p:cNvSpPr/>
          <p:nvPr/>
        </p:nvSpPr>
        <p:spPr>
          <a:xfrm rot="9774925">
            <a:off x="1599826" y="3932844"/>
            <a:ext cx="1542606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矢印: 右 33">
            <a:extLst>
              <a:ext uri="{FF2B5EF4-FFF2-40B4-BE49-F238E27FC236}">
                <a16:creationId xmlns:a16="http://schemas.microsoft.com/office/drawing/2014/main" id="{7A2EA015-EA8B-7BC4-8A2B-D9A7F2060127}"/>
              </a:ext>
            </a:extLst>
          </p:cNvPr>
          <p:cNvSpPr/>
          <p:nvPr/>
        </p:nvSpPr>
        <p:spPr>
          <a:xfrm rot="8564581">
            <a:off x="2461920" y="3991273"/>
            <a:ext cx="1149028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矢印: 右 34">
            <a:extLst>
              <a:ext uri="{FF2B5EF4-FFF2-40B4-BE49-F238E27FC236}">
                <a16:creationId xmlns:a16="http://schemas.microsoft.com/office/drawing/2014/main" id="{181B87E5-0F45-69DF-8D27-8C9F2DC15C9C}"/>
              </a:ext>
            </a:extLst>
          </p:cNvPr>
          <p:cNvSpPr/>
          <p:nvPr/>
        </p:nvSpPr>
        <p:spPr>
          <a:xfrm rot="8564581">
            <a:off x="2461919" y="2507856"/>
            <a:ext cx="1149028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矢印: 右 35">
            <a:extLst>
              <a:ext uri="{FF2B5EF4-FFF2-40B4-BE49-F238E27FC236}">
                <a16:creationId xmlns:a16="http://schemas.microsoft.com/office/drawing/2014/main" id="{9E097919-26D8-9D05-3A46-6999CD64AA0D}"/>
              </a:ext>
            </a:extLst>
          </p:cNvPr>
          <p:cNvSpPr/>
          <p:nvPr/>
        </p:nvSpPr>
        <p:spPr>
          <a:xfrm rot="5400000">
            <a:off x="3378665" y="2525348"/>
            <a:ext cx="794827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矢印: 右 36">
            <a:extLst>
              <a:ext uri="{FF2B5EF4-FFF2-40B4-BE49-F238E27FC236}">
                <a16:creationId xmlns:a16="http://schemas.microsoft.com/office/drawing/2014/main" id="{52064F75-50A8-7E5D-353A-28014CD8B1BE}"/>
              </a:ext>
            </a:extLst>
          </p:cNvPr>
          <p:cNvSpPr/>
          <p:nvPr/>
        </p:nvSpPr>
        <p:spPr>
          <a:xfrm rot="5400000">
            <a:off x="3378665" y="4039368"/>
            <a:ext cx="794827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7" name="矢印: 右 46">
            <a:extLst>
              <a:ext uri="{FF2B5EF4-FFF2-40B4-BE49-F238E27FC236}">
                <a16:creationId xmlns:a16="http://schemas.microsoft.com/office/drawing/2014/main" id="{0C5C24C3-CC3C-D348-BB1E-F51B67A6A7C5}"/>
              </a:ext>
            </a:extLst>
          </p:cNvPr>
          <p:cNvSpPr/>
          <p:nvPr/>
        </p:nvSpPr>
        <p:spPr>
          <a:xfrm rot="1246975">
            <a:off x="6657597" y="3159611"/>
            <a:ext cx="1124042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F2C3C3E5-C73E-C581-2669-60DB2C1F495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51547" y="3539949"/>
            <a:ext cx="647281" cy="389188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3A34B08F-CA9B-7145-3FC1-B9F56CB6CBD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51547" y="2532924"/>
            <a:ext cx="647281" cy="389188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771840DC-ED45-AA07-443A-453BD6DD0F5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63489" y="3223768"/>
            <a:ext cx="647281" cy="389188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42F635BE-27BB-1668-65B5-7F6E291BB30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58243" y="3294696"/>
            <a:ext cx="647281" cy="389188"/>
          </a:xfrm>
          <a:prstGeom prst="rect">
            <a:avLst/>
          </a:prstGeom>
        </p:spPr>
      </p:pic>
      <p:pic>
        <p:nvPicPr>
          <p:cNvPr id="49" name="図 48">
            <a:extLst>
              <a:ext uri="{FF2B5EF4-FFF2-40B4-BE49-F238E27FC236}">
                <a16:creationId xmlns:a16="http://schemas.microsoft.com/office/drawing/2014/main" id="{987DB655-BC7E-2634-F504-8EC0F9FD99C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77885" y="2543363"/>
            <a:ext cx="647281" cy="389188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75142AFB-1286-1F31-63A4-7E9B1769ECA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62148" y="2543363"/>
            <a:ext cx="647281" cy="389188"/>
          </a:xfrm>
          <a:prstGeom prst="rect">
            <a:avLst/>
          </a:prstGeom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F648A049-A191-235C-D99C-DAC91C2F29C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30553" y="2543363"/>
            <a:ext cx="647281" cy="389188"/>
          </a:xfrm>
          <a:prstGeom prst="rect">
            <a:avLst/>
          </a:prstGeom>
        </p:spPr>
      </p:pic>
      <p:pic>
        <p:nvPicPr>
          <p:cNvPr id="52" name="図 51">
            <a:extLst>
              <a:ext uri="{FF2B5EF4-FFF2-40B4-BE49-F238E27FC236}">
                <a16:creationId xmlns:a16="http://schemas.microsoft.com/office/drawing/2014/main" id="{DBF26D84-DAD5-DF33-F76F-A63D9C4AB9B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68806" y="2441499"/>
            <a:ext cx="647281" cy="389188"/>
          </a:xfrm>
          <a:prstGeom prst="rect">
            <a:avLst/>
          </a:prstGeom>
        </p:spPr>
      </p:pic>
      <p:pic>
        <p:nvPicPr>
          <p:cNvPr id="53" name="図 52">
            <a:extLst>
              <a:ext uri="{FF2B5EF4-FFF2-40B4-BE49-F238E27FC236}">
                <a16:creationId xmlns:a16="http://schemas.microsoft.com/office/drawing/2014/main" id="{12193981-9DA5-8EFD-0239-D83C2C0BD04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62148" y="4077550"/>
            <a:ext cx="647281" cy="389188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D0443321-18B5-6029-7B5D-49D9CC1542A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30553" y="4077550"/>
            <a:ext cx="647281" cy="389188"/>
          </a:xfrm>
          <a:prstGeom prst="rect">
            <a:avLst/>
          </a:prstGeom>
        </p:spPr>
      </p:pic>
      <p:pic>
        <p:nvPicPr>
          <p:cNvPr id="55" name="図 54">
            <a:extLst>
              <a:ext uri="{FF2B5EF4-FFF2-40B4-BE49-F238E27FC236}">
                <a16:creationId xmlns:a16="http://schemas.microsoft.com/office/drawing/2014/main" id="{97291AED-367F-1282-D40C-661620FBBF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68806" y="3975686"/>
            <a:ext cx="647281" cy="389188"/>
          </a:xfrm>
          <a:prstGeom prst="rect">
            <a:avLst/>
          </a:prstGeom>
        </p:spPr>
      </p:pic>
      <p:sp>
        <p:nvSpPr>
          <p:cNvPr id="56" name="吹き出し: 四角形 55">
            <a:extLst>
              <a:ext uri="{FF2B5EF4-FFF2-40B4-BE49-F238E27FC236}">
                <a16:creationId xmlns:a16="http://schemas.microsoft.com/office/drawing/2014/main" id="{6B7714A6-9371-9482-0835-D29A6ACCD8AE}"/>
              </a:ext>
            </a:extLst>
          </p:cNvPr>
          <p:cNvSpPr/>
          <p:nvPr/>
        </p:nvSpPr>
        <p:spPr>
          <a:xfrm>
            <a:off x="6634535" y="818639"/>
            <a:ext cx="2111370" cy="787960"/>
          </a:xfrm>
          <a:prstGeom prst="wedgeRectCallout">
            <a:avLst>
              <a:gd name="adj1" fmla="val -63348"/>
              <a:gd name="adj2" fmla="val 9656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t" anchorCtr="0"/>
          <a:lstStyle/>
          <a:p>
            <a:pPr algn="r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ここまで　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とどいた！</a:t>
            </a:r>
          </a:p>
        </p:txBody>
      </p:sp>
      <p:pic>
        <p:nvPicPr>
          <p:cNvPr id="57" name="図 56">
            <a:extLst>
              <a:ext uri="{FF2B5EF4-FFF2-40B4-BE49-F238E27FC236}">
                <a16:creationId xmlns:a16="http://schemas.microsoft.com/office/drawing/2014/main" id="{3B27E52E-1E2D-B10A-8C1B-0D30C8DE28D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13788" y="892848"/>
            <a:ext cx="978290" cy="63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8916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94E01-7C76-8120-60F3-3D1088BD0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06CDB6FE-2576-D85C-19F0-74C5E93FC812}"/>
              </a:ext>
            </a:extLst>
          </p:cNvPr>
          <p:cNvSpPr/>
          <p:nvPr/>
        </p:nvSpPr>
        <p:spPr>
          <a:xfrm>
            <a:off x="838199" y="1942826"/>
            <a:ext cx="7329478" cy="3191063"/>
          </a:xfrm>
          <a:custGeom>
            <a:avLst/>
            <a:gdLst>
              <a:gd name="csX0" fmla="*/ 328648 w 7329478"/>
              <a:gd name="csY0" fmla="*/ 0 h 3191063"/>
              <a:gd name="csX1" fmla="*/ 3494621 w 7329478"/>
              <a:gd name="csY1" fmla="*/ 0 h 3191063"/>
              <a:gd name="csX2" fmla="*/ 3797442 w 7329478"/>
              <a:gd name="csY2" fmla="*/ 200723 h 3191063"/>
              <a:gd name="csX3" fmla="*/ 3818293 w 7329478"/>
              <a:gd name="csY3" fmla="*/ 303998 h 3191063"/>
              <a:gd name="csX4" fmla="*/ 5232972 w 7329478"/>
              <a:gd name="csY4" fmla="*/ 303998 h 3191063"/>
              <a:gd name="csX5" fmla="*/ 5433211 w 7329478"/>
              <a:gd name="csY5" fmla="*/ 504237 h 3191063"/>
              <a:gd name="csX6" fmla="*/ 5433211 w 7329478"/>
              <a:gd name="csY6" fmla="*/ 984772 h 3191063"/>
              <a:gd name="csX7" fmla="*/ 7016475 w 7329478"/>
              <a:gd name="csY7" fmla="*/ 984772 h 3191063"/>
              <a:gd name="csX8" fmla="*/ 7329478 w 7329478"/>
              <a:gd name="csY8" fmla="*/ 1297775 h 3191063"/>
              <a:gd name="csX9" fmla="*/ 7329478 w 7329478"/>
              <a:gd name="csY9" fmla="*/ 1935255 h 3191063"/>
              <a:gd name="csX10" fmla="*/ 7016475 w 7329478"/>
              <a:gd name="csY10" fmla="*/ 2248258 h 3191063"/>
              <a:gd name="csX11" fmla="*/ 5232972 w 7329478"/>
              <a:gd name="csY11" fmla="*/ 2248258 h 3191063"/>
              <a:gd name="csX12" fmla="*/ 3823269 w 7329478"/>
              <a:gd name="csY12" fmla="*/ 2248258 h 3191063"/>
              <a:gd name="csX13" fmla="*/ 3823269 w 7329478"/>
              <a:gd name="csY13" fmla="*/ 2862415 h 3191063"/>
              <a:gd name="csX14" fmla="*/ 3494621 w 7329478"/>
              <a:gd name="csY14" fmla="*/ 3191063 h 3191063"/>
              <a:gd name="csX15" fmla="*/ 328648 w 7329478"/>
              <a:gd name="csY15" fmla="*/ 3191063 h 3191063"/>
              <a:gd name="csX16" fmla="*/ 0 w 7329478"/>
              <a:gd name="csY16" fmla="*/ 2862415 h 3191063"/>
              <a:gd name="csX17" fmla="*/ 0 w 7329478"/>
              <a:gd name="csY17" fmla="*/ 328648 h 3191063"/>
              <a:gd name="csX18" fmla="*/ 328648 w 7329478"/>
              <a:gd name="csY18" fmla="*/ 0 h 31910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7329478" h="3191063">
                <a:moveTo>
                  <a:pt x="328648" y="0"/>
                </a:moveTo>
                <a:lnTo>
                  <a:pt x="3494621" y="0"/>
                </a:lnTo>
                <a:cubicBezTo>
                  <a:pt x="3630752" y="0"/>
                  <a:pt x="3747551" y="82767"/>
                  <a:pt x="3797442" y="200723"/>
                </a:cubicBezTo>
                <a:lnTo>
                  <a:pt x="3818293" y="303998"/>
                </a:lnTo>
                <a:lnTo>
                  <a:pt x="5232972" y="303998"/>
                </a:lnTo>
                <a:cubicBezTo>
                  <a:pt x="5343561" y="303998"/>
                  <a:pt x="5433211" y="393648"/>
                  <a:pt x="5433211" y="504237"/>
                </a:cubicBezTo>
                <a:lnTo>
                  <a:pt x="5433211" y="984772"/>
                </a:lnTo>
                <a:lnTo>
                  <a:pt x="7016475" y="984772"/>
                </a:lnTo>
                <a:cubicBezTo>
                  <a:pt x="7189342" y="984772"/>
                  <a:pt x="7329478" y="1124908"/>
                  <a:pt x="7329478" y="1297775"/>
                </a:cubicBezTo>
                <a:lnTo>
                  <a:pt x="7329478" y="1935255"/>
                </a:lnTo>
                <a:cubicBezTo>
                  <a:pt x="7329478" y="2108122"/>
                  <a:pt x="7189342" y="2248258"/>
                  <a:pt x="7016475" y="2248258"/>
                </a:cubicBezTo>
                <a:lnTo>
                  <a:pt x="5232972" y="2248258"/>
                </a:lnTo>
                <a:lnTo>
                  <a:pt x="3823269" y="2248258"/>
                </a:lnTo>
                <a:lnTo>
                  <a:pt x="3823269" y="2862415"/>
                </a:lnTo>
                <a:cubicBezTo>
                  <a:pt x="3823269" y="3043922"/>
                  <a:pt x="3676128" y="3191063"/>
                  <a:pt x="3494621" y="3191063"/>
                </a:cubicBezTo>
                <a:lnTo>
                  <a:pt x="328648" y="3191063"/>
                </a:lnTo>
                <a:cubicBezTo>
                  <a:pt x="147141" y="3191063"/>
                  <a:pt x="0" y="3043922"/>
                  <a:pt x="0" y="2862415"/>
                </a:cubicBezTo>
                <a:lnTo>
                  <a:pt x="0" y="328648"/>
                </a:lnTo>
                <a:cubicBezTo>
                  <a:pt x="0" y="147141"/>
                  <a:pt x="147141" y="0"/>
                  <a:pt x="328648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54AED74-64AF-737C-65F7-BCC01CA0B370}"/>
              </a:ext>
            </a:extLst>
          </p:cNvPr>
          <p:cNvSpPr txBox="1"/>
          <p:nvPr/>
        </p:nvSpPr>
        <p:spPr>
          <a:xfrm>
            <a:off x="4272702" y="2341707"/>
            <a:ext cx="1840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6406D34D-D710-BB4F-18D8-CFA40E49A801}"/>
              </a:ext>
            </a:extLst>
          </p:cNvPr>
          <p:cNvSpPr/>
          <p:nvPr/>
        </p:nvSpPr>
        <p:spPr>
          <a:xfrm>
            <a:off x="6335588" y="1571066"/>
            <a:ext cx="5018207" cy="2468246"/>
          </a:xfrm>
          <a:custGeom>
            <a:avLst/>
            <a:gdLst>
              <a:gd name="csX0" fmla="*/ 231257 w 5018207"/>
              <a:gd name="csY0" fmla="*/ 0 h 2468246"/>
              <a:gd name="csX1" fmla="*/ 4786950 w 5018207"/>
              <a:gd name="csY1" fmla="*/ 0 h 2468246"/>
              <a:gd name="csX2" fmla="*/ 5018207 w 5018207"/>
              <a:gd name="csY2" fmla="*/ 231257 h 2468246"/>
              <a:gd name="csX3" fmla="*/ 5018207 w 5018207"/>
              <a:gd name="csY3" fmla="*/ 641150 h 2468246"/>
              <a:gd name="csX4" fmla="*/ 5018207 w 5018207"/>
              <a:gd name="csY4" fmla="*/ 702249 h 2468246"/>
              <a:gd name="csX5" fmla="*/ 5018207 w 5018207"/>
              <a:gd name="csY5" fmla="*/ 2204221 h 2468246"/>
              <a:gd name="csX6" fmla="*/ 4754182 w 5018207"/>
              <a:gd name="csY6" fmla="*/ 2468246 h 2468246"/>
              <a:gd name="csX7" fmla="*/ 2266946 w 5018207"/>
              <a:gd name="csY7" fmla="*/ 2468246 h 2468246"/>
              <a:gd name="csX8" fmla="*/ 2002921 w 5018207"/>
              <a:gd name="csY8" fmla="*/ 2204221 h 2468246"/>
              <a:gd name="csX9" fmla="*/ 2002921 w 5018207"/>
              <a:gd name="csY9" fmla="*/ 933506 h 2468246"/>
              <a:gd name="csX10" fmla="*/ 231257 w 5018207"/>
              <a:gd name="csY10" fmla="*/ 933506 h 2468246"/>
              <a:gd name="csX11" fmla="*/ 0 w 5018207"/>
              <a:gd name="csY11" fmla="*/ 702249 h 2468246"/>
              <a:gd name="csX12" fmla="*/ 0 w 5018207"/>
              <a:gd name="csY12" fmla="*/ 231257 h 2468246"/>
              <a:gd name="csX13" fmla="*/ 231257 w 5018207"/>
              <a:gd name="csY13" fmla="*/ 0 h 24682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5018207" h="2468246">
                <a:moveTo>
                  <a:pt x="231257" y="0"/>
                </a:moveTo>
                <a:lnTo>
                  <a:pt x="4786950" y="0"/>
                </a:lnTo>
                <a:cubicBezTo>
                  <a:pt x="4914670" y="0"/>
                  <a:pt x="5018207" y="103537"/>
                  <a:pt x="5018207" y="231257"/>
                </a:cubicBezTo>
                <a:lnTo>
                  <a:pt x="5018207" y="641150"/>
                </a:lnTo>
                <a:lnTo>
                  <a:pt x="5018207" y="702249"/>
                </a:lnTo>
                <a:lnTo>
                  <a:pt x="5018207" y="2204221"/>
                </a:lnTo>
                <a:cubicBezTo>
                  <a:pt x="5018207" y="2350038"/>
                  <a:pt x="4899999" y="2468246"/>
                  <a:pt x="4754182" y="2468246"/>
                </a:cubicBezTo>
                <a:lnTo>
                  <a:pt x="2266946" y="2468246"/>
                </a:lnTo>
                <a:cubicBezTo>
                  <a:pt x="2121129" y="2468246"/>
                  <a:pt x="2002921" y="2350038"/>
                  <a:pt x="2002921" y="2204221"/>
                </a:cubicBezTo>
                <a:lnTo>
                  <a:pt x="2002921" y="933506"/>
                </a:lnTo>
                <a:lnTo>
                  <a:pt x="231257" y="933506"/>
                </a:lnTo>
                <a:cubicBezTo>
                  <a:pt x="103537" y="933506"/>
                  <a:pt x="0" y="829969"/>
                  <a:pt x="0" y="702249"/>
                </a:cubicBezTo>
                <a:lnTo>
                  <a:pt x="0" y="231257"/>
                </a:lnTo>
                <a:cubicBezTo>
                  <a:pt x="0" y="103537"/>
                  <a:pt x="103537" y="0"/>
                  <a:pt x="23125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543679B5-289E-7D35-E868-14652D5E4CB4}"/>
              </a:ext>
            </a:extLst>
          </p:cNvPr>
          <p:cNvSpPr/>
          <p:nvPr/>
        </p:nvSpPr>
        <p:spPr>
          <a:xfrm>
            <a:off x="3064831" y="4370103"/>
            <a:ext cx="7206928" cy="2321190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F2F0E32-A038-0744-EE11-7EBC46D35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Step3</a:t>
            </a:r>
            <a:endParaRPr kumimoji="1" lang="ja-JP" altLang="en-US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CF68D63C-819D-8074-7409-2A8C0B755975}"/>
              </a:ext>
            </a:extLst>
          </p:cNvPr>
          <p:cNvGrpSpPr/>
          <p:nvPr/>
        </p:nvGrpSpPr>
        <p:grpSpPr>
          <a:xfrm>
            <a:off x="5734046" y="1882082"/>
            <a:ext cx="689893" cy="482885"/>
            <a:chOff x="0" y="2527443"/>
            <a:chExt cx="1453179" cy="101714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1B42AE9C-ABBC-4AE6-1DAE-84FEE8329325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4EE9F21E-9ECF-3401-F086-FCB9BC9F5558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ED8EEA37-F548-2AC4-632C-E5B5EC1E6AF4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3CD058F1-E50A-D87F-EDD6-D42BC7C386A4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AF244DBF-80C8-1324-4BC7-E3981D28A170}"/>
              </a:ext>
            </a:extLst>
          </p:cNvPr>
          <p:cNvGrpSpPr/>
          <p:nvPr/>
        </p:nvGrpSpPr>
        <p:grpSpPr>
          <a:xfrm>
            <a:off x="5734046" y="3998906"/>
            <a:ext cx="689893" cy="482885"/>
            <a:chOff x="0" y="2527443"/>
            <a:chExt cx="1453179" cy="101714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7CC82C15-0BEA-14F0-C199-B1CB8EC7106A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88032AE2-A96D-31A3-B26B-CFAAB17473E0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6ABF7E25-D655-3339-95C2-49747CAE728A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8FF0B0EE-D536-9691-9B1D-925E260E2516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49" name="図 548">
            <a:extLst>
              <a:ext uri="{FF2B5EF4-FFF2-40B4-BE49-F238E27FC236}">
                <a16:creationId xmlns:a16="http://schemas.microsoft.com/office/drawing/2014/main" id="{E8658C25-C1EC-2A6D-8148-8CF96E1D1A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2282662"/>
            <a:ext cx="1414395" cy="249958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EC1530FA-27FF-2F2D-C160-7E269A2F99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2935934"/>
            <a:ext cx="646232" cy="371888"/>
          </a:xfrm>
          <a:prstGeom prst="rect">
            <a:avLst/>
          </a:prstGeom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C51ED286-A9CB-43B5-A3A3-D86D9AFD42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2905451"/>
            <a:ext cx="445047" cy="432854"/>
          </a:xfrm>
          <a:prstGeom prst="rect">
            <a:avLst/>
          </a:prstGeom>
        </p:spPr>
      </p:pic>
      <p:pic>
        <p:nvPicPr>
          <p:cNvPr id="554" name="図 553">
            <a:extLst>
              <a:ext uri="{FF2B5EF4-FFF2-40B4-BE49-F238E27FC236}">
                <a16:creationId xmlns:a16="http://schemas.microsoft.com/office/drawing/2014/main" id="{98FF59CD-F579-CA99-7C1A-2F71A28294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2935934"/>
            <a:ext cx="646232" cy="371888"/>
          </a:xfrm>
          <a:prstGeom prst="rect">
            <a:avLst/>
          </a:prstGeom>
        </p:spPr>
      </p:pic>
      <p:cxnSp>
        <p:nvCxnSpPr>
          <p:cNvPr id="556" name="コネクタ: 曲線 555">
            <a:extLst>
              <a:ext uri="{FF2B5EF4-FFF2-40B4-BE49-F238E27FC236}">
                <a16:creationId xmlns:a16="http://schemas.microsoft.com/office/drawing/2014/main" id="{632D524B-0C65-344B-B035-83C5923DB1A0}"/>
              </a:ext>
            </a:extLst>
          </p:cNvPr>
          <p:cNvCxnSpPr>
            <a:cxnSpLocks/>
            <a:stCxn id="549" idx="2"/>
            <a:endCxn id="552" idx="0"/>
          </p:cNvCxnSpPr>
          <p:nvPr/>
        </p:nvCxnSpPr>
        <p:spPr>
          <a:xfrm rot="16200000" flipH="1">
            <a:off x="3404069" y="2608045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7" name="コネクタ: 曲線 556">
            <a:extLst>
              <a:ext uri="{FF2B5EF4-FFF2-40B4-BE49-F238E27FC236}">
                <a16:creationId xmlns:a16="http://schemas.microsoft.com/office/drawing/2014/main" id="{576AB0F5-706C-DDA8-E44A-1F6BE2E7FDE2}"/>
              </a:ext>
            </a:extLst>
          </p:cNvPr>
          <p:cNvCxnSpPr>
            <a:cxnSpLocks/>
            <a:stCxn id="549" idx="2"/>
            <a:endCxn id="551" idx="0"/>
          </p:cNvCxnSpPr>
          <p:nvPr/>
        </p:nvCxnSpPr>
        <p:spPr>
          <a:xfrm rot="5400000">
            <a:off x="2856679" y="2313118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コネクタ: 曲線 562">
            <a:extLst>
              <a:ext uri="{FF2B5EF4-FFF2-40B4-BE49-F238E27FC236}">
                <a16:creationId xmlns:a16="http://schemas.microsoft.com/office/drawing/2014/main" id="{A0DDEF08-5675-1434-40CA-2FE60A2B5AF6}"/>
              </a:ext>
            </a:extLst>
          </p:cNvPr>
          <p:cNvCxnSpPr>
            <a:cxnSpLocks/>
            <a:stCxn id="549" idx="2"/>
            <a:endCxn id="554" idx="0"/>
          </p:cNvCxnSpPr>
          <p:nvPr/>
        </p:nvCxnSpPr>
        <p:spPr>
          <a:xfrm rot="5400000">
            <a:off x="2339125" y="1795564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3" name="図 572">
            <a:extLst>
              <a:ext uri="{FF2B5EF4-FFF2-40B4-BE49-F238E27FC236}">
                <a16:creationId xmlns:a16="http://schemas.microsoft.com/office/drawing/2014/main" id="{69AB9A29-6C6C-C246-FD26-D63709DBE4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3789357"/>
            <a:ext cx="1414395" cy="249958"/>
          </a:xfrm>
          <a:prstGeom prst="rect">
            <a:avLst/>
          </a:prstGeom>
        </p:spPr>
      </p:pic>
      <p:pic>
        <p:nvPicPr>
          <p:cNvPr id="574" name="図 573">
            <a:extLst>
              <a:ext uri="{FF2B5EF4-FFF2-40B4-BE49-F238E27FC236}">
                <a16:creationId xmlns:a16="http://schemas.microsoft.com/office/drawing/2014/main" id="{B0BB9B71-6751-AF53-ACD2-C568C10271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4442629"/>
            <a:ext cx="646232" cy="371888"/>
          </a:xfrm>
          <a:prstGeom prst="rect">
            <a:avLst/>
          </a:prstGeom>
        </p:spPr>
      </p:pic>
      <p:pic>
        <p:nvPicPr>
          <p:cNvPr id="575" name="図 574">
            <a:extLst>
              <a:ext uri="{FF2B5EF4-FFF2-40B4-BE49-F238E27FC236}">
                <a16:creationId xmlns:a16="http://schemas.microsoft.com/office/drawing/2014/main" id="{F5CFE5A0-CAB6-9B0D-F4F6-72F8862357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4412146"/>
            <a:ext cx="445047" cy="432854"/>
          </a:xfrm>
          <a:prstGeom prst="rect">
            <a:avLst/>
          </a:prstGeom>
        </p:spPr>
      </p:pic>
      <p:pic>
        <p:nvPicPr>
          <p:cNvPr id="577" name="図 576">
            <a:extLst>
              <a:ext uri="{FF2B5EF4-FFF2-40B4-BE49-F238E27FC236}">
                <a16:creationId xmlns:a16="http://schemas.microsoft.com/office/drawing/2014/main" id="{71F892A1-3AA2-A801-534C-A3B0CBDD14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4442629"/>
            <a:ext cx="646232" cy="371888"/>
          </a:xfrm>
          <a:prstGeom prst="rect">
            <a:avLst/>
          </a:prstGeom>
        </p:spPr>
      </p:pic>
      <p:cxnSp>
        <p:nvCxnSpPr>
          <p:cNvPr id="578" name="コネクタ: 曲線 577">
            <a:extLst>
              <a:ext uri="{FF2B5EF4-FFF2-40B4-BE49-F238E27FC236}">
                <a16:creationId xmlns:a16="http://schemas.microsoft.com/office/drawing/2014/main" id="{1C4B736A-CE0C-8156-A8C1-4BB3B43AE972}"/>
              </a:ext>
            </a:extLst>
          </p:cNvPr>
          <p:cNvCxnSpPr>
            <a:cxnSpLocks/>
            <a:stCxn id="573" idx="2"/>
            <a:endCxn id="575" idx="0"/>
          </p:cNvCxnSpPr>
          <p:nvPr/>
        </p:nvCxnSpPr>
        <p:spPr>
          <a:xfrm rot="16200000" flipH="1">
            <a:off x="3404069" y="4114740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コネクタ: 曲線 578">
            <a:extLst>
              <a:ext uri="{FF2B5EF4-FFF2-40B4-BE49-F238E27FC236}">
                <a16:creationId xmlns:a16="http://schemas.microsoft.com/office/drawing/2014/main" id="{6B8CCB1F-F26C-9F56-5215-FEC06A1EC2A8}"/>
              </a:ext>
            </a:extLst>
          </p:cNvPr>
          <p:cNvCxnSpPr>
            <a:cxnSpLocks/>
            <a:stCxn id="573" idx="2"/>
            <a:endCxn id="574" idx="0"/>
          </p:cNvCxnSpPr>
          <p:nvPr/>
        </p:nvCxnSpPr>
        <p:spPr>
          <a:xfrm rot="5400000">
            <a:off x="2856679" y="3819813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コネクタ: 曲線 580">
            <a:extLst>
              <a:ext uri="{FF2B5EF4-FFF2-40B4-BE49-F238E27FC236}">
                <a16:creationId xmlns:a16="http://schemas.microsoft.com/office/drawing/2014/main" id="{2DDF4E23-3456-963F-319D-78ECFF149C66}"/>
              </a:ext>
            </a:extLst>
          </p:cNvPr>
          <p:cNvCxnSpPr>
            <a:cxnSpLocks/>
            <a:stCxn id="573" idx="2"/>
            <a:endCxn id="577" idx="0"/>
          </p:cNvCxnSpPr>
          <p:nvPr/>
        </p:nvCxnSpPr>
        <p:spPr>
          <a:xfrm rot="5400000">
            <a:off x="2339125" y="3302259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コネクタ: 曲線 582">
            <a:extLst>
              <a:ext uri="{FF2B5EF4-FFF2-40B4-BE49-F238E27FC236}">
                <a16:creationId xmlns:a16="http://schemas.microsoft.com/office/drawing/2014/main" id="{D9327FA2-6FF5-14ED-3002-ABF84BA010E2}"/>
              </a:ext>
            </a:extLst>
          </p:cNvPr>
          <p:cNvCxnSpPr>
            <a:cxnSpLocks/>
            <a:stCxn id="573" idx="3"/>
            <a:endCxn id="550" idx="1"/>
          </p:cNvCxnSpPr>
          <p:nvPr/>
        </p:nvCxnSpPr>
        <p:spPr>
          <a:xfrm flipV="1">
            <a:off x="4186692" y="3169717"/>
            <a:ext cx="1185103" cy="7446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コネクタ 585">
            <a:extLst>
              <a:ext uri="{FF2B5EF4-FFF2-40B4-BE49-F238E27FC236}">
                <a16:creationId xmlns:a16="http://schemas.microsoft.com/office/drawing/2014/main" id="{8AFB84C8-3569-8234-4641-2D03366EA9D9}"/>
              </a:ext>
            </a:extLst>
          </p:cNvPr>
          <p:cNvCxnSpPr>
            <a:cxnSpLocks/>
            <a:stCxn id="22" idx="6"/>
            <a:endCxn id="550" idx="0"/>
          </p:cNvCxnSpPr>
          <p:nvPr/>
        </p:nvCxnSpPr>
        <p:spPr>
          <a:xfrm>
            <a:off x="6075864" y="2364967"/>
            <a:ext cx="3129" cy="6797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0" name="図 549">
            <a:extLst>
              <a:ext uri="{FF2B5EF4-FFF2-40B4-BE49-F238E27FC236}">
                <a16:creationId xmlns:a16="http://schemas.microsoft.com/office/drawing/2014/main" id="{139FB768-C07E-5DA7-ED2C-AEDC2D2A47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3044738"/>
            <a:ext cx="1414395" cy="249958"/>
          </a:xfrm>
          <a:prstGeom prst="rect">
            <a:avLst/>
          </a:prstGeom>
        </p:spPr>
      </p:pic>
      <p:pic>
        <p:nvPicPr>
          <p:cNvPr id="593" name="図 592">
            <a:extLst>
              <a:ext uri="{FF2B5EF4-FFF2-40B4-BE49-F238E27FC236}">
                <a16:creationId xmlns:a16="http://schemas.microsoft.com/office/drawing/2014/main" id="{AB7B1CDA-1A31-6460-A11F-1A89F324AB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2443186"/>
            <a:ext cx="1889924" cy="335309"/>
          </a:xfrm>
          <a:prstGeom prst="rect">
            <a:avLst/>
          </a:prstGeom>
        </p:spPr>
      </p:pic>
      <p:pic>
        <p:nvPicPr>
          <p:cNvPr id="595" name="図 594">
            <a:extLst>
              <a:ext uri="{FF2B5EF4-FFF2-40B4-BE49-F238E27FC236}">
                <a16:creationId xmlns:a16="http://schemas.microsoft.com/office/drawing/2014/main" id="{C1C4B01E-8003-ED55-0495-508F5295A6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5133889"/>
            <a:ext cx="1414395" cy="249958"/>
          </a:xfrm>
          <a:prstGeom prst="rect">
            <a:avLst/>
          </a:prstGeom>
        </p:spPr>
      </p:pic>
      <p:pic>
        <p:nvPicPr>
          <p:cNvPr id="596" name="図 595">
            <a:extLst>
              <a:ext uri="{FF2B5EF4-FFF2-40B4-BE49-F238E27FC236}">
                <a16:creationId xmlns:a16="http://schemas.microsoft.com/office/drawing/2014/main" id="{42DC8822-F3E4-EB62-5B90-0B679064CF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545" y="5952261"/>
            <a:ext cx="646232" cy="371888"/>
          </a:xfrm>
          <a:prstGeom prst="rect">
            <a:avLst/>
          </a:prstGeom>
        </p:spPr>
      </p:pic>
      <p:pic>
        <p:nvPicPr>
          <p:cNvPr id="597" name="図 596">
            <a:extLst>
              <a:ext uri="{FF2B5EF4-FFF2-40B4-BE49-F238E27FC236}">
                <a16:creationId xmlns:a16="http://schemas.microsoft.com/office/drawing/2014/main" id="{69318785-0BFC-BC8B-53D3-754EBED3C8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696" y="5921778"/>
            <a:ext cx="445047" cy="432854"/>
          </a:xfrm>
          <a:prstGeom prst="rect">
            <a:avLst/>
          </a:prstGeom>
        </p:spPr>
      </p:pic>
      <p:pic>
        <p:nvPicPr>
          <p:cNvPr id="598" name="図 597">
            <a:extLst>
              <a:ext uri="{FF2B5EF4-FFF2-40B4-BE49-F238E27FC236}">
                <a16:creationId xmlns:a16="http://schemas.microsoft.com/office/drawing/2014/main" id="{3F69C951-DEC9-3BFB-DD6D-DF950D0704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673" y="5952261"/>
            <a:ext cx="646232" cy="371888"/>
          </a:xfrm>
          <a:prstGeom prst="rect">
            <a:avLst/>
          </a:prstGeom>
        </p:spPr>
      </p:pic>
      <p:cxnSp>
        <p:nvCxnSpPr>
          <p:cNvPr id="600" name="コネクタ: 曲線 599">
            <a:extLst>
              <a:ext uri="{FF2B5EF4-FFF2-40B4-BE49-F238E27FC236}">
                <a16:creationId xmlns:a16="http://schemas.microsoft.com/office/drawing/2014/main" id="{AF5D22FB-32EE-646A-5BFD-0D0699CB9D01}"/>
              </a:ext>
            </a:extLst>
          </p:cNvPr>
          <p:cNvCxnSpPr>
            <a:stCxn id="595" idx="2"/>
            <a:endCxn id="597" idx="0"/>
          </p:cNvCxnSpPr>
          <p:nvPr/>
        </p:nvCxnSpPr>
        <p:spPr>
          <a:xfrm rot="16200000" flipH="1">
            <a:off x="6112641" y="5350198"/>
            <a:ext cx="537931" cy="605227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コネクタ: 曲線 600">
            <a:extLst>
              <a:ext uri="{FF2B5EF4-FFF2-40B4-BE49-F238E27FC236}">
                <a16:creationId xmlns:a16="http://schemas.microsoft.com/office/drawing/2014/main" id="{07D47BCB-ADD8-11A5-268B-76537EC8004A}"/>
              </a:ext>
            </a:extLst>
          </p:cNvPr>
          <p:cNvCxnSpPr>
            <a:cxnSpLocks/>
            <a:stCxn id="595" idx="2"/>
            <a:endCxn id="596" idx="0"/>
          </p:cNvCxnSpPr>
          <p:nvPr/>
        </p:nvCxnSpPr>
        <p:spPr>
          <a:xfrm rot="5400000">
            <a:off x="5499120" y="5372388"/>
            <a:ext cx="568414" cy="591332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コネクタ: 曲線 601">
            <a:extLst>
              <a:ext uri="{FF2B5EF4-FFF2-40B4-BE49-F238E27FC236}">
                <a16:creationId xmlns:a16="http://schemas.microsoft.com/office/drawing/2014/main" id="{5D12F30E-6321-42C3-CA60-9DD7111B0879}"/>
              </a:ext>
            </a:extLst>
          </p:cNvPr>
          <p:cNvCxnSpPr>
            <a:cxnSpLocks/>
            <a:stCxn id="595" idx="2"/>
            <a:endCxn id="598" idx="0"/>
          </p:cNvCxnSpPr>
          <p:nvPr/>
        </p:nvCxnSpPr>
        <p:spPr>
          <a:xfrm rot="5400000">
            <a:off x="4723684" y="4596952"/>
            <a:ext cx="568414" cy="21422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コネクタ: 曲線 602">
            <a:extLst>
              <a:ext uri="{FF2B5EF4-FFF2-40B4-BE49-F238E27FC236}">
                <a16:creationId xmlns:a16="http://schemas.microsoft.com/office/drawing/2014/main" id="{6535E975-B91B-D67B-F25A-4FF8F403904F}"/>
              </a:ext>
            </a:extLst>
          </p:cNvPr>
          <p:cNvCxnSpPr>
            <a:cxnSpLocks/>
            <a:stCxn id="595" idx="2"/>
            <a:endCxn id="622" idx="0"/>
          </p:cNvCxnSpPr>
          <p:nvPr/>
        </p:nvCxnSpPr>
        <p:spPr>
          <a:xfrm rot="16200000" flipH="1">
            <a:off x="7176963" y="4285877"/>
            <a:ext cx="540165" cy="27361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4" name="図 603">
            <a:extLst>
              <a:ext uri="{FF2B5EF4-FFF2-40B4-BE49-F238E27FC236}">
                <a16:creationId xmlns:a16="http://schemas.microsoft.com/office/drawing/2014/main" id="{9AB69F6C-C6AE-88B6-0DEE-17DEFB6599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3335784"/>
            <a:ext cx="1889924" cy="335309"/>
          </a:xfrm>
          <a:prstGeom prst="rect">
            <a:avLst/>
          </a:prstGeom>
        </p:spPr>
      </p:pic>
      <p:cxnSp>
        <p:nvCxnSpPr>
          <p:cNvPr id="605" name="コネクタ: 曲線 604">
            <a:extLst>
              <a:ext uri="{FF2B5EF4-FFF2-40B4-BE49-F238E27FC236}">
                <a16:creationId xmlns:a16="http://schemas.microsoft.com/office/drawing/2014/main" id="{2DDD3DE5-E06A-8D9E-E529-106B43E46135}"/>
              </a:ext>
            </a:extLst>
          </p:cNvPr>
          <p:cNvCxnSpPr>
            <a:cxnSpLocks/>
            <a:stCxn id="593" idx="1"/>
            <a:endCxn id="609" idx="2"/>
          </p:cNvCxnSpPr>
          <p:nvPr/>
        </p:nvCxnSpPr>
        <p:spPr>
          <a:xfrm rot="10800000">
            <a:off x="8368441" y="2192785"/>
            <a:ext cx="949494" cy="418057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9" name="図 608">
            <a:extLst>
              <a:ext uri="{FF2B5EF4-FFF2-40B4-BE49-F238E27FC236}">
                <a16:creationId xmlns:a16="http://schemas.microsoft.com/office/drawing/2014/main" id="{55D84DAE-680A-C756-AC55-DA397701BB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243" y="1942826"/>
            <a:ext cx="1414395" cy="249958"/>
          </a:xfrm>
          <a:prstGeom prst="rect">
            <a:avLst/>
          </a:prstGeom>
        </p:spPr>
      </p:pic>
      <p:cxnSp>
        <p:nvCxnSpPr>
          <p:cNvPr id="612" name="コネクタ: 曲線 611">
            <a:extLst>
              <a:ext uri="{FF2B5EF4-FFF2-40B4-BE49-F238E27FC236}">
                <a16:creationId xmlns:a16="http://schemas.microsoft.com/office/drawing/2014/main" id="{998713D7-3DBC-B954-E553-5D0691CEAE0F}"/>
              </a:ext>
            </a:extLst>
          </p:cNvPr>
          <p:cNvCxnSpPr>
            <a:cxnSpLocks/>
            <a:stCxn id="604" idx="1"/>
            <a:endCxn id="609" idx="2"/>
          </p:cNvCxnSpPr>
          <p:nvPr/>
        </p:nvCxnSpPr>
        <p:spPr>
          <a:xfrm rot="10800000">
            <a:off x="8368441" y="2192785"/>
            <a:ext cx="949494" cy="1310655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コネクタ 616">
            <a:extLst>
              <a:ext uri="{FF2B5EF4-FFF2-40B4-BE49-F238E27FC236}">
                <a16:creationId xmlns:a16="http://schemas.microsoft.com/office/drawing/2014/main" id="{5AC4EA24-625A-A013-742C-D6FD856AD7C5}"/>
              </a:ext>
            </a:extLst>
          </p:cNvPr>
          <p:cNvCxnSpPr>
            <a:cxnSpLocks/>
            <a:stCxn id="23" idx="6"/>
            <a:endCxn id="609" idx="1"/>
          </p:cNvCxnSpPr>
          <p:nvPr/>
        </p:nvCxnSpPr>
        <p:spPr>
          <a:xfrm>
            <a:off x="6417682" y="2067805"/>
            <a:ext cx="12435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2" name="図 621">
            <a:extLst>
              <a:ext uri="{FF2B5EF4-FFF2-40B4-BE49-F238E27FC236}">
                <a16:creationId xmlns:a16="http://schemas.microsoft.com/office/drawing/2014/main" id="{93CEA407-96B5-84AA-3C70-D8D6723640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135" y="5924012"/>
            <a:ext cx="1889924" cy="335309"/>
          </a:xfrm>
          <a:prstGeom prst="rect">
            <a:avLst/>
          </a:prstGeom>
        </p:spPr>
      </p:pic>
      <p:cxnSp>
        <p:nvCxnSpPr>
          <p:cNvPr id="626" name="直線コネクタ 625">
            <a:extLst>
              <a:ext uri="{FF2B5EF4-FFF2-40B4-BE49-F238E27FC236}">
                <a16:creationId xmlns:a16="http://schemas.microsoft.com/office/drawing/2014/main" id="{6CDA7240-67D1-DF38-6E4E-3ABBB43AF5ED}"/>
              </a:ext>
            </a:extLst>
          </p:cNvPr>
          <p:cNvCxnSpPr>
            <a:cxnSpLocks/>
            <a:stCxn id="550" idx="2"/>
            <a:endCxn id="33" idx="0"/>
          </p:cNvCxnSpPr>
          <p:nvPr/>
        </p:nvCxnSpPr>
        <p:spPr>
          <a:xfrm flipH="1">
            <a:off x="6075864" y="3294696"/>
            <a:ext cx="3129" cy="704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コネクタ 628">
            <a:extLst>
              <a:ext uri="{FF2B5EF4-FFF2-40B4-BE49-F238E27FC236}">
                <a16:creationId xmlns:a16="http://schemas.microsoft.com/office/drawing/2014/main" id="{DB4A1E49-215F-2303-9196-7100C4022C9B}"/>
              </a:ext>
            </a:extLst>
          </p:cNvPr>
          <p:cNvCxnSpPr>
            <a:cxnSpLocks/>
            <a:stCxn id="32" idx="6"/>
            <a:endCxn id="595" idx="0"/>
          </p:cNvCxnSpPr>
          <p:nvPr/>
        </p:nvCxnSpPr>
        <p:spPr>
          <a:xfrm>
            <a:off x="6075864" y="4481791"/>
            <a:ext cx="3129" cy="652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コネクタ: 曲線 659">
            <a:extLst>
              <a:ext uri="{FF2B5EF4-FFF2-40B4-BE49-F238E27FC236}">
                <a16:creationId xmlns:a16="http://schemas.microsoft.com/office/drawing/2014/main" id="{9F2933FC-0E88-55B6-84E5-82DAD41FC941}"/>
              </a:ext>
            </a:extLst>
          </p:cNvPr>
          <p:cNvCxnSpPr>
            <a:cxnSpLocks/>
            <a:stCxn id="549" idx="3"/>
            <a:endCxn id="550" idx="1"/>
          </p:cNvCxnSpPr>
          <p:nvPr/>
        </p:nvCxnSpPr>
        <p:spPr>
          <a:xfrm>
            <a:off x="4186692" y="2407641"/>
            <a:ext cx="1185103" cy="76207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8" name="雲 667">
            <a:extLst>
              <a:ext uri="{FF2B5EF4-FFF2-40B4-BE49-F238E27FC236}">
                <a16:creationId xmlns:a16="http://schemas.microsoft.com/office/drawing/2014/main" id="{AFB62FC3-447B-8DC9-C174-EA3FA9B47FE8}"/>
              </a:ext>
            </a:extLst>
          </p:cNvPr>
          <p:cNvSpPr/>
          <p:nvPr/>
        </p:nvSpPr>
        <p:spPr>
          <a:xfrm>
            <a:off x="5256561" y="230534"/>
            <a:ext cx="1638605" cy="1060243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Internet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9" name="直線コネクタ 668">
            <a:extLst>
              <a:ext uri="{FF2B5EF4-FFF2-40B4-BE49-F238E27FC236}">
                <a16:creationId xmlns:a16="http://schemas.microsoft.com/office/drawing/2014/main" id="{74234CFB-37A0-9A3C-432B-2F013B1C289B}"/>
              </a:ext>
            </a:extLst>
          </p:cNvPr>
          <p:cNvCxnSpPr>
            <a:cxnSpLocks/>
            <a:stCxn id="668" idx="1"/>
            <a:endCxn id="21" idx="21"/>
          </p:cNvCxnSpPr>
          <p:nvPr/>
        </p:nvCxnSpPr>
        <p:spPr>
          <a:xfrm>
            <a:off x="6075864" y="1289648"/>
            <a:ext cx="0" cy="620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4" name="テキスト ボックス 673">
            <a:extLst>
              <a:ext uri="{FF2B5EF4-FFF2-40B4-BE49-F238E27FC236}">
                <a16:creationId xmlns:a16="http://schemas.microsoft.com/office/drawing/2014/main" id="{8A4DC2B6-5A98-A1CA-9281-AA3A74769F5F}"/>
              </a:ext>
            </a:extLst>
          </p:cNvPr>
          <p:cNvSpPr txBox="1"/>
          <p:nvPr/>
        </p:nvSpPr>
        <p:spPr>
          <a:xfrm>
            <a:off x="4597319" y="3699759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5" name="テキスト ボックス 674">
            <a:extLst>
              <a:ext uri="{FF2B5EF4-FFF2-40B4-BE49-F238E27FC236}">
                <a16:creationId xmlns:a16="http://schemas.microsoft.com/office/drawing/2014/main" id="{ACC5BFC3-F02E-3386-A4D3-40B733978324}"/>
              </a:ext>
            </a:extLst>
          </p:cNvPr>
          <p:cNvSpPr txBox="1"/>
          <p:nvPr/>
        </p:nvSpPr>
        <p:spPr>
          <a:xfrm>
            <a:off x="4597319" y="15929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aa.bb.cc.dd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6" name="テキスト ボックス 675">
            <a:extLst>
              <a:ext uri="{FF2B5EF4-FFF2-40B4-BE49-F238E27FC236}">
                <a16:creationId xmlns:a16="http://schemas.microsoft.com/office/drawing/2014/main" id="{3B0EFEE7-3D8C-ACEA-B711-0F00FB542E05}"/>
              </a:ext>
            </a:extLst>
          </p:cNvPr>
          <p:cNvSpPr txBox="1"/>
          <p:nvPr/>
        </p:nvSpPr>
        <p:spPr>
          <a:xfrm>
            <a:off x="4178239" y="4485002"/>
            <a:ext cx="1917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7" name="テキスト ボックス 676">
            <a:extLst>
              <a:ext uri="{FF2B5EF4-FFF2-40B4-BE49-F238E27FC236}">
                <a16:creationId xmlns:a16="http://schemas.microsoft.com/office/drawing/2014/main" id="{596E7BB6-C643-700A-55A4-3AB86B81D79C}"/>
              </a:ext>
            </a:extLst>
          </p:cNvPr>
          <p:cNvSpPr txBox="1"/>
          <p:nvPr/>
        </p:nvSpPr>
        <p:spPr>
          <a:xfrm>
            <a:off x="8226634" y="62593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8" name="テキスト ボックス 677">
            <a:extLst>
              <a:ext uri="{FF2B5EF4-FFF2-40B4-BE49-F238E27FC236}">
                <a16:creationId xmlns:a16="http://schemas.microsoft.com/office/drawing/2014/main" id="{51A8E43F-60F8-0682-2AAE-55FD5F2210F4}"/>
              </a:ext>
            </a:extLst>
          </p:cNvPr>
          <p:cNvSpPr txBox="1"/>
          <p:nvPr/>
        </p:nvSpPr>
        <p:spPr>
          <a:xfrm>
            <a:off x="3094156" y="6329178"/>
            <a:ext cx="1755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9" name="テキスト ボックス 678">
            <a:extLst>
              <a:ext uri="{FF2B5EF4-FFF2-40B4-BE49-F238E27FC236}">
                <a16:creationId xmlns:a16="http://schemas.microsoft.com/office/drawing/2014/main" id="{CC719F95-BE70-37D8-0F74-BFAFF1B04100}"/>
              </a:ext>
            </a:extLst>
          </p:cNvPr>
          <p:cNvSpPr txBox="1"/>
          <p:nvPr/>
        </p:nvSpPr>
        <p:spPr>
          <a:xfrm>
            <a:off x="4815370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3" name="テキスト ボックス 682">
            <a:extLst>
              <a:ext uri="{FF2B5EF4-FFF2-40B4-BE49-F238E27FC236}">
                <a16:creationId xmlns:a16="http://schemas.microsoft.com/office/drawing/2014/main" id="{B6A19CFA-C7E7-E645-93F4-D8CCEAE39B3E}"/>
              </a:ext>
            </a:extLst>
          </p:cNvPr>
          <p:cNvSpPr txBox="1"/>
          <p:nvPr/>
        </p:nvSpPr>
        <p:spPr>
          <a:xfrm>
            <a:off x="6030876" y="63291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4" name="テキスト ボックス 683">
            <a:extLst>
              <a:ext uri="{FF2B5EF4-FFF2-40B4-BE49-F238E27FC236}">
                <a16:creationId xmlns:a16="http://schemas.microsoft.com/office/drawing/2014/main" id="{D38BC117-3508-AD21-EE39-BB28A158959F}"/>
              </a:ext>
            </a:extLst>
          </p:cNvPr>
          <p:cNvSpPr txBox="1"/>
          <p:nvPr/>
        </p:nvSpPr>
        <p:spPr>
          <a:xfrm>
            <a:off x="6325486" y="1582489"/>
            <a:ext cx="1977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192.168.2.1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B8:C9:24:11:11:12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5" name="テキスト ボックス 684">
            <a:extLst>
              <a:ext uri="{FF2B5EF4-FFF2-40B4-BE49-F238E27FC236}">
                <a16:creationId xmlns:a16="http://schemas.microsoft.com/office/drawing/2014/main" id="{AF6D39B4-F22C-F2F1-D514-809D9F40B211}"/>
              </a:ext>
            </a:extLst>
          </p:cNvPr>
          <p:cNvSpPr txBox="1"/>
          <p:nvPr/>
        </p:nvSpPr>
        <p:spPr>
          <a:xfrm>
            <a:off x="9361233" y="2778495"/>
            <a:ext cx="1889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B0:4F:13:AA:BB:00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6" name="テキスト ボックス 685">
            <a:extLst>
              <a:ext uri="{FF2B5EF4-FFF2-40B4-BE49-F238E27FC236}">
                <a16:creationId xmlns:a16="http://schemas.microsoft.com/office/drawing/2014/main" id="{DE354676-449B-A656-D7E7-538FCA812051}"/>
              </a:ext>
            </a:extLst>
          </p:cNvPr>
          <p:cNvSpPr txBox="1"/>
          <p:nvPr/>
        </p:nvSpPr>
        <p:spPr>
          <a:xfrm>
            <a:off x="9361232" y="3652344"/>
            <a:ext cx="1886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192.168.2.3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B0:4F:13:AA:BB:11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6" name="テキスト ボックス 695">
            <a:extLst>
              <a:ext uri="{FF2B5EF4-FFF2-40B4-BE49-F238E27FC236}">
                <a16:creationId xmlns:a16="http://schemas.microsoft.com/office/drawing/2014/main" id="{A8D29056-4166-EB74-F121-C3D1028E2707}"/>
              </a:ext>
            </a:extLst>
          </p:cNvPr>
          <p:cNvSpPr txBox="1"/>
          <p:nvPr/>
        </p:nvSpPr>
        <p:spPr>
          <a:xfrm>
            <a:off x="1168911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E207E644-618B-2BA3-56C0-ADB615EA1C12}"/>
              </a:ext>
            </a:extLst>
          </p:cNvPr>
          <p:cNvSpPr txBox="1"/>
          <p:nvPr/>
        </p:nvSpPr>
        <p:spPr>
          <a:xfrm>
            <a:off x="2193644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018C8C8D-5A24-8C24-FB5D-6305DE363099}"/>
              </a:ext>
            </a:extLst>
          </p:cNvPr>
          <p:cNvSpPr txBox="1"/>
          <p:nvPr/>
        </p:nvSpPr>
        <p:spPr>
          <a:xfrm>
            <a:off x="3234255" y="4828324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00CF96E4-0986-F093-2C0B-1803D452BA88}"/>
              </a:ext>
            </a:extLst>
          </p:cNvPr>
          <p:cNvSpPr txBox="1"/>
          <p:nvPr/>
        </p:nvSpPr>
        <p:spPr>
          <a:xfrm>
            <a:off x="1116813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0" name="テキスト ボックス 699">
            <a:extLst>
              <a:ext uri="{FF2B5EF4-FFF2-40B4-BE49-F238E27FC236}">
                <a16:creationId xmlns:a16="http://schemas.microsoft.com/office/drawing/2014/main" id="{741EB955-F683-26B8-1B0D-69CF9262A2CD}"/>
              </a:ext>
            </a:extLst>
          </p:cNvPr>
          <p:cNvSpPr txBox="1"/>
          <p:nvPr/>
        </p:nvSpPr>
        <p:spPr>
          <a:xfrm>
            <a:off x="2141546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1" name="テキスト ボックス 700">
            <a:extLst>
              <a:ext uri="{FF2B5EF4-FFF2-40B4-BE49-F238E27FC236}">
                <a16:creationId xmlns:a16="http://schemas.microsoft.com/office/drawing/2014/main" id="{A8B9BBF5-BCA9-0234-6B7F-55E82B1C7A43}"/>
              </a:ext>
            </a:extLst>
          </p:cNvPr>
          <p:cNvSpPr txBox="1"/>
          <p:nvPr/>
        </p:nvSpPr>
        <p:spPr>
          <a:xfrm>
            <a:off x="3234255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7" name="図 716">
            <a:extLst>
              <a:ext uri="{FF2B5EF4-FFF2-40B4-BE49-F238E27FC236}">
                <a16:creationId xmlns:a16="http://schemas.microsoft.com/office/drawing/2014/main" id="{44F6F824-20C9-58E1-21E9-B57FD9A1B4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97" y="3386596"/>
            <a:ext cx="646232" cy="371888"/>
          </a:xfrm>
          <a:prstGeom prst="rect">
            <a:avLst/>
          </a:prstGeom>
        </p:spPr>
      </p:pic>
      <p:cxnSp>
        <p:nvCxnSpPr>
          <p:cNvPr id="718" name="コネクタ: 曲線 717">
            <a:extLst>
              <a:ext uri="{FF2B5EF4-FFF2-40B4-BE49-F238E27FC236}">
                <a16:creationId xmlns:a16="http://schemas.microsoft.com/office/drawing/2014/main" id="{DC00277C-ABC9-49AB-36DB-AC1381773164}"/>
              </a:ext>
            </a:extLst>
          </p:cNvPr>
          <p:cNvCxnSpPr>
            <a:cxnSpLocks/>
            <a:stCxn id="550" idx="3"/>
            <a:endCxn id="717" idx="0"/>
          </p:cNvCxnSpPr>
          <p:nvPr/>
        </p:nvCxnSpPr>
        <p:spPr>
          <a:xfrm>
            <a:off x="6786190" y="3169717"/>
            <a:ext cx="848923" cy="216879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9" name="テキスト ボックス 718">
            <a:extLst>
              <a:ext uri="{FF2B5EF4-FFF2-40B4-BE49-F238E27FC236}">
                <a16:creationId xmlns:a16="http://schemas.microsoft.com/office/drawing/2014/main" id="{9BE2A751-63A7-A3D9-23B5-31270DE61A4D}"/>
              </a:ext>
            </a:extLst>
          </p:cNvPr>
          <p:cNvSpPr txBox="1"/>
          <p:nvPr/>
        </p:nvSpPr>
        <p:spPr>
          <a:xfrm>
            <a:off x="7094948" y="3750000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10.0.0.253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0E5C21C8-B912-B417-33FD-54E05B27B1E2}"/>
              </a:ext>
            </a:extLst>
          </p:cNvPr>
          <p:cNvSpPr/>
          <p:nvPr/>
        </p:nvSpPr>
        <p:spPr>
          <a:xfrm>
            <a:off x="482151" y="1891523"/>
            <a:ext cx="2111370" cy="437721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3F87828F-258A-860A-E78F-96BBFDD6D5B0}"/>
              </a:ext>
            </a:extLst>
          </p:cNvPr>
          <p:cNvSpPr/>
          <p:nvPr/>
        </p:nvSpPr>
        <p:spPr>
          <a:xfrm>
            <a:off x="9403559" y="1491607"/>
            <a:ext cx="2111370" cy="43772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966A5A3C-9FD0-1DDD-CBD5-11510EA48CA6}"/>
              </a:ext>
            </a:extLst>
          </p:cNvPr>
          <p:cNvSpPr/>
          <p:nvPr/>
        </p:nvSpPr>
        <p:spPr>
          <a:xfrm>
            <a:off x="8588044" y="5245112"/>
            <a:ext cx="2111370" cy="437721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4" name="吹き出し: 四角形 3">
            <a:extLst>
              <a:ext uri="{FF2B5EF4-FFF2-40B4-BE49-F238E27FC236}">
                <a16:creationId xmlns:a16="http://schemas.microsoft.com/office/drawing/2014/main" id="{F2481D09-5E84-B95E-A5B4-473F37E62E02}"/>
              </a:ext>
            </a:extLst>
          </p:cNvPr>
          <p:cNvSpPr/>
          <p:nvPr/>
        </p:nvSpPr>
        <p:spPr>
          <a:xfrm>
            <a:off x="382915" y="1857710"/>
            <a:ext cx="4603923" cy="2152242"/>
          </a:xfrm>
          <a:prstGeom prst="wedgeRectCallout">
            <a:avLst>
              <a:gd name="adj1" fmla="val 60723"/>
              <a:gd name="adj2" fmla="val -3440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ルーティング情報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192.16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8.1.* 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は、下方向の</a:t>
            </a:r>
            <a:b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の先にある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10.0.0.*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は、下方向に直接接続されている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192.168.2.*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は右方向に直接接続されている</a:t>
            </a:r>
            <a:b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↑これに該当する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それ以外は、上方向にある</a:t>
            </a:r>
          </a:p>
        </p:txBody>
      </p:sp>
      <p:sp>
        <p:nvSpPr>
          <p:cNvPr id="6" name="四角形: メモ 5">
            <a:extLst>
              <a:ext uri="{FF2B5EF4-FFF2-40B4-BE49-F238E27FC236}">
                <a16:creationId xmlns:a16="http://schemas.microsoft.com/office/drawing/2014/main" id="{28F2D99E-FF9E-C127-5AD8-3619EB16BD38}"/>
              </a:ext>
            </a:extLst>
          </p:cNvPr>
          <p:cNvSpPr/>
          <p:nvPr/>
        </p:nvSpPr>
        <p:spPr>
          <a:xfrm>
            <a:off x="350641" y="941315"/>
            <a:ext cx="4636197" cy="1026159"/>
          </a:xfrm>
          <a:prstGeom prst="foldedCorner">
            <a:avLst>
              <a:gd name="adj" fmla="val 14512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パケットを受け取ったルーターは、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持っているルーティング情報に従って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そのパケットを適切な方向に送る。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吹き出し: 四角形 2">
            <a:extLst>
              <a:ext uri="{FF2B5EF4-FFF2-40B4-BE49-F238E27FC236}">
                <a16:creationId xmlns:a16="http://schemas.microsoft.com/office/drawing/2014/main" id="{AC5575DD-F267-6916-DDCA-508CFD969E1C}"/>
              </a:ext>
            </a:extLst>
          </p:cNvPr>
          <p:cNvSpPr/>
          <p:nvPr/>
        </p:nvSpPr>
        <p:spPr>
          <a:xfrm>
            <a:off x="6634535" y="818639"/>
            <a:ext cx="2111370" cy="787960"/>
          </a:xfrm>
          <a:prstGeom prst="wedgeRectCallout">
            <a:avLst>
              <a:gd name="adj1" fmla="val -63348"/>
              <a:gd name="adj2" fmla="val 9656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t" anchorCtr="0"/>
          <a:lstStyle/>
          <a:p>
            <a:pPr algn="r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ここまで　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とどいた！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063F3A51-3AC2-55F8-4275-B04BFE574F4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13788" y="892848"/>
            <a:ext cx="978290" cy="63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1511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EB138-BEF1-AED3-BEFC-376F344F6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0ABDA2B8-1044-BE73-271A-6C1788AFC153}"/>
              </a:ext>
            </a:extLst>
          </p:cNvPr>
          <p:cNvSpPr/>
          <p:nvPr/>
        </p:nvSpPr>
        <p:spPr>
          <a:xfrm>
            <a:off x="838199" y="1942826"/>
            <a:ext cx="7329478" cy="3191063"/>
          </a:xfrm>
          <a:custGeom>
            <a:avLst/>
            <a:gdLst>
              <a:gd name="csX0" fmla="*/ 328648 w 7329478"/>
              <a:gd name="csY0" fmla="*/ 0 h 3191063"/>
              <a:gd name="csX1" fmla="*/ 3494621 w 7329478"/>
              <a:gd name="csY1" fmla="*/ 0 h 3191063"/>
              <a:gd name="csX2" fmla="*/ 3797442 w 7329478"/>
              <a:gd name="csY2" fmla="*/ 200723 h 3191063"/>
              <a:gd name="csX3" fmla="*/ 3818293 w 7329478"/>
              <a:gd name="csY3" fmla="*/ 303998 h 3191063"/>
              <a:gd name="csX4" fmla="*/ 5232972 w 7329478"/>
              <a:gd name="csY4" fmla="*/ 303998 h 3191063"/>
              <a:gd name="csX5" fmla="*/ 5433211 w 7329478"/>
              <a:gd name="csY5" fmla="*/ 504237 h 3191063"/>
              <a:gd name="csX6" fmla="*/ 5433211 w 7329478"/>
              <a:gd name="csY6" fmla="*/ 984772 h 3191063"/>
              <a:gd name="csX7" fmla="*/ 7016475 w 7329478"/>
              <a:gd name="csY7" fmla="*/ 984772 h 3191063"/>
              <a:gd name="csX8" fmla="*/ 7329478 w 7329478"/>
              <a:gd name="csY8" fmla="*/ 1297775 h 3191063"/>
              <a:gd name="csX9" fmla="*/ 7329478 w 7329478"/>
              <a:gd name="csY9" fmla="*/ 1935255 h 3191063"/>
              <a:gd name="csX10" fmla="*/ 7016475 w 7329478"/>
              <a:gd name="csY10" fmla="*/ 2248258 h 3191063"/>
              <a:gd name="csX11" fmla="*/ 5232972 w 7329478"/>
              <a:gd name="csY11" fmla="*/ 2248258 h 3191063"/>
              <a:gd name="csX12" fmla="*/ 3823269 w 7329478"/>
              <a:gd name="csY12" fmla="*/ 2248258 h 3191063"/>
              <a:gd name="csX13" fmla="*/ 3823269 w 7329478"/>
              <a:gd name="csY13" fmla="*/ 2862415 h 3191063"/>
              <a:gd name="csX14" fmla="*/ 3494621 w 7329478"/>
              <a:gd name="csY14" fmla="*/ 3191063 h 3191063"/>
              <a:gd name="csX15" fmla="*/ 328648 w 7329478"/>
              <a:gd name="csY15" fmla="*/ 3191063 h 3191063"/>
              <a:gd name="csX16" fmla="*/ 0 w 7329478"/>
              <a:gd name="csY16" fmla="*/ 2862415 h 3191063"/>
              <a:gd name="csX17" fmla="*/ 0 w 7329478"/>
              <a:gd name="csY17" fmla="*/ 328648 h 3191063"/>
              <a:gd name="csX18" fmla="*/ 328648 w 7329478"/>
              <a:gd name="csY18" fmla="*/ 0 h 31910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7329478" h="3191063">
                <a:moveTo>
                  <a:pt x="328648" y="0"/>
                </a:moveTo>
                <a:lnTo>
                  <a:pt x="3494621" y="0"/>
                </a:lnTo>
                <a:cubicBezTo>
                  <a:pt x="3630752" y="0"/>
                  <a:pt x="3747551" y="82767"/>
                  <a:pt x="3797442" y="200723"/>
                </a:cubicBezTo>
                <a:lnTo>
                  <a:pt x="3818293" y="303998"/>
                </a:lnTo>
                <a:lnTo>
                  <a:pt x="5232972" y="303998"/>
                </a:lnTo>
                <a:cubicBezTo>
                  <a:pt x="5343561" y="303998"/>
                  <a:pt x="5433211" y="393648"/>
                  <a:pt x="5433211" y="504237"/>
                </a:cubicBezTo>
                <a:lnTo>
                  <a:pt x="5433211" y="984772"/>
                </a:lnTo>
                <a:lnTo>
                  <a:pt x="7016475" y="984772"/>
                </a:lnTo>
                <a:cubicBezTo>
                  <a:pt x="7189342" y="984772"/>
                  <a:pt x="7329478" y="1124908"/>
                  <a:pt x="7329478" y="1297775"/>
                </a:cubicBezTo>
                <a:lnTo>
                  <a:pt x="7329478" y="1935255"/>
                </a:lnTo>
                <a:cubicBezTo>
                  <a:pt x="7329478" y="2108122"/>
                  <a:pt x="7189342" y="2248258"/>
                  <a:pt x="7016475" y="2248258"/>
                </a:cubicBezTo>
                <a:lnTo>
                  <a:pt x="5232972" y="2248258"/>
                </a:lnTo>
                <a:lnTo>
                  <a:pt x="3823269" y="2248258"/>
                </a:lnTo>
                <a:lnTo>
                  <a:pt x="3823269" y="2862415"/>
                </a:lnTo>
                <a:cubicBezTo>
                  <a:pt x="3823269" y="3043922"/>
                  <a:pt x="3676128" y="3191063"/>
                  <a:pt x="3494621" y="3191063"/>
                </a:cubicBezTo>
                <a:lnTo>
                  <a:pt x="328648" y="3191063"/>
                </a:lnTo>
                <a:cubicBezTo>
                  <a:pt x="147141" y="3191063"/>
                  <a:pt x="0" y="3043922"/>
                  <a:pt x="0" y="2862415"/>
                </a:cubicBezTo>
                <a:lnTo>
                  <a:pt x="0" y="328648"/>
                </a:lnTo>
                <a:cubicBezTo>
                  <a:pt x="0" y="147141"/>
                  <a:pt x="147141" y="0"/>
                  <a:pt x="328648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5247CFF-EF11-175A-8FE8-ACD789370F97}"/>
              </a:ext>
            </a:extLst>
          </p:cNvPr>
          <p:cNvSpPr txBox="1"/>
          <p:nvPr/>
        </p:nvSpPr>
        <p:spPr>
          <a:xfrm>
            <a:off x="4272702" y="2341707"/>
            <a:ext cx="1840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C6C14C8C-365F-FF95-F0C4-DDCD2EBB246C}"/>
              </a:ext>
            </a:extLst>
          </p:cNvPr>
          <p:cNvSpPr/>
          <p:nvPr/>
        </p:nvSpPr>
        <p:spPr>
          <a:xfrm>
            <a:off x="6335588" y="1571066"/>
            <a:ext cx="5018207" cy="2468246"/>
          </a:xfrm>
          <a:custGeom>
            <a:avLst/>
            <a:gdLst>
              <a:gd name="csX0" fmla="*/ 231257 w 5018207"/>
              <a:gd name="csY0" fmla="*/ 0 h 2468246"/>
              <a:gd name="csX1" fmla="*/ 4786950 w 5018207"/>
              <a:gd name="csY1" fmla="*/ 0 h 2468246"/>
              <a:gd name="csX2" fmla="*/ 5018207 w 5018207"/>
              <a:gd name="csY2" fmla="*/ 231257 h 2468246"/>
              <a:gd name="csX3" fmla="*/ 5018207 w 5018207"/>
              <a:gd name="csY3" fmla="*/ 641150 h 2468246"/>
              <a:gd name="csX4" fmla="*/ 5018207 w 5018207"/>
              <a:gd name="csY4" fmla="*/ 702249 h 2468246"/>
              <a:gd name="csX5" fmla="*/ 5018207 w 5018207"/>
              <a:gd name="csY5" fmla="*/ 2204221 h 2468246"/>
              <a:gd name="csX6" fmla="*/ 4754182 w 5018207"/>
              <a:gd name="csY6" fmla="*/ 2468246 h 2468246"/>
              <a:gd name="csX7" fmla="*/ 2266946 w 5018207"/>
              <a:gd name="csY7" fmla="*/ 2468246 h 2468246"/>
              <a:gd name="csX8" fmla="*/ 2002921 w 5018207"/>
              <a:gd name="csY8" fmla="*/ 2204221 h 2468246"/>
              <a:gd name="csX9" fmla="*/ 2002921 w 5018207"/>
              <a:gd name="csY9" fmla="*/ 933506 h 2468246"/>
              <a:gd name="csX10" fmla="*/ 231257 w 5018207"/>
              <a:gd name="csY10" fmla="*/ 933506 h 2468246"/>
              <a:gd name="csX11" fmla="*/ 0 w 5018207"/>
              <a:gd name="csY11" fmla="*/ 702249 h 2468246"/>
              <a:gd name="csX12" fmla="*/ 0 w 5018207"/>
              <a:gd name="csY12" fmla="*/ 231257 h 2468246"/>
              <a:gd name="csX13" fmla="*/ 231257 w 5018207"/>
              <a:gd name="csY13" fmla="*/ 0 h 24682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5018207" h="2468246">
                <a:moveTo>
                  <a:pt x="231257" y="0"/>
                </a:moveTo>
                <a:lnTo>
                  <a:pt x="4786950" y="0"/>
                </a:lnTo>
                <a:cubicBezTo>
                  <a:pt x="4914670" y="0"/>
                  <a:pt x="5018207" y="103537"/>
                  <a:pt x="5018207" y="231257"/>
                </a:cubicBezTo>
                <a:lnTo>
                  <a:pt x="5018207" y="641150"/>
                </a:lnTo>
                <a:lnTo>
                  <a:pt x="5018207" y="702249"/>
                </a:lnTo>
                <a:lnTo>
                  <a:pt x="5018207" y="2204221"/>
                </a:lnTo>
                <a:cubicBezTo>
                  <a:pt x="5018207" y="2350038"/>
                  <a:pt x="4899999" y="2468246"/>
                  <a:pt x="4754182" y="2468246"/>
                </a:cubicBezTo>
                <a:lnTo>
                  <a:pt x="2266946" y="2468246"/>
                </a:lnTo>
                <a:cubicBezTo>
                  <a:pt x="2121129" y="2468246"/>
                  <a:pt x="2002921" y="2350038"/>
                  <a:pt x="2002921" y="2204221"/>
                </a:cubicBezTo>
                <a:lnTo>
                  <a:pt x="2002921" y="933506"/>
                </a:lnTo>
                <a:lnTo>
                  <a:pt x="231257" y="933506"/>
                </a:lnTo>
                <a:cubicBezTo>
                  <a:pt x="103537" y="933506"/>
                  <a:pt x="0" y="829969"/>
                  <a:pt x="0" y="702249"/>
                </a:cubicBezTo>
                <a:lnTo>
                  <a:pt x="0" y="231257"/>
                </a:lnTo>
                <a:cubicBezTo>
                  <a:pt x="0" y="103537"/>
                  <a:pt x="103537" y="0"/>
                  <a:pt x="23125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7C513C4D-FDDD-CC6D-225F-7D382AC2F2F5}"/>
              </a:ext>
            </a:extLst>
          </p:cNvPr>
          <p:cNvSpPr/>
          <p:nvPr/>
        </p:nvSpPr>
        <p:spPr>
          <a:xfrm>
            <a:off x="3064831" y="4370103"/>
            <a:ext cx="7206928" cy="2321190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17732A-35AB-7E5E-FC13-5ED3A87DD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Step3</a:t>
            </a:r>
            <a:endParaRPr kumimoji="1" lang="ja-JP" altLang="en-US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366C12A5-7BE0-E6AD-6AD0-32537AC3889A}"/>
              </a:ext>
            </a:extLst>
          </p:cNvPr>
          <p:cNvGrpSpPr/>
          <p:nvPr/>
        </p:nvGrpSpPr>
        <p:grpSpPr>
          <a:xfrm>
            <a:off x="5734046" y="1882082"/>
            <a:ext cx="689893" cy="482885"/>
            <a:chOff x="0" y="2527443"/>
            <a:chExt cx="1453179" cy="101714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483627A7-B16B-CEB9-60C2-CEAF745740FC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579A7BFB-1E12-381A-9CC9-2E4985ADA092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7B98186E-B680-47F7-61BD-9E94952DAB2B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34C942AC-8100-4EA7-4254-45F4CEA870DB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D41FA12E-3987-B363-8223-B9B7F3028AC5}"/>
              </a:ext>
            </a:extLst>
          </p:cNvPr>
          <p:cNvGrpSpPr/>
          <p:nvPr/>
        </p:nvGrpSpPr>
        <p:grpSpPr>
          <a:xfrm>
            <a:off x="5734046" y="3998906"/>
            <a:ext cx="689893" cy="482885"/>
            <a:chOff x="0" y="2527443"/>
            <a:chExt cx="1453179" cy="101714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58B4B304-6F21-2628-2258-FD00048B0E07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BDB2FBFF-377C-734A-FE38-B903379CD69D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3347718E-91AD-B4F4-7711-2A22156764B6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5993283F-BBB6-BBCC-26A8-801D89B093E1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49" name="図 548">
            <a:extLst>
              <a:ext uri="{FF2B5EF4-FFF2-40B4-BE49-F238E27FC236}">
                <a16:creationId xmlns:a16="http://schemas.microsoft.com/office/drawing/2014/main" id="{B810FC26-82EC-70C2-748F-4A83863007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2282662"/>
            <a:ext cx="1414395" cy="249958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8A2D2D96-8A5C-5FA2-6FBA-7594D14D4C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2935934"/>
            <a:ext cx="646232" cy="371888"/>
          </a:xfrm>
          <a:prstGeom prst="rect">
            <a:avLst/>
          </a:prstGeom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37EA7FAB-91A2-3B2D-A93C-116C9AAD09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2905451"/>
            <a:ext cx="445047" cy="432854"/>
          </a:xfrm>
          <a:prstGeom prst="rect">
            <a:avLst/>
          </a:prstGeom>
        </p:spPr>
      </p:pic>
      <p:pic>
        <p:nvPicPr>
          <p:cNvPr id="554" name="図 553">
            <a:extLst>
              <a:ext uri="{FF2B5EF4-FFF2-40B4-BE49-F238E27FC236}">
                <a16:creationId xmlns:a16="http://schemas.microsoft.com/office/drawing/2014/main" id="{54594E2B-A27B-1029-538B-06149ADDCA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2935934"/>
            <a:ext cx="646232" cy="371888"/>
          </a:xfrm>
          <a:prstGeom prst="rect">
            <a:avLst/>
          </a:prstGeom>
        </p:spPr>
      </p:pic>
      <p:cxnSp>
        <p:nvCxnSpPr>
          <p:cNvPr id="556" name="コネクタ: 曲線 555">
            <a:extLst>
              <a:ext uri="{FF2B5EF4-FFF2-40B4-BE49-F238E27FC236}">
                <a16:creationId xmlns:a16="http://schemas.microsoft.com/office/drawing/2014/main" id="{DDB3D981-9F79-5017-51F8-C7FA04EE3D4F}"/>
              </a:ext>
            </a:extLst>
          </p:cNvPr>
          <p:cNvCxnSpPr>
            <a:cxnSpLocks/>
            <a:stCxn id="549" idx="2"/>
            <a:endCxn id="552" idx="0"/>
          </p:cNvCxnSpPr>
          <p:nvPr/>
        </p:nvCxnSpPr>
        <p:spPr>
          <a:xfrm rot="16200000" flipH="1">
            <a:off x="3404069" y="2608045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7" name="コネクタ: 曲線 556">
            <a:extLst>
              <a:ext uri="{FF2B5EF4-FFF2-40B4-BE49-F238E27FC236}">
                <a16:creationId xmlns:a16="http://schemas.microsoft.com/office/drawing/2014/main" id="{779CBBD0-DF9D-DDB9-4941-7C59DC18D09B}"/>
              </a:ext>
            </a:extLst>
          </p:cNvPr>
          <p:cNvCxnSpPr>
            <a:cxnSpLocks/>
            <a:stCxn id="549" idx="2"/>
            <a:endCxn id="551" idx="0"/>
          </p:cNvCxnSpPr>
          <p:nvPr/>
        </p:nvCxnSpPr>
        <p:spPr>
          <a:xfrm rot="5400000">
            <a:off x="2856679" y="2313118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コネクタ: 曲線 562">
            <a:extLst>
              <a:ext uri="{FF2B5EF4-FFF2-40B4-BE49-F238E27FC236}">
                <a16:creationId xmlns:a16="http://schemas.microsoft.com/office/drawing/2014/main" id="{7480739F-0956-49F8-1168-4A22F21F6FDD}"/>
              </a:ext>
            </a:extLst>
          </p:cNvPr>
          <p:cNvCxnSpPr>
            <a:cxnSpLocks/>
            <a:stCxn id="549" idx="2"/>
            <a:endCxn id="554" idx="0"/>
          </p:cNvCxnSpPr>
          <p:nvPr/>
        </p:nvCxnSpPr>
        <p:spPr>
          <a:xfrm rot="5400000">
            <a:off x="2339125" y="1795564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3" name="図 572">
            <a:extLst>
              <a:ext uri="{FF2B5EF4-FFF2-40B4-BE49-F238E27FC236}">
                <a16:creationId xmlns:a16="http://schemas.microsoft.com/office/drawing/2014/main" id="{5936E7F4-C771-3ED4-63D5-41E5EFC0D3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3789357"/>
            <a:ext cx="1414395" cy="249958"/>
          </a:xfrm>
          <a:prstGeom prst="rect">
            <a:avLst/>
          </a:prstGeom>
        </p:spPr>
      </p:pic>
      <p:pic>
        <p:nvPicPr>
          <p:cNvPr id="574" name="図 573">
            <a:extLst>
              <a:ext uri="{FF2B5EF4-FFF2-40B4-BE49-F238E27FC236}">
                <a16:creationId xmlns:a16="http://schemas.microsoft.com/office/drawing/2014/main" id="{948295A6-5F71-3D9C-C767-54E16212F0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4442629"/>
            <a:ext cx="646232" cy="371888"/>
          </a:xfrm>
          <a:prstGeom prst="rect">
            <a:avLst/>
          </a:prstGeom>
        </p:spPr>
      </p:pic>
      <p:pic>
        <p:nvPicPr>
          <p:cNvPr id="575" name="図 574">
            <a:extLst>
              <a:ext uri="{FF2B5EF4-FFF2-40B4-BE49-F238E27FC236}">
                <a16:creationId xmlns:a16="http://schemas.microsoft.com/office/drawing/2014/main" id="{8E411451-23A3-1C9A-141C-F0A3A4BD58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4412146"/>
            <a:ext cx="445047" cy="432854"/>
          </a:xfrm>
          <a:prstGeom prst="rect">
            <a:avLst/>
          </a:prstGeom>
        </p:spPr>
      </p:pic>
      <p:pic>
        <p:nvPicPr>
          <p:cNvPr id="577" name="図 576">
            <a:extLst>
              <a:ext uri="{FF2B5EF4-FFF2-40B4-BE49-F238E27FC236}">
                <a16:creationId xmlns:a16="http://schemas.microsoft.com/office/drawing/2014/main" id="{ECDA57B1-6D92-D392-103A-125D1812AF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4442629"/>
            <a:ext cx="646232" cy="371888"/>
          </a:xfrm>
          <a:prstGeom prst="rect">
            <a:avLst/>
          </a:prstGeom>
        </p:spPr>
      </p:pic>
      <p:cxnSp>
        <p:nvCxnSpPr>
          <p:cNvPr id="578" name="コネクタ: 曲線 577">
            <a:extLst>
              <a:ext uri="{FF2B5EF4-FFF2-40B4-BE49-F238E27FC236}">
                <a16:creationId xmlns:a16="http://schemas.microsoft.com/office/drawing/2014/main" id="{55717198-4606-79B1-896A-EC883BC88A3D}"/>
              </a:ext>
            </a:extLst>
          </p:cNvPr>
          <p:cNvCxnSpPr>
            <a:cxnSpLocks/>
            <a:stCxn id="573" idx="2"/>
            <a:endCxn id="575" idx="0"/>
          </p:cNvCxnSpPr>
          <p:nvPr/>
        </p:nvCxnSpPr>
        <p:spPr>
          <a:xfrm rot="16200000" flipH="1">
            <a:off x="3404069" y="4114740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コネクタ: 曲線 578">
            <a:extLst>
              <a:ext uri="{FF2B5EF4-FFF2-40B4-BE49-F238E27FC236}">
                <a16:creationId xmlns:a16="http://schemas.microsoft.com/office/drawing/2014/main" id="{BA63979A-9E9F-A0C7-74D0-922E435F3D2D}"/>
              </a:ext>
            </a:extLst>
          </p:cNvPr>
          <p:cNvCxnSpPr>
            <a:cxnSpLocks/>
            <a:stCxn id="573" idx="2"/>
            <a:endCxn id="574" idx="0"/>
          </p:cNvCxnSpPr>
          <p:nvPr/>
        </p:nvCxnSpPr>
        <p:spPr>
          <a:xfrm rot="5400000">
            <a:off x="2856679" y="3819813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コネクタ: 曲線 580">
            <a:extLst>
              <a:ext uri="{FF2B5EF4-FFF2-40B4-BE49-F238E27FC236}">
                <a16:creationId xmlns:a16="http://schemas.microsoft.com/office/drawing/2014/main" id="{00959471-7206-6AB0-8BCA-A34EDDB24AF9}"/>
              </a:ext>
            </a:extLst>
          </p:cNvPr>
          <p:cNvCxnSpPr>
            <a:cxnSpLocks/>
            <a:stCxn id="573" idx="2"/>
            <a:endCxn id="577" idx="0"/>
          </p:cNvCxnSpPr>
          <p:nvPr/>
        </p:nvCxnSpPr>
        <p:spPr>
          <a:xfrm rot="5400000">
            <a:off x="2339125" y="3302259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コネクタ: 曲線 582">
            <a:extLst>
              <a:ext uri="{FF2B5EF4-FFF2-40B4-BE49-F238E27FC236}">
                <a16:creationId xmlns:a16="http://schemas.microsoft.com/office/drawing/2014/main" id="{C367938A-EE61-260D-E6AE-3DB4C49158EA}"/>
              </a:ext>
            </a:extLst>
          </p:cNvPr>
          <p:cNvCxnSpPr>
            <a:cxnSpLocks/>
            <a:stCxn id="573" idx="3"/>
            <a:endCxn id="550" idx="1"/>
          </p:cNvCxnSpPr>
          <p:nvPr/>
        </p:nvCxnSpPr>
        <p:spPr>
          <a:xfrm flipV="1">
            <a:off x="4186692" y="3169717"/>
            <a:ext cx="1185103" cy="7446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コネクタ 585">
            <a:extLst>
              <a:ext uri="{FF2B5EF4-FFF2-40B4-BE49-F238E27FC236}">
                <a16:creationId xmlns:a16="http://schemas.microsoft.com/office/drawing/2014/main" id="{EF3840EE-A308-79A2-68D9-91308D856543}"/>
              </a:ext>
            </a:extLst>
          </p:cNvPr>
          <p:cNvCxnSpPr>
            <a:cxnSpLocks/>
            <a:stCxn id="22" idx="6"/>
            <a:endCxn id="550" idx="0"/>
          </p:cNvCxnSpPr>
          <p:nvPr/>
        </p:nvCxnSpPr>
        <p:spPr>
          <a:xfrm>
            <a:off x="6075864" y="2364967"/>
            <a:ext cx="3129" cy="6797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0" name="図 549">
            <a:extLst>
              <a:ext uri="{FF2B5EF4-FFF2-40B4-BE49-F238E27FC236}">
                <a16:creationId xmlns:a16="http://schemas.microsoft.com/office/drawing/2014/main" id="{45D0C7FD-0234-E3B2-C687-3288A256AD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3044738"/>
            <a:ext cx="1414395" cy="249958"/>
          </a:xfrm>
          <a:prstGeom prst="rect">
            <a:avLst/>
          </a:prstGeom>
        </p:spPr>
      </p:pic>
      <p:pic>
        <p:nvPicPr>
          <p:cNvPr id="593" name="図 592">
            <a:extLst>
              <a:ext uri="{FF2B5EF4-FFF2-40B4-BE49-F238E27FC236}">
                <a16:creationId xmlns:a16="http://schemas.microsoft.com/office/drawing/2014/main" id="{D1884B55-2D05-C622-100A-AC8DDFCE4C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2443186"/>
            <a:ext cx="1889924" cy="335309"/>
          </a:xfrm>
          <a:prstGeom prst="rect">
            <a:avLst/>
          </a:prstGeom>
        </p:spPr>
      </p:pic>
      <p:pic>
        <p:nvPicPr>
          <p:cNvPr id="595" name="図 594">
            <a:extLst>
              <a:ext uri="{FF2B5EF4-FFF2-40B4-BE49-F238E27FC236}">
                <a16:creationId xmlns:a16="http://schemas.microsoft.com/office/drawing/2014/main" id="{CC1E9946-6E33-8F0D-1839-55C31421CA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5133889"/>
            <a:ext cx="1414395" cy="249958"/>
          </a:xfrm>
          <a:prstGeom prst="rect">
            <a:avLst/>
          </a:prstGeom>
        </p:spPr>
      </p:pic>
      <p:pic>
        <p:nvPicPr>
          <p:cNvPr id="596" name="図 595">
            <a:extLst>
              <a:ext uri="{FF2B5EF4-FFF2-40B4-BE49-F238E27FC236}">
                <a16:creationId xmlns:a16="http://schemas.microsoft.com/office/drawing/2014/main" id="{14BBF534-53DD-70B2-C823-DC3A0EB9F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545" y="5952261"/>
            <a:ext cx="646232" cy="371888"/>
          </a:xfrm>
          <a:prstGeom prst="rect">
            <a:avLst/>
          </a:prstGeom>
        </p:spPr>
      </p:pic>
      <p:pic>
        <p:nvPicPr>
          <p:cNvPr id="597" name="図 596">
            <a:extLst>
              <a:ext uri="{FF2B5EF4-FFF2-40B4-BE49-F238E27FC236}">
                <a16:creationId xmlns:a16="http://schemas.microsoft.com/office/drawing/2014/main" id="{4CBB2636-53DA-CBEB-7E5F-71E6E5D451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696" y="5921778"/>
            <a:ext cx="445047" cy="432854"/>
          </a:xfrm>
          <a:prstGeom prst="rect">
            <a:avLst/>
          </a:prstGeom>
        </p:spPr>
      </p:pic>
      <p:pic>
        <p:nvPicPr>
          <p:cNvPr id="598" name="図 597">
            <a:extLst>
              <a:ext uri="{FF2B5EF4-FFF2-40B4-BE49-F238E27FC236}">
                <a16:creationId xmlns:a16="http://schemas.microsoft.com/office/drawing/2014/main" id="{9E1A24F5-B1F7-3F30-76F4-21F595A49E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673" y="5952261"/>
            <a:ext cx="646232" cy="371888"/>
          </a:xfrm>
          <a:prstGeom prst="rect">
            <a:avLst/>
          </a:prstGeom>
        </p:spPr>
      </p:pic>
      <p:cxnSp>
        <p:nvCxnSpPr>
          <p:cNvPr id="600" name="コネクタ: 曲線 599">
            <a:extLst>
              <a:ext uri="{FF2B5EF4-FFF2-40B4-BE49-F238E27FC236}">
                <a16:creationId xmlns:a16="http://schemas.microsoft.com/office/drawing/2014/main" id="{E41D1EB1-9247-3F2E-FCEE-54C6AA623867}"/>
              </a:ext>
            </a:extLst>
          </p:cNvPr>
          <p:cNvCxnSpPr>
            <a:stCxn id="595" idx="2"/>
            <a:endCxn id="597" idx="0"/>
          </p:cNvCxnSpPr>
          <p:nvPr/>
        </p:nvCxnSpPr>
        <p:spPr>
          <a:xfrm rot="16200000" flipH="1">
            <a:off x="6112641" y="5350198"/>
            <a:ext cx="537931" cy="605227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コネクタ: 曲線 600">
            <a:extLst>
              <a:ext uri="{FF2B5EF4-FFF2-40B4-BE49-F238E27FC236}">
                <a16:creationId xmlns:a16="http://schemas.microsoft.com/office/drawing/2014/main" id="{D5F05408-AF27-A933-E070-43420F0B83D6}"/>
              </a:ext>
            </a:extLst>
          </p:cNvPr>
          <p:cNvCxnSpPr>
            <a:cxnSpLocks/>
            <a:stCxn id="595" idx="2"/>
            <a:endCxn id="596" idx="0"/>
          </p:cNvCxnSpPr>
          <p:nvPr/>
        </p:nvCxnSpPr>
        <p:spPr>
          <a:xfrm rot="5400000">
            <a:off x="5499120" y="5372388"/>
            <a:ext cx="568414" cy="591332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コネクタ: 曲線 601">
            <a:extLst>
              <a:ext uri="{FF2B5EF4-FFF2-40B4-BE49-F238E27FC236}">
                <a16:creationId xmlns:a16="http://schemas.microsoft.com/office/drawing/2014/main" id="{9C815365-03FB-545A-DD8A-17F3B73CFA8A}"/>
              </a:ext>
            </a:extLst>
          </p:cNvPr>
          <p:cNvCxnSpPr>
            <a:cxnSpLocks/>
            <a:stCxn id="595" idx="2"/>
            <a:endCxn id="598" idx="0"/>
          </p:cNvCxnSpPr>
          <p:nvPr/>
        </p:nvCxnSpPr>
        <p:spPr>
          <a:xfrm rot="5400000">
            <a:off x="4723684" y="4596952"/>
            <a:ext cx="568414" cy="21422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コネクタ: 曲線 602">
            <a:extLst>
              <a:ext uri="{FF2B5EF4-FFF2-40B4-BE49-F238E27FC236}">
                <a16:creationId xmlns:a16="http://schemas.microsoft.com/office/drawing/2014/main" id="{BA05A7B5-13B7-21B8-14B5-C4B82937FB07}"/>
              </a:ext>
            </a:extLst>
          </p:cNvPr>
          <p:cNvCxnSpPr>
            <a:cxnSpLocks/>
            <a:stCxn id="595" idx="2"/>
            <a:endCxn id="622" idx="0"/>
          </p:cNvCxnSpPr>
          <p:nvPr/>
        </p:nvCxnSpPr>
        <p:spPr>
          <a:xfrm rot="16200000" flipH="1">
            <a:off x="7176963" y="4285877"/>
            <a:ext cx="540165" cy="27361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4" name="図 603">
            <a:extLst>
              <a:ext uri="{FF2B5EF4-FFF2-40B4-BE49-F238E27FC236}">
                <a16:creationId xmlns:a16="http://schemas.microsoft.com/office/drawing/2014/main" id="{EB33B489-D381-8D41-2F5C-937C14B75E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3335784"/>
            <a:ext cx="1889924" cy="335309"/>
          </a:xfrm>
          <a:prstGeom prst="rect">
            <a:avLst/>
          </a:prstGeom>
        </p:spPr>
      </p:pic>
      <p:cxnSp>
        <p:nvCxnSpPr>
          <p:cNvPr id="605" name="コネクタ: 曲線 604">
            <a:extLst>
              <a:ext uri="{FF2B5EF4-FFF2-40B4-BE49-F238E27FC236}">
                <a16:creationId xmlns:a16="http://schemas.microsoft.com/office/drawing/2014/main" id="{C2AC2BAE-ACED-5DB0-8800-D9BB3BF639BC}"/>
              </a:ext>
            </a:extLst>
          </p:cNvPr>
          <p:cNvCxnSpPr>
            <a:cxnSpLocks/>
            <a:stCxn id="593" idx="1"/>
            <a:endCxn id="609" idx="2"/>
          </p:cNvCxnSpPr>
          <p:nvPr/>
        </p:nvCxnSpPr>
        <p:spPr>
          <a:xfrm rot="10800000">
            <a:off x="8368441" y="2192785"/>
            <a:ext cx="949494" cy="418057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9" name="図 608">
            <a:extLst>
              <a:ext uri="{FF2B5EF4-FFF2-40B4-BE49-F238E27FC236}">
                <a16:creationId xmlns:a16="http://schemas.microsoft.com/office/drawing/2014/main" id="{F9B30E01-DB59-2658-9219-496A03EA19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243" y="1942826"/>
            <a:ext cx="1414395" cy="249958"/>
          </a:xfrm>
          <a:prstGeom prst="rect">
            <a:avLst/>
          </a:prstGeom>
        </p:spPr>
      </p:pic>
      <p:cxnSp>
        <p:nvCxnSpPr>
          <p:cNvPr id="612" name="コネクタ: 曲線 611">
            <a:extLst>
              <a:ext uri="{FF2B5EF4-FFF2-40B4-BE49-F238E27FC236}">
                <a16:creationId xmlns:a16="http://schemas.microsoft.com/office/drawing/2014/main" id="{A4F8BB04-56B1-2021-899E-80F1BE487B57}"/>
              </a:ext>
            </a:extLst>
          </p:cNvPr>
          <p:cNvCxnSpPr>
            <a:cxnSpLocks/>
            <a:stCxn id="604" idx="1"/>
            <a:endCxn id="609" idx="2"/>
          </p:cNvCxnSpPr>
          <p:nvPr/>
        </p:nvCxnSpPr>
        <p:spPr>
          <a:xfrm rot="10800000">
            <a:off x="8368441" y="2192785"/>
            <a:ext cx="949494" cy="1310655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コネクタ 616">
            <a:extLst>
              <a:ext uri="{FF2B5EF4-FFF2-40B4-BE49-F238E27FC236}">
                <a16:creationId xmlns:a16="http://schemas.microsoft.com/office/drawing/2014/main" id="{A9502B83-1A42-DDF9-8CD4-3048309985B6}"/>
              </a:ext>
            </a:extLst>
          </p:cNvPr>
          <p:cNvCxnSpPr>
            <a:cxnSpLocks/>
            <a:stCxn id="23" idx="6"/>
            <a:endCxn id="609" idx="1"/>
          </p:cNvCxnSpPr>
          <p:nvPr/>
        </p:nvCxnSpPr>
        <p:spPr>
          <a:xfrm>
            <a:off x="6417682" y="2067805"/>
            <a:ext cx="12435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2" name="図 621">
            <a:extLst>
              <a:ext uri="{FF2B5EF4-FFF2-40B4-BE49-F238E27FC236}">
                <a16:creationId xmlns:a16="http://schemas.microsoft.com/office/drawing/2014/main" id="{B54224DC-650A-02A0-A9AC-BAD3BE8727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135" y="5924012"/>
            <a:ext cx="1889924" cy="335309"/>
          </a:xfrm>
          <a:prstGeom prst="rect">
            <a:avLst/>
          </a:prstGeom>
        </p:spPr>
      </p:pic>
      <p:cxnSp>
        <p:nvCxnSpPr>
          <p:cNvPr id="626" name="直線コネクタ 625">
            <a:extLst>
              <a:ext uri="{FF2B5EF4-FFF2-40B4-BE49-F238E27FC236}">
                <a16:creationId xmlns:a16="http://schemas.microsoft.com/office/drawing/2014/main" id="{4D89818D-8203-A6D1-3DA8-1FD52DBB3640}"/>
              </a:ext>
            </a:extLst>
          </p:cNvPr>
          <p:cNvCxnSpPr>
            <a:cxnSpLocks/>
            <a:stCxn id="550" idx="2"/>
            <a:endCxn id="33" idx="0"/>
          </p:cNvCxnSpPr>
          <p:nvPr/>
        </p:nvCxnSpPr>
        <p:spPr>
          <a:xfrm flipH="1">
            <a:off x="6075864" y="3294696"/>
            <a:ext cx="3129" cy="704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コネクタ 628">
            <a:extLst>
              <a:ext uri="{FF2B5EF4-FFF2-40B4-BE49-F238E27FC236}">
                <a16:creationId xmlns:a16="http://schemas.microsoft.com/office/drawing/2014/main" id="{52957C4E-9118-B5DC-5B3A-2D48DFC62EAE}"/>
              </a:ext>
            </a:extLst>
          </p:cNvPr>
          <p:cNvCxnSpPr>
            <a:cxnSpLocks/>
            <a:stCxn id="32" idx="6"/>
            <a:endCxn id="595" idx="0"/>
          </p:cNvCxnSpPr>
          <p:nvPr/>
        </p:nvCxnSpPr>
        <p:spPr>
          <a:xfrm>
            <a:off x="6075864" y="4481791"/>
            <a:ext cx="3129" cy="652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コネクタ: 曲線 659">
            <a:extLst>
              <a:ext uri="{FF2B5EF4-FFF2-40B4-BE49-F238E27FC236}">
                <a16:creationId xmlns:a16="http://schemas.microsoft.com/office/drawing/2014/main" id="{CB8E0265-43E4-E028-A43D-B68C1FFE5255}"/>
              </a:ext>
            </a:extLst>
          </p:cNvPr>
          <p:cNvCxnSpPr>
            <a:cxnSpLocks/>
            <a:stCxn id="549" idx="3"/>
            <a:endCxn id="550" idx="1"/>
          </p:cNvCxnSpPr>
          <p:nvPr/>
        </p:nvCxnSpPr>
        <p:spPr>
          <a:xfrm>
            <a:off x="4186692" y="2407641"/>
            <a:ext cx="1185103" cy="76207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8" name="雲 667">
            <a:extLst>
              <a:ext uri="{FF2B5EF4-FFF2-40B4-BE49-F238E27FC236}">
                <a16:creationId xmlns:a16="http://schemas.microsoft.com/office/drawing/2014/main" id="{358699D4-359E-05FC-20DD-B92B55A9330C}"/>
              </a:ext>
            </a:extLst>
          </p:cNvPr>
          <p:cNvSpPr/>
          <p:nvPr/>
        </p:nvSpPr>
        <p:spPr>
          <a:xfrm>
            <a:off x="5256561" y="230534"/>
            <a:ext cx="1638605" cy="1060243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Internet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9" name="直線コネクタ 668">
            <a:extLst>
              <a:ext uri="{FF2B5EF4-FFF2-40B4-BE49-F238E27FC236}">
                <a16:creationId xmlns:a16="http://schemas.microsoft.com/office/drawing/2014/main" id="{72D446C9-EB00-6D6B-05E4-B67F3F3E3E5A}"/>
              </a:ext>
            </a:extLst>
          </p:cNvPr>
          <p:cNvCxnSpPr>
            <a:cxnSpLocks/>
            <a:stCxn id="668" idx="1"/>
            <a:endCxn id="21" idx="21"/>
          </p:cNvCxnSpPr>
          <p:nvPr/>
        </p:nvCxnSpPr>
        <p:spPr>
          <a:xfrm>
            <a:off x="6075864" y="1289648"/>
            <a:ext cx="0" cy="620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4" name="テキスト ボックス 673">
            <a:extLst>
              <a:ext uri="{FF2B5EF4-FFF2-40B4-BE49-F238E27FC236}">
                <a16:creationId xmlns:a16="http://schemas.microsoft.com/office/drawing/2014/main" id="{4E813F60-6764-B4EE-1293-CA8D09525D6E}"/>
              </a:ext>
            </a:extLst>
          </p:cNvPr>
          <p:cNvSpPr txBox="1"/>
          <p:nvPr/>
        </p:nvSpPr>
        <p:spPr>
          <a:xfrm>
            <a:off x="4597319" y="3699759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5" name="テキスト ボックス 674">
            <a:extLst>
              <a:ext uri="{FF2B5EF4-FFF2-40B4-BE49-F238E27FC236}">
                <a16:creationId xmlns:a16="http://schemas.microsoft.com/office/drawing/2014/main" id="{E2388873-1072-0494-61C5-F6AB313C81E5}"/>
              </a:ext>
            </a:extLst>
          </p:cNvPr>
          <p:cNvSpPr txBox="1"/>
          <p:nvPr/>
        </p:nvSpPr>
        <p:spPr>
          <a:xfrm>
            <a:off x="4597319" y="15929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aa.bb.cc.dd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6" name="テキスト ボックス 675">
            <a:extLst>
              <a:ext uri="{FF2B5EF4-FFF2-40B4-BE49-F238E27FC236}">
                <a16:creationId xmlns:a16="http://schemas.microsoft.com/office/drawing/2014/main" id="{9CAB8BD5-CE38-6082-31E9-21EC6D7AC7B9}"/>
              </a:ext>
            </a:extLst>
          </p:cNvPr>
          <p:cNvSpPr txBox="1"/>
          <p:nvPr/>
        </p:nvSpPr>
        <p:spPr>
          <a:xfrm>
            <a:off x="4178239" y="4485002"/>
            <a:ext cx="1917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7" name="テキスト ボックス 676">
            <a:extLst>
              <a:ext uri="{FF2B5EF4-FFF2-40B4-BE49-F238E27FC236}">
                <a16:creationId xmlns:a16="http://schemas.microsoft.com/office/drawing/2014/main" id="{1F1F53A7-C78E-53E6-62D3-471DE8A60C57}"/>
              </a:ext>
            </a:extLst>
          </p:cNvPr>
          <p:cNvSpPr txBox="1"/>
          <p:nvPr/>
        </p:nvSpPr>
        <p:spPr>
          <a:xfrm>
            <a:off x="8226634" y="62593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8" name="テキスト ボックス 677">
            <a:extLst>
              <a:ext uri="{FF2B5EF4-FFF2-40B4-BE49-F238E27FC236}">
                <a16:creationId xmlns:a16="http://schemas.microsoft.com/office/drawing/2014/main" id="{3028507E-4AF6-BDDF-E0DF-E65C2A532EFD}"/>
              </a:ext>
            </a:extLst>
          </p:cNvPr>
          <p:cNvSpPr txBox="1"/>
          <p:nvPr/>
        </p:nvSpPr>
        <p:spPr>
          <a:xfrm>
            <a:off x="3094156" y="6329178"/>
            <a:ext cx="1755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9" name="テキスト ボックス 678">
            <a:extLst>
              <a:ext uri="{FF2B5EF4-FFF2-40B4-BE49-F238E27FC236}">
                <a16:creationId xmlns:a16="http://schemas.microsoft.com/office/drawing/2014/main" id="{4D588322-9FB6-8666-AF7C-BED2B8B1E8D6}"/>
              </a:ext>
            </a:extLst>
          </p:cNvPr>
          <p:cNvSpPr txBox="1"/>
          <p:nvPr/>
        </p:nvSpPr>
        <p:spPr>
          <a:xfrm>
            <a:off x="4815370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3" name="テキスト ボックス 682">
            <a:extLst>
              <a:ext uri="{FF2B5EF4-FFF2-40B4-BE49-F238E27FC236}">
                <a16:creationId xmlns:a16="http://schemas.microsoft.com/office/drawing/2014/main" id="{A05EE3A5-5F98-A6E6-1BE7-A802015D6F9A}"/>
              </a:ext>
            </a:extLst>
          </p:cNvPr>
          <p:cNvSpPr txBox="1"/>
          <p:nvPr/>
        </p:nvSpPr>
        <p:spPr>
          <a:xfrm>
            <a:off x="6030876" y="63291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4" name="テキスト ボックス 683">
            <a:extLst>
              <a:ext uri="{FF2B5EF4-FFF2-40B4-BE49-F238E27FC236}">
                <a16:creationId xmlns:a16="http://schemas.microsoft.com/office/drawing/2014/main" id="{CECFE753-C99A-3C5C-C9B4-5F93241FF002}"/>
              </a:ext>
            </a:extLst>
          </p:cNvPr>
          <p:cNvSpPr txBox="1"/>
          <p:nvPr/>
        </p:nvSpPr>
        <p:spPr>
          <a:xfrm>
            <a:off x="6325486" y="1582489"/>
            <a:ext cx="1977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192.168.2.1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B8:C9:24:11:11:12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5" name="テキスト ボックス 684">
            <a:extLst>
              <a:ext uri="{FF2B5EF4-FFF2-40B4-BE49-F238E27FC236}">
                <a16:creationId xmlns:a16="http://schemas.microsoft.com/office/drawing/2014/main" id="{6240232D-BE64-5CE5-5496-86C60EF885D2}"/>
              </a:ext>
            </a:extLst>
          </p:cNvPr>
          <p:cNvSpPr txBox="1"/>
          <p:nvPr/>
        </p:nvSpPr>
        <p:spPr>
          <a:xfrm>
            <a:off x="9361233" y="2778495"/>
            <a:ext cx="1889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B0:4F:13:AA:BB:00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6" name="テキスト ボックス 685">
            <a:extLst>
              <a:ext uri="{FF2B5EF4-FFF2-40B4-BE49-F238E27FC236}">
                <a16:creationId xmlns:a16="http://schemas.microsoft.com/office/drawing/2014/main" id="{79A43771-3F06-C95E-06B1-664A9B5693FD}"/>
              </a:ext>
            </a:extLst>
          </p:cNvPr>
          <p:cNvSpPr txBox="1"/>
          <p:nvPr/>
        </p:nvSpPr>
        <p:spPr>
          <a:xfrm>
            <a:off x="9361232" y="3652344"/>
            <a:ext cx="1886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192.168.2.3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B0:4F:13:AA:BB:11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6" name="テキスト ボックス 695">
            <a:extLst>
              <a:ext uri="{FF2B5EF4-FFF2-40B4-BE49-F238E27FC236}">
                <a16:creationId xmlns:a16="http://schemas.microsoft.com/office/drawing/2014/main" id="{60D64217-78B1-F0CF-8D1A-E246D146DDB2}"/>
              </a:ext>
            </a:extLst>
          </p:cNvPr>
          <p:cNvSpPr txBox="1"/>
          <p:nvPr/>
        </p:nvSpPr>
        <p:spPr>
          <a:xfrm>
            <a:off x="1168911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B515B82A-45C6-819E-0758-1E57C1FD5A29}"/>
              </a:ext>
            </a:extLst>
          </p:cNvPr>
          <p:cNvSpPr txBox="1"/>
          <p:nvPr/>
        </p:nvSpPr>
        <p:spPr>
          <a:xfrm>
            <a:off x="2193644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5BA1C596-9F2B-88F3-8031-76FD55553764}"/>
              </a:ext>
            </a:extLst>
          </p:cNvPr>
          <p:cNvSpPr txBox="1"/>
          <p:nvPr/>
        </p:nvSpPr>
        <p:spPr>
          <a:xfrm>
            <a:off x="3234255" y="4828324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33159155-0BCC-89FA-B7DB-12907484DA89}"/>
              </a:ext>
            </a:extLst>
          </p:cNvPr>
          <p:cNvSpPr txBox="1"/>
          <p:nvPr/>
        </p:nvSpPr>
        <p:spPr>
          <a:xfrm>
            <a:off x="1116813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0" name="テキスト ボックス 699">
            <a:extLst>
              <a:ext uri="{FF2B5EF4-FFF2-40B4-BE49-F238E27FC236}">
                <a16:creationId xmlns:a16="http://schemas.microsoft.com/office/drawing/2014/main" id="{A95040B5-CFD4-1F0B-7B39-DF0D99406C4F}"/>
              </a:ext>
            </a:extLst>
          </p:cNvPr>
          <p:cNvSpPr txBox="1"/>
          <p:nvPr/>
        </p:nvSpPr>
        <p:spPr>
          <a:xfrm>
            <a:off x="2141546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1" name="テキスト ボックス 700">
            <a:extLst>
              <a:ext uri="{FF2B5EF4-FFF2-40B4-BE49-F238E27FC236}">
                <a16:creationId xmlns:a16="http://schemas.microsoft.com/office/drawing/2014/main" id="{DFCD2487-E7F8-07EF-A16E-9A5FF554CE8A}"/>
              </a:ext>
            </a:extLst>
          </p:cNvPr>
          <p:cNvSpPr txBox="1"/>
          <p:nvPr/>
        </p:nvSpPr>
        <p:spPr>
          <a:xfrm>
            <a:off x="3234255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7" name="図 716">
            <a:extLst>
              <a:ext uri="{FF2B5EF4-FFF2-40B4-BE49-F238E27FC236}">
                <a16:creationId xmlns:a16="http://schemas.microsoft.com/office/drawing/2014/main" id="{DC4F9B7E-998B-055C-0DE6-8C0D7F2C8E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97" y="3386596"/>
            <a:ext cx="646232" cy="371888"/>
          </a:xfrm>
          <a:prstGeom prst="rect">
            <a:avLst/>
          </a:prstGeom>
        </p:spPr>
      </p:pic>
      <p:cxnSp>
        <p:nvCxnSpPr>
          <p:cNvPr id="718" name="コネクタ: 曲線 717">
            <a:extLst>
              <a:ext uri="{FF2B5EF4-FFF2-40B4-BE49-F238E27FC236}">
                <a16:creationId xmlns:a16="http://schemas.microsoft.com/office/drawing/2014/main" id="{441A2FC9-54B0-2DBC-0764-670BCF8A8ABB}"/>
              </a:ext>
            </a:extLst>
          </p:cNvPr>
          <p:cNvCxnSpPr>
            <a:cxnSpLocks/>
            <a:stCxn id="550" idx="3"/>
            <a:endCxn id="717" idx="0"/>
          </p:cNvCxnSpPr>
          <p:nvPr/>
        </p:nvCxnSpPr>
        <p:spPr>
          <a:xfrm>
            <a:off x="6786190" y="3169717"/>
            <a:ext cx="848923" cy="216879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9" name="テキスト ボックス 718">
            <a:extLst>
              <a:ext uri="{FF2B5EF4-FFF2-40B4-BE49-F238E27FC236}">
                <a16:creationId xmlns:a16="http://schemas.microsoft.com/office/drawing/2014/main" id="{E5D7B0CB-6925-F0F4-A69B-CAD04FC5C0DE}"/>
              </a:ext>
            </a:extLst>
          </p:cNvPr>
          <p:cNvSpPr txBox="1"/>
          <p:nvPr/>
        </p:nvSpPr>
        <p:spPr>
          <a:xfrm>
            <a:off x="7094948" y="3750000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10.0.0.253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62BFDF13-B427-3480-3A2F-918CE6EA683E}"/>
              </a:ext>
            </a:extLst>
          </p:cNvPr>
          <p:cNvSpPr/>
          <p:nvPr/>
        </p:nvSpPr>
        <p:spPr>
          <a:xfrm>
            <a:off x="482151" y="1891523"/>
            <a:ext cx="2111370" cy="437721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7CC1E8D3-6636-48BB-1A67-2301EEADEFAA}"/>
              </a:ext>
            </a:extLst>
          </p:cNvPr>
          <p:cNvSpPr/>
          <p:nvPr/>
        </p:nvSpPr>
        <p:spPr>
          <a:xfrm>
            <a:off x="9403559" y="1491607"/>
            <a:ext cx="2111370" cy="43772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A7973948-13A7-0083-606B-37D7F986AFBB}"/>
              </a:ext>
            </a:extLst>
          </p:cNvPr>
          <p:cNvSpPr/>
          <p:nvPr/>
        </p:nvSpPr>
        <p:spPr>
          <a:xfrm>
            <a:off x="8588044" y="5245112"/>
            <a:ext cx="2111370" cy="437721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3" name="吹き出し: 四角形 2">
            <a:extLst>
              <a:ext uri="{FF2B5EF4-FFF2-40B4-BE49-F238E27FC236}">
                <a16:creationId xmlns:a16="http://schemas.microsoft.com/office/drawing/2014/main" id="{8459B762-7505-39A1-AC8B-56023FBBA3E0}"/>
              </a:ext>
            </a:extLst>
          </p:cNvPr>
          <p:cNvSpPr/>
          <p:nvPr/>
        </p:nvSpPr>
        <p:spPr>
          <a:xfrm>
            <a:off x="6634535" y="818639"/>
            <a:ext cx="2111370" cy="787960"/>
          </a:xfrm>
          <a:prstGeom prst="wedgeRectCallout">
            <a:avLst>
              <a:gd name="adj1" fmla="val -63348"/>
              <a:gd name="adj2" fmla="val 9656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t" anchorCtr="0"/>
          <a:lstStyle/>
          <a:p>
            <a:pPr algn="r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ここまで　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とどいた！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08BE861E-6151-E2BC-3137-D528520D4B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13788" y="892848"/>
            <a:ext cx="978290" cy="633950"/>
          </a:xfrm>
          <a:prstGeom prst="rect">
            <a:avLst/>
          </a:prstGeom>
        </p:spPr>
      </p:pic>
      <p:sp>
        <p:nvSpPr>
          <p:cNvPr id="14" name="矢印: 右 13">
            <a:extLst>
              <a:ext uri="{FF2B5EF4-FFF2-40B4-BE49-F238E27FC236}">
                <a16:creationId xmlns:a16="http://schemas.microsoft.com/office/drawing/2014/main" id="{59458ADC-350E-7DC2-74F8-137DB9ADC076}"/>
              </a:ext>
            </a:extLst>
          </p:cNvPr>
          <p:cNvSpPr/>
          <p:nvPr/>
        </p:nvSpPr>
        <p:spPr>
          <a:xfrm>
            <a:off x="6313773" y="1830021"/>
            <a:ext cx="2069357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二等辺三角形 14">
            <a:extLst>
              <a:ext uri="{FF2B5EF4-FFF2-40B4-BE49-F238E27FC236}">
                <a16:creationId xmlns:a16="http://schemas.microsoft.com/office/drawing/2014/main" id="{1277D61A-571E-52FB-083B-9C917AF4ED76}"/>
              </a:ext>
            </a:extLst>
          </p:cNvPr>
          <p:cNvSpPr/>
          <p:nvPr/>
        </p:nvSpPr>
        <p:spPr>
          <a:xfrm rot="1975726">
            <a:off x="6502685" y="2120887"/>
            <a:ext cx="871750" cy="92844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四角形: メモ 15">
            <a:extLst>
              <a:ext uri="{FF2B5EF4-FFF2-40B4-BE49-F238E27FC236}">
                <a16:creationId xmlns:a16="http://schemas.microsoft.com/office/drawing/2014/main" id="{2D7D513D-400A-D20D-8549-682D89F7A365}"/>
              </a:ext>
            </a:extLst>
          </p:cNvPr>
          <p:cNvSpPr/>
          <p:nvPr/>
        </p:nvSpPr>
        <p:spPr>
          <a:xfrm>
            <a:off x="6966688" y="1909363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四角形: メモ 16">
            <a:extLst>
              <a:ext uri="{FF2B5EF4-FFF2-40B4-BE49-F238E27FC236}">
                <a16:creationId xmlns:a16="http://schemas.microsoft.com/office/drawing/2014/main" id="{70E8E433-B2B8-875F-7B63-995938E2FBAE}"/>
              </a:ext>
            </a:extLst>
          </p:cNvPr>
          <p:cNvSpPr/>
          <p:nvPr/>
        </p:nvSpPr>
        <p:spPr>
          <a:xfrm>
            <a:off x="4146656" y="2718774"/>
            <a:ext cx="2916413" cy="1208409"/>
          </a:xfrm>
          <a:prstGeom prst="foldedCorner">
            <a:avLst>
              <a:gd name="adj" fmla="val 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To: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皆様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From:B8:C9:24:11:11:12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さん、私に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MAC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アドレスを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教えてください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矢印: 右 17">
            <a:extLst>
              <a:ext uri="{FF2B5EF4-FFF2-40B4-BE49-F238E27FC236}">
                <a16:creationId xmlns:a16="http://schemas.microsoft.com/office/drawing/2014/main" id="{31930E6D-E128-50B7-82BB-97A96E28CBAF}"/>
              </a:ext>
            </a:extLst>
          </p:cNvPr>
          <p:cNvSpPr/>
          <p:nvPr/>
        </p:nvSpPr>
        <p:spPr>
          <a:xfrm rot="1331961">
            <a:off x="8323603" y="2182137"/>
            <a:ext cx="1334557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18915375-0996-E9DC-4D8A-B1BE05AB5760}"/>
              </a:ext>
            </a:extLst>
          </p:cNvPr>
          <p:cNvSpPr/>
          <p:nvPr/>
        </p:nvSpPr>
        <p:spPr>
          <a:xfrm rot="2731017">
            <a:off x="8028918" y="2642923"/>
            <a:ext cx="1687912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四角形: メモ 24">
            <a:extLst>
              <a:ext uri="{FF2B5EF4-FFF2-40B4-BE49-F238E27FC236}">
                <a16:creationId xmlns:a16="http://schemas.microsoft.com/office/drawing/2014/main" id="{ADC5C2D8-269D-C40E-21AC-75718F780D92}"/>
              </a:ext>
            </a:extLst>
          </p:cNvPr>
          <p:cNvSpPr/>
          <p:nvPr/>
        </p:nvSpPr>
        <p:spPr>
          <a:xfrm>
            <a:off x="8786610" y="2243768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四角形: メモ 25">
            <a:extLst>
              <a:ext uri="{FF2B5EF4-FFF2-40B4-BE49-F238E27FC236}">
                <a16:creationId xmlns:a16="http://schemas.microsoft.com/office/drawing/2014/main" id="{0606B3B9-FE11-248B-55CF-EBB5AF91D96E}"/>
              </a:ext>
            </a:extLst>
          </p:cNvPr>
          <p:cNvSpPr/>
          <p:nvPr/>
        </p:nvSpPr>
        <p:spPr>
          <a:xfrm>
            <a:off x="8514352" y="2670414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12436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BEE509-5D8D-4BAF-6B6A-E429DCA89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37995B11-F1EF-F3B5-1C5F-B1CA381B9CA5}"/>
              </a:ext>
            </a:extLst>
          </p:cNvPr>
          <p:cNvSpPr/>
          <p:nvPr/>
        </p:nvSpPr>
        <p:spPr>
          <a:xfrm>
            <a:off x="838199" y="1942826"/>
            <a:ext cx="7329478" cy="3191063"/>
          </a:xfrm>
          <a:custGeom>
            <a:avLst/>
            <a:gdLst>
              <a:gd name="csX0" fmla="*/ 328648 w 7329478"/>
              <a:gd name="csY0" fmla="*/ 0 h 3191063"/>
              <a:gd name="csX1" fmla="*/ 3494621 w 7329478"/>
              <a:gd name="csY1" fmla="*/ 0 h 3191063"/>
              <a:gd name="csX2" fmla="*/ 3797442 w 7329478"/>
              <a:gd name="csY2" fmla="*/ 200723 h 3191063"/>
              <a:gd name="csX3" fmla="*/ 3818293 w 7329478"/>
              <a:gd name="csY3" fmla="*/ 303998 h 3191063"/>
              <a:gd name="csX4" fmla="*/ 5232972 w 7329478"/>
              <a:gd name="csY4" fmla="*/ 303998 h 3191063"/>
              <a:gd name="csX5" fmla="*/ 5433211 w 7329478"/>
              <a:gd name="csY5" fmla="*/ 504237 h 3191063"/>
              <a:gd name="csX6" fmla="*/ 5433211 w 7329478"/>
              <a:gd name="csY6" fmla="*/ 984772 h 3191063"/>
              <a:gd name="csX7" fmla="*/ 7016475 w 7329478"/>
              <a:gd name="csY7" fmla="*/ 984772 h 3191063"/>
              <a:gd name="csX8" fmla="*/ 7329478 w 7329478"/>
              <a:gd name="csY8" fmla="*/ 1297775 h 3191063"/>
              <a:gd name="csX9" fmla="*/ 7329478 w 7329478"/>
              <a:gd name="csY9" fmla="*/ 1935255 h 3191063"/>
              <a:gd name="csX10" fmla="*/ 7016475 w 7329478"/>
              <a:gd name="csY10" fmla="*/ 2248258 h 3191063"/>
              <a:gd name="csX11" fmla="*/ 5232972 w 7329478"/>
              <a:gd name="csY11" fmla="*/ 2248258 h 3191063"/>
              <a:gd name="csX12" fmla="*/ 3823269 w 7329478"/>
              <a:gd name="csY12" fmla="*/ 2248258 h 3191063"/>
              <a:gd name="csX13" fmla="*/ 3823269 w 7329478"/>
              <a:gd name="csY13" fmla="*/ 2862415 h 3191063"/>
              <a:gd name="csX14" fmla="*/ 3494621 w 7329478"/>
              <a:gd name="csY14" fmla="*/ 3191063 h 3191063"/>
              <a:gd name="csX15" fmla="*/ 328648 w 7329478"/>
              <a:gd name="csY15" fmla="*/ 3191063 h 3191063"/>
              <a:gd name="csX16" fmla="*/ 0 w 7329478"/>
              <a:gd name="csY16" fmla="*/ 2862415 h 3191063"/>
              <a:gd name="csX17" fmla="*/ 0 w 7329478"/>
              <a:gd name="csY17" fmla="*/ 328648 h 3191063"/>
              <a:gd name="csX18" fmla="*/ 328648 w 7329478"/>
              <a:gd name="csY18" fmla="*/ 0 h 31910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7329478" h="3191063">
                <a:moveTo>
                  <a:pt x="328648" y="0"/>
                </a:moveTo>
                <a:lnTo>
                  <a:pt x="3494621" y="0"/>
                </a:lnTo>
                <a:cubicBezTo>
                  <a:pt x="3630752" y="0"/>
                  <a:pt x="3747551" y="82767"/>
                  <a:pt x="3797442" y="200723"/>
                </a:cubicBezTo>
                <a:lnTo>
                  <a:pt x="3818293" y="303998"/>
                </a:lnTo>
                <a:lnTo>
                  <a:pt x="5232972" y="303998"/>
                </a:lnTo>
                <a:cubicBezTo>
                  <a:pt x="5343561" y="303998"/>
                  <a:pt x="5433211" y="393648"/>
                  <a:pt x="5433211" y="504237"/>
                </a:cubicBezTo>
                <a:lnTo>
                  <a:pt x="5433211" y="984772"/>
                </a:lnTo>
                <a:lnTo>
                  <a:pt x="7016475" y="984772"/>
                </a:lnTo>
                <a:cubicBezTo>
                  <a:pt x="7189342" y="984772"/>
                  <a:pt x="7329478" y="1124908"/>
                  <a:pt x="7329478" y="1297775"/>
                </a:cubicBezTo>
                <a:lnTo>
                  <a:pt x="7329478" y="1935255"/>
                </a:lnTo>
                <a:cubicBezTo>
                  <a:pt x="7329478" y="2108122"/>
                  <a:pt x="7189342" y="2248258"/>
                  <a:pt x="7016475" y="2248258"/>
                </a:cubicBezTo>
                <a:lnTo>
                  <a:pt x="5232972" y="2248258"/>
                </a:lnTo>
                <a:lnTo>
                  <a:pt x="3823269" y="2248258"/>
                </a:lnTo>
                <a:lnTo>
                  <a:pt x="3823269" y="2862415"/>
                </a:lnTo>
                <a:cubicBezTo>
                  <a:pt x="3823269" y="3043922"/>
                  <a:pt x="3676128" y="3191063"/>
                  <a:pt x="3494621" y="3191063"/>
                </a:cubicBezTo>
                <a:lnTo>
                  <a:pt x="328648" y="3191063"/>
                </a:lnTo>
                <a:cubicBezTo>
                  <a:pt x="147141" y="3191063"/>
                  <a:pt x="0" y="3043922"/>
                  <a:pt x="0" y="2862415"/>
                </a:cubicBezTo>
                <a:lnTo>
                  <a:pt x="0" y="328648"/>
                </a:lnTo>
                <a:cubicBezTo>
                  <a:pt x="0" y="147141"/>
                  <a:pt x="147141" y="0"/>
                  <a:pt x="328648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36BF907-82EE-0A56-CD24-9A0F002CDC5B}"/>
              </a:ext>
            </a:extLst>
          </p:cNvPr>
          <p:cNvSpPr txBox="1"/>
          <p:nvPr/>
        </p:nvSpPr>
        <p:spPr>
          <a:xfrm>
            <a:off x="4272702" y="2341707"/>
            <a:ext cx="1840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A507D1AB-32EE-790C-2B16-9D6910CB3285}"/>
              </a:ext>
            </a:extLst>
          </p:cNvPr>
          <p:cNvSpPr/>
          <p:nvPr/>
        </p:nvSpPr>
        <p:spPr>
          <a:xfrm>
            <a:off x="6335588" y="1571066"/>
            <a:ext cx="5018207" cy="2468246"/>
          </a:xfrm>
          <a:custGeom>
            <a:avLst/>
            <a:gdLst>
              <a:gd name="csX0" fmla="*/ 231257 w 5018207"/>
              <a:gd name="csY0" fmla="*/ 0 h 2468246"/>
              <a:gd name="csX1" fmla="*/ 4786950 w 5018207"/>
              <a:gd name="csY1" fmla="*/ 0 h 2468246"/>
              <a:gd name="csX2" fmla="*/ 5018207 w 5018207"/>
              <a:gd name="csY2" fmla="*/ 231257 h 2468246"/>
              <a:gd name="csX3" fmla="*/ 5018207 w 5018207"/>
              <a:gd name="csY3" fmla="*/ 641150 h 2468246"/>
              <a:gd name="csX4" fmla="*/ 5018207 w 5018207"/>
              <a:gd name="csY4" fmla="*/ 702249 h 2468246"/>
              <a:gd name="csX5" fmla="*/ 5018207 w 5018207"/>
              <a:gd name="csY5" fmla="*/ 2204221 h 2468246"/>
              <a:gd name="csX6" fmla="*/ 4754182 w 5018207"/>
              <a:gd name="csY6" fmla="*/ 2468246 h 2468246"/>
              <a:gd name="csX7" fmla="*/ 2266946 w 5018207"/>
              <a:gd name="csY7" fmla="*/ 2468246 h 2468246"/>
              <a:gd name="csX8" fmla="*/ 2002921 w 5018207"/>
              <a:gd name="csY8" fmla="*/ 2204221 h 2468246"/>
              <a:gd name="csX9" fmla="*/ 2002921 w 5018207"/>
              <a:gd name="csY9" fmla="*/ 933506 h 2468246"/>
              <a:gd name="csX10" fmla="*/ 231257 w 5018207"/>
              <a:gd name="csY10" fmla="*/ 933506 h 2468246"/>
              <a:gd name="csX11" fmla="*/ 0 w 5018207"/>
              <a:gd name="csY11" fmla="*/ 702249 h 2468246"/>
              <a:gd name="csX12" fmla="*/ 0 w 5018207"/>
              <a:gd name="csY12" fmla="*/ 231257 h 2468246"/>
              <a:gd name="csX13" fmla="*/ 231257 w 5018207"/>
              <a:gd name="csY13" fmla="*/ 0 h 24682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5018207" h="2468246">
                <a:moveTo>
                  <a:pt x="231257" y="0"/>
                </a:moveTo>
                <a:lnTo>
                  <a:pt x="4786950" y="0"/>
                </a:lnTo>
                <a:cubicBezTo>
                  <a:pt x="4914670" y="0"/>
                  <a:pt x="5018207" y="103537"/>
                  <a:pt x="5018207" y="231257"/>
                </a:cubicBezTo>
                <a:lnTo>
                  <a:pt x="5018207" y="641150"/>
                </a:lnTo>
                <a:lnTo>
                  <a:pt x="5018207" y="702249"/>
                </a:lnTo>
                <a:lnTo>
                  <a:pt x="5018207" y="2204221"/>
                </a:lnTo>
                <a:cubicBezTo>
                  <a:pt x="5018207" y="2350038"/>
                  <a:pt x="4899999" y="2468246"/>
                  <a:pt x="4754182" y="2468246"/>
                </a:cubicBezTo>
                <a:lnTo>
                  <a:pt x="2266946" y="2468246"/>
                </a:lnTo>
                <a:cubicBezTo>
                  <a:pt x="2121129" y="2468246"/>
                  <a:pt x="2002921" y="2350038"/>
                  <a:pt x="2002921" y="2204221"/>
                </a:cubicBezTo>
                <a:lnTo>
                  <a:pt x="2002921" y="933506"/>
                </a:lnTo>
                <a:lnTo>
                  <a:pt x="231257" y="933506"/>
                </a:lnTo>
                <a:cubicBezTo>
                  <a:pt x="103537" y="933506"/>
                  <a:pt x="0" y="829969"/>
                  <a:pt x="0" y="702249"/>
                </a:cubicBezTo>
                <a:lnTo>
                  <a:pt x="0" y="231257"/>
                </a:lnTo>
                <a:cubicBezTo>
                  <a:pt x="0" y="103537"/>
                  <a:pt x="103537" y="0"/>
                  <a:pt x="23125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BF2D03E6-723F-3F5C-CE3E-72533925587F}"/>
              </a:ext>
            </a:extLst>
          </p:cNvPr>
          <p:cNvSpPr/>
          <p:nvPr/>
        </p:nvSpPr>
        <p:spPr>
          <a:xfrm>
            <a:off x="3064831" y="4370103"/>
            <a:ext cx="7206928" cy="2321190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0EE0D69A-E76F-FC95-BC71-249E60A8F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Step3</a:t>
            </a:r>
            <a:endParaRPr kumimoji="1" lang="ja-JP" altLang="en-US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8977065F-F7C4-4E1B-BF39-70A6A25E9B69}"/>
              </a:ext>
            </a:extLst>
          </p:cNvPr>
          <p:cNvGrpSpPr/>
          <p:nvPr/>
        </p:nvGrpSpPr>
        <p:grpSpPr>
          <a:xfrm>
            <a:off x="5734046" y="1882082"/>
            <a:ext cx="689893" cy="482885"/>
            <a:chOff x="0" y="2527443"/>
            <a:chExt cx="1453179" cy="101714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1897886A-7946-BCF1-10C0-9ED747DFB4CE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61DB539E-CB7D-E3C3-BCE8-1424A3C76A69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4F0F6D9A-86A9-B44F-9429-9DEDEC4E1359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EE2D3EEE-6BD4-9578-9753-DD262E979846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106F1A85-D12D-2BF6-80A7-32A1D1A9BABA}"/>
              </a:ext>
            </a:extLst>
          </p:cNvPr>
          <p:cNvGrpSpPr/>
          <p:nvPr/>
        </p:nvGrpSpPr>
        <p:grpSpPr>
          <a:xfrm>
            <a:off x="5734046" y="3998906"/>
            <a:ext cx="689893" cy="482885"/>
            <a:chOff x="0" y="2527443"/>
            <a:chExt cx="1453179" cy="101714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C0093C4A-5874-AA9C-956C-301A69DCF65D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31EBD45A-6542-7E77-E33B-AAF63528092D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9CFA1DB8-A0C2-951A-D915-A712C235C1DE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63141FED-7477-C01C-CB3C-3617F9BA4256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49" name="図 548">
            <a:extLst>
              <a:ext uri="{FF2B5EF4-FFF2-40B4-BE49-F238E27FC236}">
                <a16:creationId xmlns:a16="http://schemas.microsoft.com/office/drawing/2014/main" id="{FDA39319-2BC8-40D2-20B7-232AD7D145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2282662"/>
            <a:ext cx="1414395" cy="249958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474A2DD7-9FAD-EEC0-5D74-9573104F2A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2935934"/>
            <a:ext cx="646232" cy="371888"/>
          </a:xfrm>
          <a:prstGeom prst="rect">
            <a:avLst/>
          </a:prstGeom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90AE66DF-049D-2F27-0890-7C5111058C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2905451"/>
            <a:ext cx="445047" cy="432854"/>
          </a:xfrm>
          <a:prstGeom prst="rect">
            <a:avLst/>
          </a:prstGeom>
        </p:spPr>
      </p:pic>
      <p:pic>
        <p:nvPicPr>
          <p:cNvPr id="554" name="図 553">
            <a:extLst>
              <a:ext uri="{FF2B5EF4-FFF2-40B4-BE49-F238E27FC236}">
                <a16:creationId xmlns:a16="http://schemas.microsoft.com/office/drawing/2014/main" id="{F3B7DAC2-AE9D-F6D6-F56A-42DFB3401A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2935934"/>
            <a:ext cx="646232" cy="371888"/>
          </a:xfrm>
          <a:prstGeom prst="rect">
            <a:avLst/>
          </a:prstGeom>
        </p:spPr>
      </p:pic>
      <p:cxnSp>
        <p:nvCxnSpPr>
          <p:cNvPr id="556" name="コネクタ: 曲線 555">
            <a:extLst>
              <a:ext uri="{FF2B5EF4-FFF2-40B4-BE49-F238E27FC236}">
                <a16:creationId xmlns:a16="http://schemas.microsoft.com/office/drawing/2014/main" id="{5920805E-FA8B-5577-CC9D-CE3F47580DE9}"/>
              </a:ext>
            </a:extLst>
          </p:cNvPr>
          <p:cNvCxnSpPr>
            <a:cxnSpLocks/>
            <a:stCxn id="549" idx="2"/>
            <a:endCxn id="552" idx="0"/>
          </p:cNvCxnSpPr>
          <p:nvPr/>
        </p:nvCxnSpPr>
        <p:spPr>
          <a:xfrm rot="16200000" flipH="1">
            <a:off x="3404069" y="2608045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7" name="コネクタ: 曲線 556">
            <a:extLst>
              <a:ext uri="{FF2B5EF4-FFF2-40B4-BE49-F238E27FC236}">
                <a16:creationId xmlns:a16="http://schemas.microsoft.com/office/drawing/2014/main" id="{24A29F5D-557A-88B6-07B0-70246CBDF573}"/>
              </a:ext>
            </a:extLst>
          </p:cNvPr>
          <p:cNvCxnSpPr>
            <a:cxnSpLocks/>
            <a:stCxn id="549" idx="2"/>
            <a:endCxn id="551" idx="0"/>
          </p:cNvCxnSpPr>
          <p:nvPr/>
        </p:nvCxnSpPr>
        <p:spPr>
          <a:xfrm rot="5400000">
            <a:off x="2856679" y="2313118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コネクタ: 曲線 562">
            <a:extLst>
              <a:ext uri="{FF2B5EF4-FFF2-40B4-BE49-F238E27FC236}">
                <a16:creationId xmlns:a16="http://schemas.microsoft.com/office/drawing/2014/main" id="{E4DCFC00-B948-BD33-7CC2-5AF8A30AF3E9}"/>
              </a:ext>
            </a:extLst>
          </p:cNvPr>
          <p:cNvCxnSpPr>
            <a:cxnSpLocks/>
            <a:stCxn id="549" idx="2"/>
            <a:endCxn id="554" idx="0"/>
          </p:cNvCxnSpPr>
          <p:nvPr/>
        </p:nvCxnSpPr>
        <p:spPr>
          <a:xfrm rot="5400000">
            <a:off x="2339125" y="1795564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3" name="図 572">
            <a:extLst>
              <a:ext uri="{FF2B5EF4-FFF2-40B4-BE49-F238E27FC236}">
                <a16:creationId xmlns:a16="http://schemas.microsoft.com/office/drawing/2014/main" id="{59499A02-365E-9B2C-68EE-0A18977B58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3789357"/>
            <a:ext cx="1414395" cy="249958"/>
          </a:xfrm>
          <a:prstGeom prst="rect">
            <a:avLst/>
          </a:prstGeom>
        </p:spPr>
      </p:pic>
      <p:pic>
        <p:nvPicPr>
          <p:cNvPr id="574" name="図 573">
            <a:extLst>
              <a:ext uri="{FF2B5EF4-FFF2-40B4-BE49-F238E27FC236}">
                <a16:creationId xmlns:a16="http://schemas.microsoft.com/office/drawing/2014/main" id="{1359D735-6C1D-E0B1-8488-EB4A0F63F0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4442629"/>
            <a:ext cx="646232" cy="371888"/>
          </a:xfrm>
          <a:prstGeom prst="rect">
            <a:avLst/>
          </a:prstGeom>
        </p:spPr>
      </p:pic>
      <p:pic>
        <p:nvPicPr>
          <p:cNvPr id="575" name="図 574">
            <a:extLst>
              <a:ext uri="{FF2B5EF4-FFF2-40B4-BE49-F238E27FC236}">
                <a16:creationId xmlns:a16="http://schemas.microsoft.com/office/drawing/2014/main" id="{42987173-2C33-3F05-1915-7FC74290FF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4412146"/>
            <a:ext cx="445047" cy="432854"/>
          </a:xfrm>
          <a:prstGeom prst="rect">
            <a:avLst/>
          </a:prstGeom>
        </p:spPr>
      </p:pic>
      <p:pic>
        <p:nvPicPr>
          <p:cNvPr id="577" name="図 576">
            <a:extLst>
              <a:ext uri="{FF2B5EF4-FFF2-40B4-BE49-F238E27FC236}">
                <a16:creationId xmlns:a16="http://schemas.microsoft.com/office/drawing/2014/main" id="{BC598D94-ECDA-C4A2-59A9-0D96051BFC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4442629"/>
            <a:ext cx="646232" cy="371888"/>
          </a:xfrm>
          <a:prstGeom prst="rect">
            <a:avLst/>
          </a:prstGeom>
        </p:spPr>
      </p:pic>
      <p:cxnSp>
        <p:nvCxnSpPr>
          <p:cNvPr id="578" name="コネクタ: 曲線 577">
            <a:extLst>
              <a:ext uri="{FF2B5EF4-FFF2-40B4-BE49-F238E27FC236}">
                <a16:creationId xmlns:a16="http://schemas.microsoft.com/office/drawing/2014/main" id="{157BE09E-62EE-E065-BF0F-2334FDCC279D}"/>
              </a:ext>
            </a:extLst>
          </p:cNvPr>
          <p:cNvCxnSpPr>
            <a:cxnSpLocks/>
            <a:stCxn id="573" idx="2"/>
            <a:endCxn id="575" idx="0"/>
          </p:cNvCxnSpPr>
          <p:nvPr/>
        </p:nvCxnSpPr>
        <p:spPr>
          <a:xfrm rot="16200000" flipH="1">
            <a:off x="3404069" y="4114740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コネクタ: 曲線 578">
            <a:extLst>
              <a:ext uri="{FF2B5EF4-FFF2-40B4-BE49-F238E27FC236}">
                <a16:creationId xmlns:a16="http://schemas.microsoft.com/office/drawing/2014/main" id="{8AE905B8-F1ED-E113-8946-9E6F09437F1F}"/>
              </a:ext>
            </a:extLst>
          </p:cNvPr>
          <p:cNvCxnSpPr>
            <a:cxnSpLocks/>
            <a:stCxn id="573" idx="2"/>
            <a:endCxn id="574" idx="0"/>
          </p:cNvCxnSpPr>
          <p:nvPr/>
        </p:nvCxnSpPr>
        <p:spPr>
          <a:xfrm rot="5400000">
            <a:off x="2856679" y="3819813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コネクタ: 曲線 580">
            <a:extLst>
              <a:ext uri="{FF2B5EF4-FFF2-40B4-BE49-F238E27FC236}">
                <a16:creationId xmlns:a16="http://schemas.microsoft.com/office/drawing/2014/main" id="{BBA9E313-70EF-C2C6-096F-EA17D9433E68}"/>
              </a:ext>
            </a:extLst>
          </p:cNvPr>
          <p:cNvCxnSpPr>
            <a:cxnSpLocks/>
            <a:stCxn id="573" idx="2"/>
            <a:endCxn id="577" idx="0"/>
          </p:cNvCxnSpPr>
          <p:nvPr/>
        </p:nvCxnSpPr>
        <p:spPr>
          <a:xfrm rot="5400000">
            <a:off x="2339125" y="3302259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コネクタ: 曲線 582">
            <a:extLst>
              <a:ext uri="{FF2B5EF4-FFF2-40B4-BE49-F238E27FC236}">
                <a16:creationId xmlns:a16="http://schemas.microsoft.com/office/drawing/2014/main" id="{5E71B376-11E5-F187-D6AC-DB3BFC2FE3A2}"/>
              </a:ext>
            </a:extLst>
          </p:cNvPr>
          <p:cNvCxnSpPr>
            <a:cxnSpLocks/>
            <a:stCxn id="573" idx="3"/>
            <a:endCxn id="550" idx="1"/>
          </p:cNvCxnSpPr>
          <p:nvPr/>
        </p:nvCxnSpPr>
        <p:spPr>
          <a:xfrm flipV="1">
            <a:off x="4186692" y="3169717"/>
            <a:ext cx="1185103" cy="7446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コネクタ 585">
            <a:extLst>
              <a:ext uri="{FF2B5EF4-FFF2-40B4-BE49-F238E27FC236}">
                <a16:creationId xmlns:a16="http://schemas.microsoft.com/office/drawing/2014/main" id="{1F65CAA6-EC0F-24A5-976D-A8FC5A593120}"/>
              </a:ext>
            </a:extLst>
          </p:cNvPr>
          <p:cNvCxnSpPr>
            <a:cxnSpLocks/>
            <a:stCxn id="22" idx="6"/>
            <a:endCxn id="550" idx="0"/>
          </p:cNvCxnSpPr>
          <p:nvPr/>
        </p:nvCxnSpPr>
        <p:spPr>
          <a:xfrm>
            <a:off x="6075864" y="2364967"/>
            <a:ext cx="3129" cy="6797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0" name="図 549">
            <a:extLst>
              <a:ext uri="{FF2B5EF4-FFF2-40B4-BE49-F238E27FC236}">
                <a16:creationId xmlns:a16="http://schemas.microsoft.com/office/drawing/2014/main" id="{7B1B6281-9C38-298C-859A-210F197E6F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3044738"/>
            <a:ext cx="1414395" cy="249958"/>
          </a:xfrm>
          <a:prstGeom prst="rect">
            <a:avLst/>
          </a:prstGeom>
        </p:spPr>
      </p:pic>
      <p:pic>
        <p:nvPicPr>
          <p:cNvPr id="593" name="図 592">
            <a:extLst>
              <a:ext uri="{FF2B5EF4-FFF2-40B4-BE49-F238E27FC236}">
                <a16:creationId xmlns:a16="http://schemas.microsoft.com/office/drawing/2014/main" id="{356D423D-7210-8916-D81A-67BDB9DDC5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2443186"/>
            <a:ext cx="1889924" cy="335309"/>
          </a:xfrm>
          <a:prstGeom prst="rect">
            <a:avLst/>
          </a:prstGeom>
        </p:spPr>
      </p:pic>
      <p:pic>
        <p:nvPicPr>
          <p:cNvPr id="595" name="図 594">
            <a:extLst>
              <a:ext uri="{FF2B5EF4-FFF2-40B4-BE49-F238E27FC236}">
                <a16:creationId xmlns:a16="http://schemas.microsoft.com/office/drawing/2014/main" id="{0439A034-6E59-10D2-8A1F-2F6E3EF984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5133889"/>
            <a:ext cx="1414395" cy="249958"/>
          </a:xfrm>
          <a:prstGeom prst="rect">
            <a:avLst/>
          </a:prstGeom>
        </p:spPr>
      </p:pic>
      <p:pic>
        <p:nvPicPr>
          <p:cNvPr id="596" name="図 595">
            <a:extLst>
              <a:ext uri="{FF2B5EF4-FFF2-40B4-BE49-F238E27FC236}">
                <a16:creationId xmlns:a16="http://schemas.microsoft.com/office/drawing/2014/main" id="{633E9AB3-78C4-DAF9-90E8-414B93ADBC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545" y="5952261"/>
            <a:ext cx="646232" cy="371888"/>
          </a:xfrm>
          <a:prstGeom prst="rect">
            <a:avLst/>
          </a:prstGeom>
        </p:spPr>
      </p:pic>
      <p:pic>
        <p:nvPicPr>
          <p:cNvPr id="597" name="図 596">
            <a:extLst>
              <a:ext uri="{FF2B5EF4-FFF2-40B4-BE49-F238E27FC236}">
                <a16:creationId xmlns:a16="http://schemas.microsoft.com/office/drawing/2014/main" id="{5155D63A-808B-ECCC-EAF4-B653E83A58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696" y="5921778"/>
            <a:ext cx="445047" cy="432854"/>
          </a:xfrm>
          <a:prstGeom prst="rect">
            <a:avLst/>
          </a:prstGeom>
        </p:spPr>
      </p:pic>
      <p:pic>
        <p:nvPicPr>
          <p:cNvPr id="598" name="図 597">
            <a:extLst>
              <a:ext uri="{FF2B5EF4-FFF2-40B4-BE49-F238E27FC236}">
                <a16:creationId xmlns:a16="http://schemas.microsoft.com/office/drawing/2014/main" id="{88AE634B-AE2B-DC2E-9E42-36196D6AD0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673" y="5952261"/>
            <a:ext cx="646232" cy="371888"/>
          </a:xfrm>
          <a:prstGeom prst="rect">
            <a:avLst/>
          </a:prstGeom>
        </p:spPr>
      </p:pic>
      <p:cxnSp>
        <p:nvCxnSpPr>
          <p:cNvPr id="600" name="コネクタ: 曲線 599">
            <a:extLst>
              <a:ext uri="{FF2B5EF4-FFF2-40B4-BE49-F238E27FC236}">
                <a16:creationId xmlns:a16="http://schemas.microsoft.com/office/drawing/2014/main" id="{7FBE4721-F9A6-92E8-24C3-F4E1D4F173A8}"/>
              </a:ext>
            </a:extLst>
          </p:cNvPr>
          <p:cNvCxnSpPr>
            <a:stCxn id="595" idx="2"/>
            <a:endCxn id="597" idx="0"/>
          </p:cNvCxnSpPr>
          <p:nvPr/>
        </p:nvCxnSpPr>
        <p:spPr>
          <a:xfrm rot="16200000" flipH="1">
            <a:off x="6112641" y="5350198"/>
            <a:ext cx="537931" cy="605227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コネクタ: 曲線 600">
            <a:extLst>
              <a:ext uri="{FF2B5EF4-FFF2-40B4-BE49-F238E27FC236}">
                <a16:creationId xmlns:a16="http://schemas.microsoft.com/office/drawing/2014/main" id="{42EF90C6-2A60-97A6-8615-1BFD2DDF3476}"/>
              </a:ext>
            </a:extLst>
          </p:cNvPr>
          <p:cNvCxnSpPr>
            <a:cxnSpLocks/>
            <a:stCxn id="595" idx="2"/>
            <a:endCxn id="596" idx="0"/>
          </p:cNvCxnSpPr>
          <p:nvPr/>
        </p:nvCxnSpPr>
        <p:spPr>
          <a:xfrm rot="5400000">
            <a:off x="5499120" y="5372388"/>
            <a:ext cx="568414" cy="591332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コネクタ: 曲線 601">
            <a:extLst>
              <a:ext uri="{FF2B5EF4-FFF2-40B4-BE49-F238E27FC236}">
                <a16:creationId xmlns:a16="http://schemas.microsoft.com/office/drawing/2014/main" id="{D8163867-7997-9C9F-7B17-A776EA256C1E}"/>
              </a:ext>
            </a:extLst>
          </p:cNvPr>
          <p:cNvCxnSpPr>
            <a:cxnSpLocks/>
            <a:stCxn id="595" idx="2"/>
            <a:endCxn id="598" idx="0"/>
          </p:cNvCxnSpPr>
          <p:nvPr/>
        </p:nvCxnSpPr>
        <p:spPr>
          <a:xfrm rot="5400000">
            <a:off x="4723684" y="4596952"/>
            <a:ext cx="568414" cy="21422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コネクタ: 曲線 602">
            <a:extLst>
              <a:ext uri="{FF2B5EF4-FFF2-40B4-BE49-F238E27FC236}">
                <a16:creationId xmlns:a16="http://schemas.microsoft.com/office/drawing/2014/main" id="{B6940670-5DC3-EBE4-DE62-551AD75FCD4E}"/>
              </a:ext>
            </a:extLst>
          </p:cNvPr>
          <p:cNvCxnSpPr>
            <a:cxnSpLocks/>
            <a:stCxn id="595" idx="2"/>
            <a:endCxn id="622" idx="0"/>
          </p:cNvCxnSpPr>
          <p:nvPr/>
        </p:nvCxnSpPr>
        <p:spPr>
          <a:xfrm rot="16200000" flipH="1">
            <a:off x="7176963" y="4285877"/>
            <a:ext cx="540165" cy="27361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4" name="図 603">
            <a:extLst>
              <a:ext uri="{FF2B5EF4-FFF2-40B4-BE49-F238E27FC236}">
                <a16:creationId xmlns:a16="http://schemas.microsoft.com/office/drawing/2014/main" id="{5A47EF46-BD8F-7D13-A805-22CD80CA30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3335784"/>
            <a:ext cx="1889924" cy="335309"/>
          </a:xfrm>
          <a:prstGeom prst="rect">
            <a:avLst/>
          </a:prstGeom>
        </p:spPr>
      </p:pic>
      <p:cxnSp>
        <p:nvCxnSpPr>
          <p:cNvPr id="605" name="コネクタ: 曲線 604">
            <a:extLst>
              <a:ext uri="{FF2B5EF4-FFF2-40B4-BE49-F238E27FC236}">
                <a16:creationId xmlns:a16="http://schemas.microsoft.com/office/drawing/2014/main" id="{A31ABFC9-B6D9-46D6-C645-8051015C0D45}"/>
              </a:ext>
            </a:extLst>
          </p:cNvPr>
          <p:cNvCxnSpPr>
            <a:cxnSpLocks/>
            <a:stCxn id="593" idx="1"/>
            <a:endCxn id="609" idx="2"/>
          </p:cNvCxnSpPr>
          <p:nvPr/>
        </p:nvCxnSpPr>
        <p:spPr>
          <a:xfrm rot="10800000">
            <a:off x="8368441" y="2192785"/>
            <a:ext cx="949494" cy="418057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9" name="図 608">
            <a:extLst>
              <a:ext uri="{FF2B5EF4-FFF2-40B4-BE49-F238E27FC236}">
                <a16:creationId xmlns:a16="http://schemas.microsoft.com/office/drawing/2014/main" id="{5463ABA5-E8E8-6665-4B78-93DE1A6F8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243" y="1942826"/>
            <a:ext cx="1414395" cy="249958"/>
          </a:xfrm>
          <a:prstGeom prst="rect">
            <a:avLst/>
          </a:prstGeom>
        </p:spPr>
      </p:pic>
      <p:cxnSp>
        <p:nvCxnSpPr>
          <p:cNvPr id="612" name="コネクタ: 曲線 611">
            <a:extLst>
              <a:ext uri="{FF2B5EF4-FFF2-40B4-BE49-F238E27FC236}">
                <a16:creationId xmlns:a16="http://schemas.microsoft.com/office/drawing/2014/main" id="{6E28CF4C-AE66-C598-BC9B-61168313F36F}"/>
              </a:ext>
            </a:extLst>
          </p:cNvPr>
          <p:cNvCxnSpPr>
            <a:cxnSpLocks/>
            <a:stCxn id="604" idx="1"/>
            <a:endCxn id="609" idx="2"/>
          </p:cNvCxnSpPr>
          <p:nvPr/>
        </p:nvCxnSpPr>
        <p:spPr>
          <a:xfrm rot="10800000">
            <a:off x="8368441" y="2192785"/>
            <a:ext cx="949494" cy="1310655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コネクタ 616">
            <a:extLst>
              <a:ext uri="{FF2B5EF4-FFF2-40B4-BE49-F238E27FC236}">
                <a16:creationId xmlns:a16="http://schemas.microsoft.com/office/drawing/2014/main" id="{94215250-BB02-3FE4-1AD7-B9D8BD22865E}"/>
              </a:ext>
            </a:extLst>
          </p:cNvPr>
          <p:cNvCxnSpPr>
            <a:cxnSpLocks/>
            <a:stCxn id="23" idx="6"/>
            <a:endCxn id="609" idx="1"/>
          </p:cNvCxnSpPr>
          <p:nvPr/>
        </p:nvCxnSpPr>
        <p:spPr>
          <a:xfrm>
            <a:off x="6417682" y="2067805"/>
            <a:ext cx="12435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2" name="図 621">
            <a:extLst>
              <a:ext uri="{FF2B5EF4-FFF2-40B4-BE49-F238E27FC236}">
                <a16:creationId xmlns:a16="http://schemas.microsoft.com/office/drawing/2014/main" id="{A1B73A3B-987C-3947-40FD-58404BE182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135" y="5924012"/>
            <a:ext cx="1889924" cy="335309"/>
          </a:xfrm>
          <a:prstGeom prst="rect">
            <a:avLst/>
          </a:prstGeom>
        </p:spPr>
      </p:pic>
      <p:cxnSp>
        <p:nvCxnSpPr>
          <p:cNvPr id="626" name="直線コネクタ 625">
            <a:extLst>
              <a:ext uri="{FF2B5EF4-FFF2-40B4-BE49-F238E27FC236}">
                <a16:creationId xmlns:a16="http://schemas.microsoft.com/office/drawing/2014/main" id="{64EF7E3D-582B-6EBB-8FEA-A4E7EA84FA2D}"/>
              </a:ext>
            </a:extLst>
          </p:cNvPr>
          <p:cNvCxnSpPr>
            <a:cxnSpLocks/>
            <a:stCxn id="550" idx="2"/>
            <a:endCxn id="33" idx="0"/>
          </p:cNvCxnSpPr>
          <p:nvPr/>
        </p:nvCxnSpPr>
        <p:spPr>
          <a:xfrm flipH="1">
            <a:off x="6075864" y="3294696"/>
            <a:ext cx="3129" cy="704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コネクタ 628">
            <a:extLst>
              <a:ext uri="{FF2B5EF4-FFF2-40B4-BE49-F238E27FC236}">
                <a16:creationId xmlns:a16="http://schemas.microsoft.com/office/drawing/2014/main" id="{CA3C4D62-A308-A665-7A58-BDBD1E61A111}"/>
              </a:ext>
            </a:extLst>
          </p:cNvPr>
          <p:cNvCxnSpPr>
            <a:cxnSpLocks/>
            <a:stCxn id="32" idx="6"/>
            <a:endCxn id="595" idx="0"/>
          </p:cNvCxnSpPr>
          <p:nvPr/>
        </p:nvCxnSpPr>
        <p:spPr>
          <a:xfrm>
            <a:off x="6075864" y="4481791"/>
            <a:ext cx="3129" cy="652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コネクタ: 曲線 659">
            <a:extLst>
              <a:ext uri="{FF2B5EF4-FFF2-40B4-BE49-F238E27FC236}">
                <a16:creationId xmlns:a16="http://schemas.microsoft.com/office/drawing/2014/main" id="{310EA56A-C268-2D4A-FB19-D52B6A0C5A35}"/>
              </a:ext>
            </a:extLst>
          </p:cNvPr>
          <p:cNvCxnSpPr>
            <a:cxnSpLocks/>
            <a:stCxn id="549" idx="3"/>
            <a:endCxn id="550" idx="1"/>
          </p:cNvCxnSpPr>
          <p:nvPr/>
        </p:nvCxnSpPr>
        <p:spPr>
          <a:xfrm>
            <a:off x="4186692" y="2407641"/>
            <a:ext cx="1185103" cy="76207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8" name="雲 667">
            <a:extLst>
              <a:ext uri="{FF2B5EF4-FFF2-40B4-BE49-F238E27FC236}">
                <a16:creationId xmlns:a16="http://schemas.microsoft.com/office/drawing/2014/main" id="{2E465F4D-07B1-BB5A-738A-2F94C5CC207A}"/>
              </a:ext>
            </a:extLst>
          </p:cNvPr>
          <p:cNvSpPr/>
          <p:nvPr/>
        </p:nvSpPr>
        <p:spPr>
          <a:xfrm>
            <a:off x="5256561" y="230534"/>
            <a:ext cx="1638605" cy="1060243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Internet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9" name="直線コネクタ 668">
            <a:extLst>
              <a:ext uri="{FF2B5EF4-FFF2-40B4-BE49-F238E27FC236}">
                <a16:creationId xmlns:a16="http://schemas.microsoft.com/office/drawing/2014/main" id="{5370EFE3-0D7F-AEFC-37B1-249F71B6E65B}"/>
              </a:ext>
            </a:extLst>
          </p:cNvPr>
          <p:cNvCxnSpPr>
            <a:cxnSpLocks/>
            <a:stCxn id="668" idx="1"/>
            <a:endCxn id="21" idx="21"/>
          </p:cNvCxnSpPr>
          <p:nvPr/>
        </p:nvCxnSpPr>
        <p:spPr>
          <a:xfrm>
            <a:off x="6075864" y="1289648"/>
            <a:ext cx="0" cy="620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4" name="テキスト ボックス 673">
            <a:extLst>
              <a:ext uri="{FF2B5EF4-FFF2-40B4-BE49-F238E27FC236}">
                <a16:creationId xmlns:a16="http://schemas.microsoft.com/office/drawing/2014/main" id="{9DB80BA7-C2E7-017F-498E-5E607FACB834}"/>
              </a:ext>
            </a:extLst>
          </p:cNvPr>
          <p:cNvSpPr txBox="1"/>
          <p:nvPr/>
        </p:nvSpPr>
        <p:spPr>
          <a:xfrm>
            <a:off x="4597319" y="3699759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5" name="テキスト ボックス 674">
            <a:extLst>
              <a:ext uri="{FF2B5EF4-FFF2-40B4-BE49-F238E27FC236}">
                <a16:creationId xmlns:a16="http://schemas.microsoft.com/office/drawing/2014/main" id="{2AA0382D-91E1-8B00-5870-CE366E0301E6}"/>
              </a:ext>
            </a:extLst>
          </p:cNvPr>
          <p:cNvSpPr txBox="1"/>
          <p:nvPr/>
        </p:nvSpPr>
        <p:spPr>
          <a:xfrm>
            <a:off x="4597319" y="15929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aa.bb.cc.dd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6" name="テキスト ボックス 675">
            <a:extLst>
              <a:ext uri="{FF2B5EF4-FFF2-40B4-BE49-F238E27FC236}">
                <a16:creationId xmlns:a16="http://schemas.microsoft.com/office/drawing/2014/main" id="{46DD90DD-EBB0-FCF0-A89A-DF0C1E85889F}"/>
              </a:ext>
            </a:extLst>
          </p:cNvPr>
          <p:cNvSpPr txBox="1"/>
          <p:nvPr/>
        </p:nvSpPr>
        <p:spPr>
          <a:xfrm>
            <a:off x="4178239" y="4485002"/>
            <a:ext cx="1917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7" name="テキスト ボックス 676">
            <a:extLst>
              <a:ext uri="{FF2B5EF4-FFF2-40B4-BE49-F238E27FC236}">
                <a16:creationId xmlns:a16="http://schemas.microsoft.com/office/drawing/2014/main" id="{6A83BDD8-B2A9-C642-7B77-240AC88815A4}"/>
              </a:ext>
            </a:extLst>
          </p:cNvPr>
          <p:cNvSpPr txBox="1"/>
          <p:nvPr/>
        </p:nvSpPr>
        <p:spPr>
          <a:xfrm>
            <a:off x="8226634" y="62593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8" name="テキスト ボックス 677">
            <a:extLst>
              <a:ext uri="{FF2B5EF4-FFF2-40B4-BE49-F238E27FC236}">
                <a16:creationId xmlns:a16="http://schemas.microsoft.com/office/drawing/2014/main" id="{44E4AC5C-14A5-4E53-EA8B-253FB8818638}"/>
              </a:ext>
            </a:extLst>
          </p:cNvPr>
          <p:cNvSpPr txBox="1"/>
          <p:nvPr/>
        </p:nvSpPr>
        <p:spPr>
          <a:xfrm>
            <a:off x="3094156" y="6329178"/>
            <a:ext cx="1755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9" name="テキスト ボックス 678">
            <a:extLst>
              <a:ext uri="{FF2B5EF4-FFF2-40B4-BE49-F238E27FC236}">
                <a16:creationId xmlns:a16="http://schemas.microsoft.com/office/drawing/2014/main" id="{5FDA54F1-3F74-6133-A2F1-1854AB236659}"/>
              </a:ext>
            </a:extLst>
          </p:cNvPr>
          <p:cNvSpPr txBox="1"/>
          <p:nvPr/>
        </p:nvSpPr>
        <p:spPr>
          <a:xfrm>
            <a:off x="4815370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3" name="テキスト ボックス 682">
            <a:extLst>
              <a:ext uri="{FF2B5EF4-FFF2-40B4-BE49-F238E27FC236}">
                <a16:creationId xmlns:a16="http://schemas.microsoft.com/office/drawing/2014/main" id="{00855203-497D-40E1-C225-00B05F23B57E}"/>
              </a:ext>
            </a:extLst>
          </p:cNvPr>
          <p:cNvSpPr txBox="1"/>
          <p:nvPr/>
        </p:nvSpPr>
        <p:spPr>
          <a:xfrm>
            <a:off x="6030876" y="63291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4" name="テキスト ボックス 683">
            <a:extLst>
              <a:ext uri="{FF2B5EF4-FFF2-40B4-BE49-F238E27FC236}">
                <a16:creationId xmlns:a16="http://schemas.microsoft.com/office/drawing/2014/main" id="{8E116C24-D219-7F34-7B06-A5C6463286CC}"/>
              </a:ext>
            </a:extLst>
          </p:cNvPr>
          <p:cNvSpPr txBox="1"/>
          <p:nvPr/>
        </p:nvSpPr>
        <p:spPr>
          <a:xfrm>
            <a:off x="6325486" y="1582489"/>
            <a:ext cx="1977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192.168.2.1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B8:C9:24:11:11:12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5" name="テキスト ボックス 684">
            <a:extLst>
              <a:ext uri="{FF2B5EF4-FFF2-40B4-BE49-F238E27FC236}">
                <a16:creationId xmlns:a16="http://schemas.microsoft.com/office/drawing/2014/main" id="{63FCEC7D-62FB-719A-E3A9-73D3152D7348}"/>
              </a:ext>
            </a:extLst>
          </p:cNvPr>
          <p:cNvSpPr txBox="1"/>
          <p:nvPr/>
        </p:nvSpPr>
        <p:spPr>
          <a:xfrm>
            <a:off x="9361233" y="2778495"/>
            <a:ext cx="1889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B0:4F:13:AA:BB:00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6" name="テキスト ボックス 685">
            <a:extLst>
              <a:ext uri="{FF2B5EF4-FFF2-40B4-BE49-F238E27FC236}">
                <a16:creationId xmlns:a16="http://schemas.microsoft.com/office/drawing/2014/main" id="{68429009-7923-6E4F-FCC3-52B6B545E092}"/>
              </a:ext>
            </a:extLst>
          </p:cNvPr>
          <p:cNvSpPr txBox="1"/>
          <p:nvPr/>
        </p:nvSpPr>
        <p:spPr>
          <a:xfrm>
            <a:off x="9361232" y="3652344"/>
            <a:ext cx="1886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192.168.2.3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B0:4F:13:AA:BB:11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6" name="テキスト ボックス 695">
            <a:extLst>
              <a:ext uri="{FF2B5EF4-FFF2-40B4-BE49-F238E27FC236}">
                <a16:creationId xmlns:a16="http://schemas.microsoft.com/office/drawing/2014/main" id="{1A886AFC-E230-9533-62F3-68AC7424D1B3}"/>
              </a:ext>
            </a:extLst>
          </p:cNvPr>
          <p:cNvSpPr txBox="1"/>
          <p:nvPr/>
        </p:nvSpPr>
        <p:spPr>
          <a:xfrm>
            <a:off x="1168911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54D48F1A-D535-12DF-7898-95FA4EC9CC9C}"/>
              </a:ext>
            </a:extLst>
          </p:cNvPr>
          <p:cNvSpPr txBox="1"/>
          <p:nvPr/>
        </p:nvSpPr>
        <p:spPr>
          <a:xfrm>
            <a:off x="2193644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679496B2-BB9C-0086-E06F-333F578F4407}"/>
              </a:ext>
            </a:extLst>
          </p:cNvPr>
          <p:cNvSpPr txBox="1"/>
          <p:nvPr/>
        </p:nvSpPr>
        <p:spPr>
          <a:xfrm>
            <a:off x="3234255" y="4828324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A45299CA-6120-5090-4EB3-D94A273F60FB}"/>
              </a:ext>
            </a:extLst>
          </p:cNvPr>
          <p:cNvSpPr txBox="1"/>
          <p:nvPr/>
        </p:nvSpPr>
        <p:spPr>
          <a:xfrm>
            <a:off x="1116813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0" name="テキスト ボックス 699">
            <a:extLst>
              <a:ext uri="{FF2B5EF4-FFF2-40B4-BE49-F238E27FC236}">
                <a16:creationId xmlns:a16="http://schemas.microsoft.com/office/drawing/2014/main" id="{FDB08C78-A221-2521-4FCB-897C9001FE28}"/>
              </a:ext>
            </a:extLst>
          </p:cNvPr>
          <p:cNvSpPr txBox="1"/>
          <p:nvPr/>
        </p:nvSpPr>
        <p:spPr>
          <a:xfrm>
            <a:off x="2141546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1" name="テキスト ボックス 700">
            <a:extLst>
              <a:ext uri="{FF2B5EF4-FFF2-40B4-BE49-F238E27FC236}">
                <a16:creationId xmlns:a16="http://schemas.microsoft.com/office/drawing/2014/main" id="{D12B0139-1346-A6AA-553D-E15505957D80}"/>
              </a:ext>
            </a:extLst>
          </p:cNvPr>
          <p:cNvSpPr txBox="1"/>
          <p:nvPr/>
        </p:nvSpPr>
        <p:spPr>
          <a:xfrm>
            <a:off x="3234255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7" name="図 716">
            <a:extLst>
              <a:ext uri="{FF2B5EF4-FFF2-40B4-BE49-F238E27FC236}">
                <a16:creationId xmlns:a16="http://schemas.microsoft.com/office/drawing/2014/main" id="{5AC65D4C-78F3-48DB-B712-8E02DD0D81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97" y="3386596"/>
            <a:ext cx="646232" cy="371888"/>
          </a:xfrm>
          <a:prstGeom prst="rect">
            <a:avLst/>
          </a:prstGeom>
        </p:spPr>
      </p:pic>
      <p:cxnSp>
        <p:nvCxnSpPr>
          <p:cNvPr id="718" name="コネクタ: 曲線 717">
            <a:extLst>
              <a:ext uri="{FF2B5EF4-FFF2-40B4-BE49-F238E27FC236}">
                <a16:creationId xmlns:a16="http://schemas.microsoft.com/office/drawing/2014/main" id="{309183BF-7644-E39A-CC84-A426EF8FDE87}"/>
              </a:ext>
            </a:extLst>
          </p:cNvPr>
          <p:cNvCxnSpPr>
            <a:cxnSpLocks/>
            <a:stCxn id="550" idx="3"/>
            <a:endCxn id="717" idx="0"/>
          </p:cNvCxnSpPr>
          <p:nvPr/>
        </p:nvCxnSpPr>
        <p:spPr>
          <a:xfrm>
            <a:off x="6786190" y="3169717"/>
            <a:ext cx="848923" cy="216879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9" name="テキスト ボックス 718">
            <a:extLst>
              <a:ext uri="{FF2B5EF4-FFF2-40B4-BE49-F238E27FC236}">
                <a16:creationId xmlns:a16="http://schemas.microsoft.com/office/drawing/2014/main" id="{D7A70060-C099-DDC7-5BC9-5265763334F6}"/>
              </a:ext>
            </a:extLst>
          </p:cNvPr>
          <p:cNvSpPr txBox="1"/>
          <p:nvPr/>
        </p:nvSpPr>
        <p:spPr>
          <a:xfrm>
            <a:off x="7094948" y="3750000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10.0.0.253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E119A5B-8BEC-9A07-9D2D-8B73066DC14B}"/>
              </a:ext>
            </a:extLst>
          </p:cNvPr>
          <p:cNvSpPr/>
          <p:nvPr/>
        </p:nvSpPr>
        <p:spPr>
          <a:xfrm>
            <a:off x="482151" y="1891523"/>
            <a:ext cx="2111370" cy="437721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E075924C-33B9-810F-EE12-ED659C572F6F}"/>
              </a:ext>
            </a:extLst>
          </p:cNvPr>
          <p:cNvSpPr/>
          <p:nvPr/>
        </p:nvSpPr>
        <p:spPr>
          <a:xfrm>
            <a:off x="9403559" y="1491607"/>
            <a:ext cx="2111370" cy="43772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6F7FDC0E-76A3-5482-DC7F-2879B431E864}"/>
              </a:ext>
            </a:extLst>
          </p:cNvPr>
          <p:cNvSpPr/>
          <p:nvPr/>
        </p:nvSpPr>
        <p:spPr>
          <a:xfrm>
            <a:off x="8588044" y="5245112"/>
            <a:ext cx="2111370" cy="437721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3" name="吹き出し: 四角形 2">
            <a:extLst>
              <a:ext uri="{FF2B5EF4-FFF2-40B4-BE49-F238E27FC236}">
                <a16:creationId xmlns:a16="http://schemas.microsoft.com/office/drawing/2014/main" id="{D5171163-1C2E-BB73-8D4E-5274CEDCFCCD}"/>
              </a:ext>
            </a:extLst>
          </p:cNvPr>
          <p:cNvSpPr/>
          <p:nvPr/>
        </p:nvSpPr>
        <p:spPr>
          <a:xfrm>
            <a:off x="6634535" y="818639"/>
            <a:ext cx="2111370" cy="787960"/>
          </a:xfrm>
          <a:prstGeom prst="wedgeRectCallout">
            <a:avLst>
              <a:gd name="adj1" fmla="val -63348"/>
              <a:gd name="adj2" fmla="val 9656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t" anchorCtr="0"/>
          <a:lstStyle/>
          <a:p>
            <a:pPr algn="r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ここまで　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とどいた！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5B9F998-DC04-C170-F4CB-76B7FAD7835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13788" y="892848"/>
            <a:ext cx="978290" cy="633950"/>
          </a:xfrm>
          <a:prstGeom prst="rect">
            <a:avLst/>
          </a:prstGeom>
        </p:spPr>
      </p:pic>
      <p:sp>
        <p:nvSpPr>
          <p:cNvPr id="14" name="矢印: 右 13">
            <a:extLst>
              <a:ext uri="{FF2B5EF4-FFF2-40B4-BE49-F238E27FC236}">
                <a16:creationId xmlns:a16="http://schemas.microsoft.com/office/drawing/2014/main" id="{75B65B59-5D09-1674-C2F0-86048F904822}"/>
              </a:ext>
            </a:extLst>
          </p:cNvPr>
          <p:cNvSpPr/>
          <p:nvPr/>
        </p:nvSpPr>
        <p:spPr>
          <a:xfrm rot="10800000">
            <a:off x="6313773" y="1830021"/>
            <a:ext cx="2069357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二等辺三角形 14">
            <a:extLst>
              <a:ext uri="{FF2B5EF4-FFF2-40B4-BE49-F238E27FC236}">
                <a16:creationId xmlns:a16="http://schemas.microsoft.com/office/drawing/2014/main" id="{2DF75024-4759-EEAB-E072-ACBBD5B87004}"/>
              </a:ext>
            </a:extLst>
          </p:cNvPr>
          <p:cNvSpPr/>
          <p:nvPr/>
        </p:nvSpPr>
        <p:spPr>
          <a:xfrm rot="11684719">
            <a:off x="8848203" y="1188431"/>
            <a:ext cx="675319" cy="123380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四角形: メモ 15">
            <a:extLst>
              <a:ext uri="{FF2B5EF4-FFF2-40B4-BE49-F238E27FC236}">
                <a16:creationId xmlns:a16="http://schemas.microsoft.com/office/drawing/2014/main" id="{62D2CE20-E845-0229-6781-50BEE923B6FA}"/>
              </a:ext>
            </a:extLst>
          </p:cNvPr>
          <p:cNvSpPr/>
          <p:nvPr/>
        </p:nvSpPr>
        <p:spPr>
          <a:xfrm>
            <a:off x="6966688" y="1909363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四角形: メモ 16">
            <a:extLst>
              <a:ext uri="{FF2B5EF4-FFF2-40B4-BE49-F238E27FC236}">
                <a16:creationId xmlns:a16="http://schemas.microsoft.com/office/drawing/2014/main" id="{035342A7-4100-6106-261D-0E6EF77DE1FF}"/>
              </a:ext>
            </a:extLst>
          </p:cNvPr>
          <p:cNvSpPr/>
          <p:nvPr/>
        </p:nvSpPr>
        <p:spPr>
          <a:xfrm>
            <a:off x="8983828" y="278920"/>
            <a:ext cx="2916413" cy="1208409"/>
          </a:xfrm>
          <a:prstGeom prst="foldedCorner">
            <a:avLst>
              <a:gd name="adj" fmla="val 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To: B8:C9:24:11:11:12</a:t>
            </a:r>
          </a:p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From:B0:4F:13:AA:BB:00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私が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です</a:t>
            </a:r>
          </a:p>
        </p:txBody>
      </p:sp>
      <p:sp>
        <p:nvSpPr>
          <p:cNvPr id="18" name="矢印: 右 17">
            <a:extLst>
              <a:ext uri="{FF2B5EF4-FFF2-40B4-BE49-F238E27FC236}">
                <a16:creationId xmlns:a16="http://schemas.microsoft.com/office/drawing/2014/main" id="{DD84056D-2CB4-F3ED-A6A1-3193F885CF5B}"/>
              </a:ext>
            </a:extLst>
          </p:cNvPr>
          <p:cNvSpPr/>
          <p:nvPr/>
        </p:nvSpPr>
        <p:spPr>
          <a:xfrm rot="12131961">
            <a:off x="8323603" y="2182137"/>
            <a:ext cx="1334557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E926A939-6EAB-BD85-6EEB-9AA84F7CEFAA}"/>
              </a:ext>
            </a:extLst>
          </p:cNvPr>
          <p:cNvSpPr/>
          <p:nvPr/>
        </p:nvSpPr>
        <p:spPr>
          <a:xfrm rot="2731017">
            <a:off x="8028918" y="2642923"/>
            <a:ext cx="1687912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四角形: メモ 24">
            <a:extLst>
              <a:ext uri="{FF2B5EF4-FFF2-40B4-BE49-F238E27FC236}">
                <a16:creationId xmlns:a16="http://schemas.microsoft.com/office/drawing/2014/main" id="{507EF8FA-7678-B8C1-2401-513954C1BBC6}"/>
              </a:ext>
            </a:extLst>
          </p:cNvPr>
          <p:cNvSpPr/>
          <p:nvPr/>
        </p:nvSpPr>
        <p:spPr>
          <a:xfrm>
            <a:off x="8786610" y="2243768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四角形: メモ 25">
            <a:extLst>
              <a:ext uri="{FF2B5EF4-FFF2-40B4-BE49-F238E27FC236}">
                <a16:creationId xmlns:a16="http://schemas.microsoft.com/office/drawing/2014/main" id="{5D6A6526-160A-1B6C-551B-18E7DCAB6736}"/>
              </a:ext>
            </a:extLst>
          </p:cNvPr>
          <p:cNvSpPr/>
          <p:nvPr/>
        </p:nvSpPr>
        <p:spPr>
          <a:xfrm>
            <a:off x="8514352" y="2670414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349401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E249FA-4B23-D627-22F3-C2A48611A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矢印: 右 15">
            <a:extLst>
              <a:ext uri="{FF2B5EF4-FFF2-40B4-BE49-F238E27FC236}">
                <a16:creationId xmlns:a16="http://schemas.microsoft.com/office/drawing/2014/main" id="{F44B1DE9-FF7A-9C4E-20F3-9055FBCA4672}"/>
              </a:ext>
            </a:extLst>
          </p:cNvPr>
          <p:cNvSpPr/>
          <p:nvPr/>
        </p:nvSpPr>
        <p:spPr>
          <a:xfrm>
            <a:off x="3627120" y="3143503"/>
            <a:ext cx="4592320" cy="971298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34BB2-91A1-B5E4-8403-A578F4ED457F}"/>
              </a:ext>
            </a:extLst>
          </p:cNvPr>
          <p:cNvSpPr/>
          <p:nvPr/>
        </p:nvSpPr>
        <p:spPr>
          <a:xfrm>
            <a:off x="4495800" y="2743200"/>
            <a:ext cx="2844800" cy="17196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DD11A53-5581-5640-79B6-48A49FAB8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イーサネットフレーム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D8FD92C-EC3D-25EB-667E-5170C79785D0}"/>
              </a:ext>
            </a:extLst>
          </p:cNvPr>
          <p:cNvSpPr/>
          <p:nvPr/>
        </p:nvSpPr>
        <p:spPr>
          <a:xfrm>
            <a:off x="838200" y="2804160"/>
            <a:ext cx="2540000" cy="15951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へ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より</a:t>
            </a:r>
            <a:endParaRPr kumimoji="1"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中身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のデータデータデータデータ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……… ……… ……… ………</a:t>
            </a: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……… ……… ……… ………</a:t>
            </a: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……… ……… ……… ……… 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C8E58D8A-DCC8-33D0-E721-C3B0A250B479}"/>
              </a:ext>
            </a:extLst>
          </p:cNvPr>
          <p:cNvSpPr/>
          <p:nvPr/>
        </p:nvSpPr>
        <p:spPr>
          <a:xfrm>
            <a:off x="838200" y="1683021"/>
            <a:ext cx="2540000" cy="43772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パケット（</a:t>
            </a:r>
            <a:r>
              <a:rPr kumimoji="1"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IP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パケット）</a:t>
            </a:r>
          </a:p>
        </p:txBody>
      </p:sp>
      <p:sp>
        <p:nvSpPr>
          <p:cNvPr id="6" name="フローチャート: 他ページ結合子 5">
            <a:extLst>
              <a:ext uri="{FF2B5EF4-FFF2-40B4-BE49-F238E27FC236}">
                <a16:creationId xmlns:a16="http://schemas.microsoft.com/office/drawing/2014/main" id="{D7CBDA9C-1318-6A38-E141-977353E4AB43}"/>
              </a:ext>
            </a:extLst>
          </p:cNvPr>
          <p:cNvSpPr/>
          <p:nvPr/>
        </p:nvSpPr>
        <p:spPr>
          <a:xfrm flipV="1">
            <a:off x="4495800" y="1544320"/>
            <a:ext cx="2844800" cy="1198880"/>
          </a:xfrm>
          <a:prstGeom prst="flowChartOffpage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FF4AD41-6FAE-5C12-1B9D-A39AD33E1C22}"/>
              </a:ext>
            </a:extLst>
          </p:cNvPr>
          <p:cNvSpPr/>
          <p:nvPr/>
        </p:nvSpPr>
        <p:spPr>
          <a:xfrm>
            <a:off x="8458200" y="2743200"/>
            <a:ext cx="2844800" cy="17196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フリーフォーム: 図形 12">
            <a:extLst>
              <a:ext uri="{FF2B5EF4-FFF2-40B4-BE49-F238E27FC236}">
                <a16:creationId xmlns:a16="http://schemas.microsoft.com/office/drawing/2014/main" id="{933F4727-7EA7-B157-B30F-241854BAD3A0}"/>
              </a:ext>
            </a:extLst>
          </p:cNvPr>
          <p:cNvSpPr/>
          <p:nvPr/>
        </p:nvSpPr>
        <p:spPr>
          <a:xfrm rot="10800000" flipV="1">
            <a:off x="8458200" y="3143504"/>
            <a:ext cx="2844800" cy="1319340"/>
          </a:xfrm>
          <a:custGeom>
            <a:avLst/>
            <a:gdLst>
              <a:gd name="csX0" fmla="*/ 2844800 w 2844800"/>
              <a:gd name="csY0" fmla="*/ 959104 h 2278444"/>
              <a:gd name="csX1" fmla="*/ 1422400 w 2844800"/>
              <a:gd name="csY1" fmla="*/ 1198880 h 2278444"/>
              <a:gd name="csX2" fmla="*/ 0 w 2844800"/>
              <a:gd name="csY2" fmla="*/ 959104 h 2278444"/>
              <a:gd name="csX3" fmla="*/ 0 w 2844800"/>
              <a:gd name="csY3" fmla="*/ 2278444 h 2278444"/>
              <a:gd name="csX4" fmla="*/ 2844800 w 2844800"/>
              <a:gd name="csY4" fmla="*/ 2278444 h 2278444"/>
              <a:gd name="csX5" fmla="*/ 2844800 w 2844800"/>
              <a:gd name="csY5" fmla="*/ 0 h 2278444"/>
              <a:gd name="csX6" fmla="*/ 0 w 2844800"/>
              <a:gd name="csY6" fmla="*/ 0 h 2278444"/>
              <a:gd name="csX7" fmla="*/ 0 w 2844800"/>
              <a:gd name="csY7" fmla="*/ 558800 h 2278444"/>
              <a:gd name="csX8" fmla="*/ 2844800 w 2844800"/>
              <a:gd name="csY8" fmla="*/ 558800 h 2278444"/>
              <a:gd name="csX0" fmla="*/ 2844800 w 2844800"/>
              <a:gd name="csY0" fmla="*/ 959104 h 2278444"/>
              <a:gd name="csX1" fmla="*/ 1422400 w 2844800"/>
              <a:gd name="csY1" fmla="*/ 1198880 h 2278444"/>
              <a:gd name="csX2" fmla="*/ 0 w 2844800"/>
              <a:gd name="csY2" fmla="*/ 959104 h 2278444"/>
              <a:gd name="csX3" fmla="*/ 0 w 2844800"/>
              <a:gd name="csY3" fmla="*/ 2278444 h 2278444"/>
              <a:gd name="csX4" fmla="*/ 2844800 w 2844800"/>
              <a:gd name="csY4" fmla="*/ 2278444 h 2278444"/>
              <a:gd name="csX5" fmla="*/ 2844800 w 2844800"/>
              <a:gd name="csY5" fmla="*/ 959104 h 2278444"/>
              <a:gd name="csX6" fmla="*/ 2844800 w 2844800"/>
              <a:gd name="csY6" fmla="*/ 0 h 2278444"/>
              <a:gd name="csX7" fmla="*/ 0 w 2844800"/>
              <a:gd name="csY7" fmla="*/ 0 h 2278444"/>
              <a:gd name="csX8" fmla="*/ 0 w 2844800"/>
              <a:gd name="csY8" fmla="*/ 558800 h 2278444"/>
              <a:gd name="csX9" fmla="*/ 2844800 w 2844800"/>
              <a:gd name="csY9" fmla="*/ 0 h 2278444"/>
              <a:gd name="csX0" fmla="*/ 2844800 w 2844800"/>
              <a:gd name="csY0" fmla="*/ 959104 h 2278444"/>
              <a:gd name="csX1" fmla="*/ 1422400 w 2844800"/>
              <a:gd name="csY1" fmla="*/ 1198880 h 2278444"/>
              <a:gd name="csX2" fmla="*/ 0 w 2844800"/>
              <a:gd name="csY2" fmla="*/ 959104 h 2278444"/>
              <a:gd name="csX3" fmla="*/ 0 w 2844800"/>
              <a:gd name="csY3" fmla="*/ 2278444 h 2278444"/>
              <a:gd name="csX4" fmla="*/ 2844800 w 2844800"/>
              <a:gd name="csY4" fmla="*/ 2278444 h 2278444"/>
              <a:gd name="csX5" fmla="*/ 2844800 w 2844800"/>
              <a:gd name="csY5" fmla="*/ 959104 h 2278444"/>
              <a:gd name="csX6" fmla="*/ 0 w 2844800"/>
              <a:gd name="csY6" fmla="*/ 558800 h 2278444"/>
              <a:gd name="csX7" fmla="*/ 0 w 2844800"/>
              <a:gd name="csY7" fmla="*/ 0 h 2278444"/>
              <a:gd name="csX8" fmla="*/ 0 w 2844800"/>
              <a:gd name="csY8" fmla="*/ 558800 h 2278444"/>
              <a:gd name="csX0" fmla="*/ 2844800 w 2844800"/>
              <a:gd name="csY0" fmla="*/ 0 h 1319340"/>
              <a:gd name="csX1" fmla="*/ 1422400 w 2844800"/>
              <a:gd name="csY1" fmla="*/ 239776 h 1319340"/>
              <a:gd name="csX2" fmla="*/ 0 w 2844800"/>
              <a:gd name="csY2" fmla="*/ 0 h 1319340"/>
              <a:gd name="csX3" fmla="*/ 0 w 2844800"/>
              <a:gd name="csY3" fmla="*/ 1319340 h 1319340"/>
              <a:gd name="csX4" fmla="*/ 2844800 w 2844800"/>
              <a:gd name="csY4" fmla="*/ 1319340 h 1319340"/>
              <a:gd name="csX5" fmla="*/ 2844800 w 2844800"/>
              <a:gd name="csY5" fmla="*/ 0 h 131934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</a:cxnLst>
            <a:rect l="l" t="t" r="r" b="b"/>
            <a:pathLst>
              <a:path w="2844800" h="1319340">
                <a:moveTo>
                  <a:pt x="2844800" y="0"/>
                </a:moveTo>
                <a:lnTo>
                  <a:pt x="1422400" y="239776"/>
                </a:lnTo>
                <a:lnTo>
                  <a:pt x="0" y="0"/>
                </a:lnTo>
                <a:lnTo>
                  <a:pt x="0" y="1319340"/>
                </a:lnTo>
                <a:lnTo>
                  <a:pt x="2844800" y="1319340"/>
                </a:lnTo>
                <a:lnTo>
                  <a:pt x="2844800" y="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フローチャート: 他ページ結合子 11">
            <a:extLst>
              <a:ext uri="{FF2B5EF4-FFF2-40B4-BE49-F238E27FC236}">
                <a16:creationId xmlns:a16="http://schemas.microsoft.com/office/drawing/2014/main" id="{714FF622-816E-EBF7-452B-B4058EB805E2}"/>
              </a:ext>
            </a:extLst>
          </p:cNvPr>
          <p:cNvSpPr/>
          <p:nvPr/>
        </p:nvSpPr>
        <p:spPr>
          <a:xfrm rot="10800000" flipV="1">
            <a:off x="8458200" y="2743200"/>
            <a:ext cx="2844800" cy="1198880"/>
          </a:xfrm>
          <a:prstGeom prst="flowChartOffpage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B0:4F:13:AA:BB:00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へ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FC:B8:C9:24:11:11:12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より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485DA65-67C7-FE4A-C936-335BCC3D8FC2}"/>
              </a:ext>
            </a:extLst>
          </p:cNvPr>
          <p:cNvSpPr/>
          <p:nvPr/>
        </p:nvSpPr>
        <p:spPr>
          <a:xfrm>
            <a:off x="4648199" y="2804160"/>
            <a:ext cx="2540000" cy="15951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へ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より</a:t>
            </a:r>
            <a:endParaRPr kumimoji="1"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中身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のデータデータデータデータ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……… ……… ……… ………</a:t>
            </a: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……… ……… ……… ………</a:t>
            </a:r>
          </a:p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……… ……… ……… ……… 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442969E2-0214-C85E-1971-0598B3D0CA5D}"/>
              </a:ext>
            </a:extLst>
          </p:cNvPr>
          <p:cNvSpPr/>
          <p:nvPr/>
        </p:nvSpPr>
        <p:spPr>
          <a:xfrm rot="10800000" flipV="1">
            <a:off x="4495800" y="3143504"/>
            <a:ext cx="2844800" cy="1319340"/>
          </a:xfrm>
          <a:custGeom>
            <a:avLst/>
            <a:gdLst>
              <a:gd name="csX0" fmla="*/ 2844800 w 2844800"/>
              <a:gd name="csY0" fmla="*/ 959104 h 2278444"/>
              <a:gd name="csX1" fmla="*/ 1422400 w 2844800"/>
              <a:gd name="csY1" fmla="*/ 1198880 h 2278444"/>
              <a:gd name="csX2" fmla="*/ 0 w 2844800"/>
              <a:gd name="csY2" fmla="*/ 959104 h 2278444"/>
              <a:gd name="csX3" fmla="*/ 0 w 2844800"/>
              <a:gd name="csY3" fmla="*/ 2278444 h 2278444"/>
              <a:gd name="csX4" fmla="*/ 2844800 w 2844800"/>
              <a:gd name="csY4" fmla="*/ 2278444 h 2278444"/>
              <a:gd name="csX5" fmla="*/ 2844800 w 2844800"/>
              <a:gd name="csY5" fmla="*/ 0 h 2278444"/>
              <a:gd name="csX6" fmla="*/ 0 w 2844800"/>
              <a:gd name="csY6" fmla="*/ 0 h 2278444"/>
              <a:gd name="csX7" fmla="*/ 0 w 2844800"/>
              <a:gd name="csY7" fmla="*/ 558800 h 2278444"/>
              <a:gd name="csX8" fmla="*/ 2844800 w 2844800"/>
              <a:gd name="csY8" fmla="*/ 558800 h 2278444"/>
              <a:gd name="csX0" fmla="*/ 2844800 w 2844800"/>
              <a:gd name="csY0" fmla="*/ 959104 h 2278444"/>
              <a:gd name="csX1" fmla="*/ 1422400 w 2844800"/>
              <a:gd name="csY1" fmla="*/ 1198880 h 2278444"/>
              <a:gd name="csX2" fmla="*/ 0 w 2844800"/>
              <a:gd name="csY2" fmla="*/ 959104 h 2278444"/>
              <a:gd name="csX3" fmla="*/ 0 w 2844800"/>
              <a:gd name="csY3" fmla="*/ 2278444 h 2278444"/>
              <a:gd name="csX4" fmla="*/ 2844800 w 2844800"/>
              <a:gd name="csY4" fmla="*/ 2278444 h 2278444"/>
              <a:gd name="csX5" fmla="*/ 2844800 w 2844800"/>
              <a:gd name="csY5" fmla="*/ 959104 h 2278444"/>
              <a:gd name="csX6" fmla="*/ 2844800 w 2844800"/>
              <a:gd name="csY6" fmla="*/ 0 h 2278444"/>
              <a:gd name="csX7" fmla="*/ 0 w 2844800"/>
              <a:gd name="csY7" fmla="*/ 0 h 2278444"/>
              <a:gd name="csX8" fmla="*/ 0 w 2844800"/>
              <a:gd name="csY8" fmla="*/ 558800 h 2278444"/>
              <a:gd name="csX9" fmla="*/ 2844800 w 2844800"/>
              <a:gd name="csY9" fmla="*/ 0 h 2278444"/>
              <a:gd name="csX0" fmla="*/ 2844800 w 2844800"/>
              <a:gd name="csY0" fmla="*/ 959104 h 2278444"/>
              <a:gd name="csX1" fmla="*/ 1422400 w 2844800"/>
              <a:gd name="csY1" fmla="*/ 1198880 h 2278444"/>
              <a:gd name="csX2" fmla="*/ 0 w 2844800"/>
              <a:gd name="csY2" fmla="*/ 959104 h 2278444"/>
              <a:gd name="csX3" fmla="*/ 0 w 2844800"/>
              <a:gd name="csY3" fmla="*/ 2278444 h 2278444"/>
              <a:gd name="csX4" fmla="*/ 2844800 w 2844800"/>
              <a:gd name="csY4" fmla="*/ 2278444 h 2278444"/>
              <a:gd name="csX5" fmla="*/ 2844800 w 2844800"/>
              <a:gd name="csY5" fmla="*/ 959104 h 2278444"/>
              <a:gd name="csX6" fmla="*/ 0 w 2844800"/>
              <a:gd name="csY6" fmla="*/ 558800 h 2278444"/>
              <a:gd name="csX7" fmla="*/ 0 w 2844800"/>
              <a:gd name="csY7" fmla="*/ 0 h 2278444"/>
              <a:gd name="csX8" fmla="*/ 0 w 2844800"/>
              <a:gd name="csY8" fmla="*/ 558800 h 2278444"/>
              <a:gd name="csX0" fmla="*/ 2844800 w 2844800"/>
              <a:gd name="csY0" fmla="*/ 0 h 1319340"/>
              <a:gd name="csX1" fmla="*/ 1422400 w 2844800"/>
              <a:gd name="csY1" fmla="*/ 239776 h 1319340"/>
              <a:gd name="csX2" fmla="*/ 0 w 2844800"/>
              <a:gd name="csY2" fmla="*/ 0 h 1319340"/>
              <a:gd name="csX3" fmla="*/ 0 w 2844800"/>
              <a:gd name="csY3" fmla="*/ 1319340 h 1319340"/>
              <a:gd name="csX4" fmla="*/ 2844800 w 2844800"/>
              <a:gd name="csY4" fmla="*/ 1319340 h 1319340"/>
              <a:gd name="csX5" fmla="*/ 2844800 w 2844800"/>
              <a:gd name="csY5" fmla="*/ 0 h 131934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</a:cxnLst>
            <a:rect l="l" t="t" r="r" b="b"/>
            <a:pathLst>
              <a:path w="2844800" h="1319340">
                <a:moveTo>
                  <a:pt x="2844800" y="0"/>
                </a:moveTo>
                <a:lnTo>
                  <a:pt x="1422400" y="239776"/>
                </a:lnTo>
                <a:lnTo>
                  <a:pt x="0" y="0"/>
                </a:lnTo>
                <a:lnTo>
                  <a:pt x="0" y="1319340"/>
                </a:lnTo>
                <a:lnTo>
                  <a:pt x="2844800" y="1319340"/>
                </a:lnTo>
                <a:lnTo>
                  <a:pt x="2844800" y="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CE2DD44E-7E49-D636-43C7-92C016C96A9F}"/>
              </a:ext>
            </a:extLst>
          </p:cNvPr>
          <p:cNvSpPr/>
          <p:nvPr/>
        </p:nvSpPr>
        <p:spPr>
          <a:xfrm>
            <a:off x="8458200" y="1683021"/>
            <a:ext cx="2844800" cy="43772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イーサネットフレーム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DAEFB9E3-4E2E-107F-5414-E939D06C3D94}"/>
              </a:ext>
            </a:extLst>
          </p:cNvPr>
          <p:cNvSpPr/>
          <p:nvPr/>
        </p:nvSpPr>
        <p:spPr>
          <a:xfrm>
            <a:off x="4147587" y="4722402"/>
            <a:ext cx="3541224" cy="1888051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パケットはそのまま配送されず、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MAC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アドレスのあて先が書かれた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「封筒」に入って配送される。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この封筒に入った状態のデータを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イーサネットフレームと言う。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66098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BBC3D5-F68E-CA22-CCDF-252A8DC6E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EC06B08B-A0AD-3167-E504-F49D14E3288C}"/>
              </a:ext>
            </a:extLst>
          </p:cNvPr>
          <p:cNvSpPr/>
          <p:nvPr/>
        </p:nvSpPr>
        <p:spPr>
          <a:xfrm>
            <a:off x="838199" y="1942826"/>
            <a:ext cx="7329478" cy="3191063"/>
          </a:xfrm>
          <a:custGeom>
            <a:avLst/>
            <a:gdLst>
              <a:gd name="csX0" fmla="*/ 328648 w 7329478"/>
              <a:gd name="csY0" fmla="*/ 0 h 3191063"/>
              <a:gd name="csX1" fmla="*/ 3494621 w 7329478"/>
              <a:gd name="csY1" fmla="*/ 0 h 3191063"/>
              <a:gd name="csX2" fmla="*/ 3797442 w 7329478"/>
              <a:gd name="csY2" fmla="*/ 200723 h 3191063"/>
              <a:gd name="csX3" fmla="*/ 3818293 w 7329478"/>
              <a:gd name="csY3" fmla="*/ 303998 h 3191063"/>
              <a:gd name="csX4" fmla="*/ 5232972 w 7329478"/>
              <a:gd name="csY4" fmla="*/ 303998 h 3191063"/>
              <a:gd name="csX5" fmla="*/ 5433211 w 7329478"/>
              <a:gd name="csY5" fmla="*/ 504237 h 3191063"/>
              <a:gd name="csX6" fmla="*/ 5433211 w 7329478"/>
              <a:gd name="csY6" fmla="*/ 984772 h 3191063"/>
              <a:gd name="csX7" fmla="*/ 7016475 w 7329478"/>
              <a:gd name="csY7" fmla="*/ 984772 h 3191063"/>
              <a:gd name="csX8" fmla="*/ 7329478 w 7329478"/>
              <a:gd name="csY8" fmla="*/ 1297775 h 3191063"/>
              <a:gd name="csX9" fmla="*/ 7329478 w 7329478"/>
              <a:gd name="csY9" fmla="*/ 1935255 h 3191063"/>
              <a:gd name="csX10" fmla="*/ 7016475 w 7329478"/>
              <a:gd name="csY10" fmla="*/ 2248258 h 3191063"/>
              <a:gd name="csX11" fmla="*/ 5232972 w 7329478"/>
              <a:gd name="csY11" fmla="*/ 2248258 h 3191063"/>
              <a:gd name="csX12" fmla="*/ 3823269 w 7329478"/>
              <a:gd name="csY12" fmla="*/ 2248258 h 3191063"/>
              <a:gd name="csX13" fmla="*/ 3823269 w 7329478"/>
              <a:gd name="csY13" fmla="*/ 2862415 h 3191063"/>
              <a:gd name="csX14" fmla="*/ 3494621 w 7329478"/>
              <a:gd name="csY14" fmla="*/ 3191063 h 3191063"/>
              <a:gd name="csX15" fmla="*/ 328648 w 7329478"/>
              <a:gd name="csY15" fmla="*/ 3191063 h 3191063"/>
              <a:gd name="csX16" fmla="*/ 0 w 7329478"/>
              <a:gd name="csY16" fmla="*/ 2862415 h 3191063"/>
              <a:gd name="csX17" fmla="*/ 0 w 7329478"/>
              <a:gd name="csY17" fmla="*/ 328648 h 3191063"/>
              <a:gd name="csX18" fmla="*/ 328648 w 7329478"/>
              <a:gd name="csY18" fmla="*/ 0 h 31910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7329478" h="3191063">
                <a:moveTo>
                  <a:pt x="328648" y="0"/>
                </a:moveTo>
                <a:lnTo>
                  <a:pt x="3494621" y="0"/>
                </a:lnTo>
                <a:cubicBezTo>
                  <a:pt x="3630752" y="0"/>
                  <a:pt x="3747551" y="82767"/>
                  <a:pt x="3797442" y="200723"/>
                </a:cubicBezTo>
                <a:lnTo>
                  <a:pt x="3818293" y="303998"/>
                </a:lnTo>
                <a:lnTo>
                  <a:pt x="5232972" y="303998"/>
                </a:lnTo>
                <a:cubicBezTo>
                  <a:pt x="5343561" y="303998"/>
                  <a:pt x="5433211" y="393648"/>
                  <a:pt x="5433211" y="504237"/>
                </a:cubicBezTo>
                <a:lnTo>
                  <a:pt x="5433211" y="984772"/>
                </a:lnTo>
                <a:lnTo>
                  <a:pt x="7016475" y="984772"/>
                </a:lnTo>
                <a:cubicBezTo>
                  <a:pt x="7189342" y="984772"/>
                  <a:pt x="7329478" y="1124908"/>
                  <a:pt x="7329478" y="1297775"/>
                </a:cubicBezTo>
                <a:lnTo>
                  <a:pt x="7329478" y="1935255"/>
                </a:lnTo>
                <a:cubicBezTo>
                  <a:pt x="7329478" y="2108122"/>
                  <a:pt x="7189342" y="2248258"/>
                  <a:pt x="7016475" y="2248258"/>
                </a:cubicBezTo>
                <a:lnTo>
                  <a:pt x="5232972" y="2248258"/>
                </a:lnTo>
                <a:lnTo>
                  <a:pt x="3823269" y="2248258"/>
                </a:lnTo>
                <a:lnTo>
                  <a:pt x="3823269" y="2862415"/>
                </a:lnTo>
                <a:cubicBezTo>
                  <a:pt x="3823269" y="3043922"/>
                  <a:pt x="3676128" y="3191063"/>
                  <a:pt x="3494621" y="3191063"/>
                </a:cubicBezTo>
                <a:lnTo>
                  <a:pt x="328648" y="3191063"/>
                </a:lnTo>
                <a:cubicBezTo>
                  <a:pt x="147141" y="3191063"/>
                  <a:pt x="0" y="3043922"/>
                  <a:pt x="0" y="2862415"/>
                </a:cubicBezTo>
                <a:lnTo>
                  <a:pt x="0" y="328648"/>
                </a:lnTo>
                <a:cubicBezTo>
                  <a:pt x="0" y="147141"/>
                  <a:pt x="147141" y="0"/>
                  <a:pt x="328648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8A189F2-ACE9-6D8D-4265-19BA2D0D02ED}"/>
              </a:ext>
            </a:extLst>
          </p:cNvPr>
          <p:cNvSpPr txBox="1"/>
          <p:nvPr/>
        </p:nvSpPr>
        <p:spPr>
          <a:xfrm>
            <a:off x="4272702" y="2341707"/>
            <a:ext cx="1840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0F95CFCE-BE20-9B17-58CE-048BDEB96154}"/>
              </a:ext>
            </a:extLst>
          </p:cNvPr>
          <p:cNvSpPr/>
          <p:nvPr/>
        </p:nvSpPr>
        <p:spPr>
          <a:xfrm>
            <a:off x="6335588" y="1571066"/>
            <a:ext cx="5018207" cy="2468246"/>
          </a:xfrm>
          <a:custGeom>
            <a:avLst/>
            <a:gdLst>
              <a:gd name="csX0" fmla="*/ 231257 w 5018207"/>
              <a:gd name="csY0" fmla="*/ 0 h 2468246"/>
              <a:gd name="csX1" fmla="*/ 4786950 w 5018207"/>
              <a:gd name="csY1" fmla="*/ 0 h 2468246"/>
              <a:gd name="csX2" fmla="*/ 5018207 w 5018207"/>
              <a:gd name="csY2" fmla="*/ 231257 h 2468246"/>
              <a:gd name="csX3" fmla="*/ 5018207 w 5018207"/>
              <a:gd name="csY3" fmla="*/ 641150 h 2468246"/>
              <a:gd name="csX4" fmla="*/ 5018207 w 5018207"/>
              <a:gd name="csY4" fmla="*/ 702249 h 2468246"/>
              <a:gd name="csX5" fmla="*/ 5018207 w 5018207"/>
              <a:gd name="csY5" fmla="*/ 2204221 h 2468246"/>
              <a:gd name="csX6" fmla="*/ 4754182 w 5018207"/>
              <a:gd name="csY6" fmla="*/ 2468246 h 2468246"/>
              <a:gd name="csX7" fmla="*/ 2266946 w 5018207"/>
              <a:gd name="csY7" fmla="*/ 2468246 h 2468246"/>
              <a:gd name="csX8" fmla="*/ 2002921 w 5018207"/>
              <a:gd name="csY8" fmla="*/ 2204221 h 2468246"/>
              <a:gd name="csX9" fmla="*/ 2002921 w 5018207"/>
              <a:gd name="csY9" fmla="*/ 933506 h 2468246"/>
              <a:gd name="csX10" fmla="*/ 231257 w 5018207"/>
              <a:gd name="csY10" fmla="*/ 933506 h 2468246"/>
              <a:gd name="csX11" fmla="*/ 0 w 5018207"/>
              <a:gd name="csY11" fmla="*/ 702249 h 2468246"/>
              <a:gd name="csX12" fmla="*/ 0 w 5018207"/>
              <a:gd name="csY12" fmla="*/ 231257 h 2468246"/>
              <a:gd name="csX13" fmla="*/ 231257 w 5018207"/>
              <a:gd name="csY13" fmla="*/ 0 h 24682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5018207" h="2468246">
                <a:moveTo>
                  <a:pt x="231257" y="0"/>
                </a:moveTo>
                <a:lnTo>
                  <a:pt x="4786950" y="0"/>
                </a:lnTo>
                <a:cubicBezTo>
                  <a:pt x="4914670" y="0"/>
                  <a:pt x="5018207" y="103537"/>
                  <a:pt x="5018207" y="231257"/>
                </a:cubicBezTo>
                <a:lnTo>
                  <a:pt x="5018207" y="641150"/>
                </a:lnTo>
                <a:lnTo>
                  <a:pt x="5018207" y="702249"/>
                </a:lnTo>
                <a:lnTo>
                  <a:pt x="5018207" y="2204221"/>
                </a:lnTo>
                <a:cubicBezTo>
                  <a:pt x="5018207" y="2350038"/>
                  <a:pt x="4899999" y="2468246"/>
                  <a:pt x="4754182" y="2468246"/>
                </a:cubicBezTo>
                <a:lnTo>
                  <a:pt x="2266946" y="2468246"/>
                </a:lnTo>
                <a:cubicBezTo>
                  <a:pt x="2121129" y="2468246"/>
                  <a:pt x="2002921" y="2350038"/>
                  <a:pt x="2002921" y="2204221"/>
                </a:cubicBezTo>
                <a:lnTo>
                  <a:pt x="2002921" y="933506"/>
                </a:lnTo>
                <a:lnTo>
                  <a:pt x="231257" y="933506"/>
                </a:lnTo>
                <a:cubicBezTo>
                  <a:pt x="103537" y="933506"/>
                  <a:pt x="0" y="829969"/>
                  <a:pt x="0" y="702249"/>
                </a:cubicBezTo>
                <a:lnTo>
                  <a:pt x="0" y="231257"/>
                </a:lnTo>
                <a:cubicBezTo>
                  <a:pt x="0" y="103537"/>
                  <a:pt x="103537" y="0"/>
                  <a:pt x="23125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0CE55168-F4BA-2961-B544-02F1F33049C8}"/>
              </a:ext>
            </a:extLst>
          </p:cNvPr>
          <p:cNvSpPr/>
          <p:nvPr/>
        </p:nvSpPr>
        <p:spPr>
          <a:xfrm>
            <a:off x="3064831" y="4370103"/>
            <a:ext cx="7206928" cy="2321190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238743A-0A97-3DB4-FD1B-42A801670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Step3</a:t>
            </a:r>
            <a:endParaRPr kumimoji="1" lang="ja-JP" altLang="en-US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FA2CDB07-73E1-D069-80CD-26B32E1556F9}"/>
              </a:ext>
            </a:extLst>
          </p:cNvPr>
          <p:cNvGrpSpPr/>
          <p:nvPr/>
        </p:nvGrpSpPr>
        <p:grpSpPr>
          <a:xfrm>
            <a:off x="5734046" y="1882082"/>
            <a:ext cx="689893" cy="482885"/>
            <a:chOff x="0" y="2527443"/>
            <a:chExt cx="1453179" cy="101714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1569C9A0-F59A-5C4D-6B0D-3E3AC7B70305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09ECDDD6-4054-82AA-062C-BE3BF3CEFD5E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4C72A526-75FC-BE15-8CE1-611A5102F7D0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4652A7FF-6403-40F7-2592-75A07ABB390B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63E9AC37-FB09-968C-AEE4-FFF6EB62D145}"/>
              </a:ext>
            </a:extLst>
          </p:cNvPr>
          <p:cNvGrpSpPr/>
          <p:nvPr/>
        </p:nvGrpSpPr>
        <p:grpSpPr>
          <a:xfrm>
            <a:off x="5734046" y="3998906"/>
            <a:ext cx="689893" cy="482885"/>
            <a:chOff x="0" y="2527443"/>
            <a:chExt cx="1453179" cy="101714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2CA75A81-A1AA-8416-6493-2E3582BFD8E3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1407CAC8-21FE-2CBB-0E8B-D39F2F43F37B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6F5D53ED-FF2B-665B-3EA0-C6C80DC25E5B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A3D7F06B-889E-67AA-3DFF-F13692A8669D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49" name="図 548">
            <a:extLst>
              <a:ext uri="{FF2B5EF4-FFF2-40B4-BE49-F238E27FC236}">
                <a16:creationId xmlns:a16="http://schemas.microsoft.com/office/drawing/2014/main" id="{EE7EB64C-8924-3207-6BEB-90B1628AF0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2282662"/>
            <a:ext cx="1414395" cy="249958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1C88B9D8-40DA-9CD1-83AE-A7EF2A9703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2935934"/>
            <a:ext cx="646232" cy="371888"/>
          </a:xfrm>
          <a:prstGeom prst="rect">
            <a:avLst/>
          </a:prstGeom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F86F2FC6-4492-C561-93FD-9B9D7E4CE9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2905451"/>
            <a:ext cx="445047" cy="432854"/>
          </a:xfrm>
          <a:prstGeom prst="rect">
            <a:avLst/>
          </a:prstGeom>
        </p:spPr>
      </p:pic>
      <p:pic>
        <p:nvPicPr>
          <p:cNvPr id="554" name="図 553">
            <a:extLst>
              <a:ext uri="{FF2B5EF4-FFF2-40B4-BE49-F238E27FC236}">
                <a16:creationId xmlns:a16="http://schemas.microsoft.com/office/drawing/2014/main" id="{8653E52E-198A-8E5D-BE2B-D7FBDF05C5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2935934"/>
            <a:ext cx="646232" cy="371888"/>
          </a:xfrm>
          <a:prstGeom prst="rect">
            <a:avLst/>
          </a:prstGeom>
        </p:spPr>
      </p:pic>
      <p:cxnSp>
        <p:nvCxnSpPr>
          <p:cNvPr id="556" name="コネクタ: 曲線 555">
            <a:extLst>
              <a:ext uri="{FF2B5EF4-FFF2-40B4-BE49-F238E27FC236}">
                <a16:creationId xmlns:a16="http://schemas.microsoft.com/office/drawing/2014/main" id="{6A941263-FA01-2C56-EA93-0D4825CD614F}"/>
              </a:ext>
            </a:extLst>
          </p:cNvPr>
          <p:cNvCxnSpPr>
            <a:cxnSpLocks/>
            <a:stCxn id="549" idx="2"/>
            <a:endCxn id="552" idx="0"/>
          </p:cNvCxnSpPr>
          <p:nvPr/>
        </p:nvCxnSpPr>
        <p:spPr>
          <a:xfrm rot="16200000" flipH="1">
            <a:off x="3404069" y="2608045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7" name="コネクタ: 曲線 556">
            <a:extLst>
              <a:ext uri="{FF2B5EF4-FFF2-40B4-BE49-F238E27FC236}">
                <a16:creationId xmlns:a16="http://schemas.microsoft.com/office/drawing/2014/main" id="{0E696E57-8401-EB5D-62E8-A7B8AA787A19}"/>
              </a:ext>
            </a:extLst>
          </p:cNvPr>
          <p:cNvCxnSpPr>
            <a:cxnSpLocks/>
            <a:stCxn id="549" idx="2"/>
            <a:endCxn id="551" idx="0"/>
          </p:cNvCxnSpPr>
          <p:nvPr/>
        </p:nvCxnSpPr>
        <p:spPr>
          <a:xfrm rot="5400000">
            <a:off x="2856679" y="2313118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コネクタ: 曲線 562">
            <a:extLst>
              <a:ext uri="{FF2B5EF4-FFF2-40B4-BE49-F238E27FC236}">
                <a16:creationId xmlns:a16="http://schemas.microsoft.com/office/drawing/2014/main" id="{D753E297-4271-107B-C18A-0C6BAC3DCF82}"/>
              </a:ext>
            </a:extLst>
          </p:cNvPr>
          <p:cNvCxnSpPr>
            <a:cxnSpLocks/>
            <a:stCxn id="549" idx="2"/>
            <a:endCxn id="554" idx="0"/>
          </p:cNvCxnSpPr>
          <p:nvPr/>
        </p:nvCxnSpPr>
        <p:spPr>
          <a:xfrm rot="5400000">
            <a:off x="2339125" y="1795564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3" name="図 572">
            <a:extLst>
              <a:ext uri="{FF2B5EF4-FFF2-40B4-BE49-F238E27FC236}">
                <a16:creationId xmlns:a16="http://schemas.microsoft.com/office/drawing/2014/main" id="{D7E8E2AC-97B2-2A3E-97B7-F34A97095E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3789357"/>
            <a:ext cx="1414395" cy="249958"/>
          </a:xfrm>
          <a:prstGeom prst="rect">
            <a:avLst/>
          </a:prstGeom>
        </p:spPr>
      </p:pic>
      <p:pic>
        <p:nvPicPr>
          <p:cNvPr id="574" name="図 573">
            <a:extLst>
              <a:ext uri="{FF2B5EF4-FFF2-40B4-BE49-F238E27FC236}">
                <a16:creationId xmlns:a16="http://schemas.microsoft.com/office/drawing/2014/main" id="{95F103CF-31B8-8AC7-40CC-740C17D9BE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4442629"/>
            <a:ext cx="646232" cy="371888"/>
          </a:xfrm>
          <a:prstGeom prst="rect">
            <a:avLst/>
          </a:prstGeom>
        </p:spPr>
      </p:pic>
      <p:pic>
        <p:nvPicPr>
          <p:cNvPr id="575" name="図 574">
            <a:extLst>
              <a:ext uri="{FF2B5EF4-FFF2-40B4-BE49-F238E27FC236}">
                <a16:creationId xmlns:a16="http://schemas.microsoft.com/office/drawing/2014/main" id="{2B8FE75D-93B9-3F99-E56B-B1B087BA83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4412146"/>
            <a:ext cx="445047" cy="432854"/>
          </a:xfrm>
          <a:prstGeom prst="rect">
            <a:avLst/>
          </a:prstGeom>
        </p:spPr>
      </p:pic>
      <p:pic>
        <p:nvPicPr>
          <p:cNvPr id="577" name="図 576">
            <a:extLst>
              <a:ext uri="{FF2B5EF4-FFF2-40B4-BE49-F238E27FC236}">
                <a16:creationId xmlns:a16="http://schemas.microsoft.com/office/drawing/2014/main" id="{BD9F403D-A76A-16AD-01D0-1E23B20180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4442629"/>
            <a:ext cx="646232" cy="371888"/>
          </a:xfrm>
          <a:prstGeom prst="rect">
            <a:avLst/>
          </a:prstGeom>
        </p:spPr>
      </p:pic>
      <p:cxnSp>
        <p:nvCxnSpPr>
          <p:cNvPr id="578" name="コネクタ: 曲線 577">
            <a:extLst>
              <a:ext uri="{FF2B5EF4-FFF2-40B4-BE49-F238E27FC236}">
                <a16:creationId xmlns:a16="http://schemas.microsoft.com/office/drawing/2014/main" id="{107C2FE1-5237-09CE-F220-141DC7611892}"/>
              </a:ext>
            </a:extLst>
          </p:cNvPr>
          <p:cNvCxnSpPr>
            <a:cxnSpLocks/>
            <a:stCxn id="573" idx="2"/>
            <a:endCxn id="575" idx="0"/>
          </p:cNvCxnSpPr>
          <p:nvPr/>
        </p:nvCxnSpPr>
        <p:spPr>
          <a:xfrm rot="16200000" flipH="1">
            <a:off x="3404069" y="4114740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コネクタ: 曲線 578">
            <a:extLst>
              <a:ext uri="{FF2B5EF4-FFF2-40B4-BE49-F238E27FC236}">
                <a16:creationId xmlns:a16="http://schemas.microsoft.com/office/drawing/2014/main" id="{3C1B5F40-955B-187B-08FC-4333BBE0B99F}"/>
              </a:ext>
            </a:extLst>
          </p:cNvPr>
          <p:cNvCxnSpPr>
            <a:cxnSpLocks/>
            <a:stCxn id="573" idx="2"/>
            <a:endCxn id="574" idx="0"/>
          </p:cNvCxnSpPr>
          <p:nvPr/>
        </p:nvCxnSpPr>
        <p:spPr>
          <a:xfrm rot="5400000">
            <a:off x="2856679" y="3819813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コネクタ: 曲線 580">
            <a:extLst>
              <a:ext uri="{FF2B5EF4-FFF2-40B4-BE49-F238E27FC236}">
                <a16:creationId xmlns:a16="http://schemas.microsoft.com/office/drawing/2014/main" id="{B3BADDE7-56BF-4117-7704-A88CB808B9AD}"/>
              </a:ext>
            </a:extLst>
          </p:cNvPr>
          <p:cNvCxnSpPr>
            <a:cxnSpLocks/>
            <a:stCxn id="573" idx="2"/>
            <a:endCxn id="577" idx="0"/>
          </p:cNvCxnSpPr>
          <p:nvPr/>
        </p:nvCxnSpPr>
        <p:spPr>
          <a:xfrm rot="5400000">
            <a:off x="2339125" y="3302259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コネクタ: 曲線 582">
            <a:extLst>
              <a:ext uri="{FF2B5EF4-FFF2-40B4-BE49-F238E27FC236}">
                <a16:creationId xmlns:a16="http://schemas.microsoft.com/office/drawing/2014/main" id="{730A030A-141A-808A-55AC-A3A7150205FD}"/>
              </a:ext>
            </a:extLst>
          </p:cNvPr>
          <p:cNvCxnSpPr>
            <a:cxnSpLocks/>
            <a:stCxn id="573" idx="3"/>
            <a:endCxn id="550" idx="1"/>
          </p:cNvCxnSpPr>
          <p:nvPr/>
        </p:nvCxnSpPr>
        <p:spPr>
          <a:xfrm flipV="1">
            <a:off x="4186692" y="3169717"/>
            <a:ext cx="1185103" cy="7446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コネクタ 585">
            <a:extLst>
              <a:ext uri="{FF2B5EF4-FFF2-40B4-BE49-F238E27FC236}">
                <a16:creationId xmlns:a16="http://schemas.microsoft.com/office/drawing/2014/main" id="{3E02E049-1105-8FD6-A4CE-A83B6BB7C91E}"/>
              </a:ext>
            </a:extLst>
          </p:cNvPr>
          <p:cNvCxnSpPr>
            <a:cxnSpLocks/>
            <a:stCxn id="22" idx="6"/>
            <a:endCxn id="550" idx="0"/>
          </p:cNvCxnSpPr>
          <p:nvPr/>
        </p:nvCxnSpPr>
        <p:spPr>
          <a:xfrm>
            <a:off x="6075864" y="2364967"/>
            <a:ext cx="3129" cy="6797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0" name="図 549">
            <a:extLst>
              <a:ext uri="{FF2B5EF4-FFF2-40B4-BE49-F238E27FC236}">
                <a16:creationId xmlns:a16="http://schemas.microsoft.com/office/drawing/2014/main" id="{F9B5AA3C-CB64-D37F-1654-A1FB502D1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3044738"/>
            <a:ext cx="1414395" cy="249958"/>
          </a:xfrm>
          <a:prstGeom prst="rect">
            <a:avLst/>
          </a:prstGeom>
        </p:spPr>
      </p:pic>
      <p:pic>
        <p:nvPicPr>
          <p:cNvPr id="593" name="図 592">
            <a:extLst>
              <a:ext uri="{FF2B5EF4-FFF2-40B4-BE49-F238E27FC236}">
                <a16:creationId xmlns:a16="http://schemas.microsoft.com/office/drawing/2014/main" id="{E5B66EE0-3B0B-EED9-6D00-6FBDF1BCCB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2443186"/>
            <a:ext cx="1889924" cy="335309"/>
          </a:xfrm>
          <a:prstGeom prst="rect">
            <a:avLst/>
          </a:prstGeom>
        </p:spPr>
      </p:pic>
      <p:pic>
        <p:nvPicPr>
          <p:cNvPr id="595" name="図 594">
            <a:extLst>
              <a:ext uri="{FF2B5EF4-FFF2-40B4-BE49-F238E27FC236}">
                <a16:creationId xmlns:a16="http://schemas.microsoft.com/office/drawing/2014/main" id="{C8E1AC04-6B34-D703-9230-573E70DBB5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5133889"/>
            <a:ext cx="1414395" cy="249958"/>
          </a:xfrm>
          <a:prstGeom prst="rect">
            <a:avLst/>
          </a:prstGeom>
        </p:spPr>
      </p:pic>
      <p:pic>
        <p:nvPicPr>
          <p:cNvPr id="596" name="図 595">
            <a:extLst>
              <a:ext uri="{FF2B5EF4-FFF2-40B4-BE49-F238E27FC236}">
                <a16:creationId xmlns:a16="http://schemas.microsoft.com/office/drawing/2014/main" id="{12D8D631-5BF2-2831-D4B8-A7C275F598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545" y="5952261"/>
            <a:ext cx="646232" cy="371888"/>
          </a:xfrm>
          <a:prstGeom prst="rect">
            <a:avLst/>
          </a:prstGeom>
        </p:spPr>
      </p:pic>
      <p:pic>
        <p:nvPicPr>
          <p:cNvPr id="597" name="図 596">
            <a:extLst>
              <a:ext uri="{FF2B5EF4-FFF2-40B4-BE49-F238E27FC236}">
                <a16:creationId xmlns:a16="http://schemas.microsoft.com/office/drawing/2014/main" id="{48C1F321-BD8C-6779-E627-27D4C3AB5B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696" y="5921778"/>
            <a:ext cx="445047" cy="432854"/>
          </a:xfrm>
          <a:prstGeom prst="rect">
            <a:avLst/>
          </a:prstGeom>
        </p:spPr>
      </p:pic>
      <p:pic>
        <p:nvPicPr>
          <p:cNvPr id="598" name="図 597">
            <a:extLst>
              <a:ext uri="{FF2B5EF4-FFF2-40B4-BE49-F238E27FC236}">
                <a16:creationId xmlns:a16="http://schemas.microsoft.com/office/drawing/2014/main" id="{A9BE84CE-FFE7-0869-C33A-3AA01B02A0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673" y="5952261"/>
            <a:ext cx="646232" cy="371888"/>
          </a:xfrm>
          <a:prstGeom prst="rect">
            <a:avLst/>
          </a:prstGeom>
        </p:spPr>
      </p:pic>
      <p:cxnSp>
        <p:nvCxnSpPr>
          <p:cNvPr id="600" name="コネクタ: 曲線 599">
            <a:extLst>
              <a:ext uri="{FF2B5EF4-FFF2-40B4-BE49-F238E27FC236}">
                <a16:creationId xmlns:a16="http://schemas.microsoft.com/office/drawing/2014/main" id="{384C036B-4094-9163-E021-90F7060FC5B0}"/>
              </a:ext>
            </a:extLst>
          </p:cNvPr>
          <p:cNvCxnSpPr>
            <a:stCxn id="595" idx="2"/>
            <a:endCxn id="597" idx="0"/>
          </p:cNvCxnSpPr>
          <p:nvPr/>
        </p:nvCxnSpPr>
        <p:spPr>
          <a:xfrm rot="16200000" flipH="1">
            <a:off x="6112641" y="5350198"/>
            <a:ext cx="537931" cy="605227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コネクタ: 曲線 600">
            <a:extLst>
              <a:ext uri="{FF2B5EF4-FFF2-40B4-BE49-F238E27FC236}">
                <a16:creationId xmlns:a16="http://schemas.microsoft.com/office/drawing/2014/main" id="{C9911B87-CE52-B546-BF82-D783C3194237}"/>
              </a:ext>
            </a:extLst>
          </p:cNvPr>
          <p:cNvCxnSpPr>
            <a:cxnSpLocks/>
            <a:stCxn id="595" idx="2"/>
            <a:endCxn id="596" idx="0"/>
          </p:cNvCxnSpPr>
          <p:nvPr/>
        </p:nvCxnSpPr>
        <p:spPr>
          <a:xfrm rot="5400000">
            <a:off x="5499120" y="5372388"/>
            <a:ext cx="568414" cy="591332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コネクタ: 曲線 601">
            <a:extLst>
              <a:ext uri="{FF2B5EF4-FFF2-40B4-BE49-F238E27FC236}">
                <a16:creationId xmlns:a16="http://schemas.microsoft.com/office/drawing/2014/main" id="{9A2EBC88-3C37-D011-4C56-FB3E4E09AF0C}"/>
              </a:ext>
            </a:extLst>
          </p:cNvPr>
          <p:cNvCxnSpPr>
            <a:cxnSpLocks/>
            <a:stCxn id="595" idx="2"/>
            <a:endCxn id="598" idx="0"/>
          </p:cNvCxnSpPr>
          <p:nvPr/>
        </p:nvCxnSpPr>
        <p:spPr>
          <a:xfrm rot="5400000">
            <a:off x="4723684" y="4596952"/>
            <a:ext cx="568414" cy="21422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コネクタ: 曲線 602">
            <a:extLst>
              <a:ext uri="{FF2B5EF4-FFF2-40B4-BE49-F238E27FC236}">
                <a16:creationId xmlns:a16="http://schemas.microsoft.com/office/drawing/2014/main" id="{9AE1C720-24C2-D28C-80C7-8B4E0812A0DE}"/>
              </a:ext>
            </a:extLst>
          </p:cNvPr>
          <p:cNvCxnSpPr>
            <a:cxnSpLocks/>
            <a:stCxn id="595" idx="2"/>
            <a:endCxn id="622" idx="0"/>
          </p:cNvCxnSpPr>
          <p:nvPr/>
        </p:nvCxnSpPr>
        <p:spPr>
          <a:xfrm rot="16200000" flipH="1">
            <a:off x="7176963" y="4285877"/>
            <a:ext cx="540165" cy="27361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4" name="図 603">
            <a:extLst>
              <a:ext uri="{FF2B5EF4-FFF2-40B4-BE49-F238E27FC236}">
                <a16:creationId xmlns:a16="http://schemas.microsoft.com/office/drawing/2014/main" id="{36F278ED-3765-DF3A-75C0-17F5EB4EE7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3335784"/>
            <a:ext cx="1889924" cy="335309"/>
          </a:xfrm>
          <a:prstGeom prst="rect">
            <a:avLst/>
          </a:prstGeom>
        </p:spPr>
      </p:pic>
      <p:cxnSp>
        <p:nvCxnSpPr>
          <p:cNvPr id="605" name="コネクタ: 曲線 604">
            <a:extLst>
              <a:ext uri="{FF2B5EF4-FFF2-40B4-BE49-F238E27FC236}">
                <a16:creationId xmlns:a16="http://schemas.microsoft.com/office/drawing/2014/main" id="{6BAF6A49-41D8-A9BF-9D99-796C8AA13A7E}"/>
              </a:ext>
            </a:extLst>
          </p:cNvPr>
          <p:cNvCxnSpPr>
            <a:cxnSpLocks/>
            <a:stCxn id="593" idx="1"/>
            <a:endCxn id="609" idx="2"/>
          </p:cNvCxnSpPr>
          <p:nvPr/>
        </p:nvCxnSpPr>
        <p:spPr>
          <a:xfrm rot="10800000">
            <a:off x="8368441" y="2192785"/>
            <a:ext cx="949494" cy="418057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9" name="図 608">
            <a:extLst>
              <a:ext uri="{FF2B5EF4-FFF2-40B4-BE49-F238E27FC236}">
                <a16:creationId xmlns:a16="http://schemas.microsoft.com/office/drawing/2014/main" id="{DD95EB83-1B53-4CCD-EBCF-20BA6AC2C5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243" y="1942826"/>
            <a:ext cx="1414395" cy="249958"/>
          </a:xfrm>
          <a:prstGeom prst="rect">
            <a:avLst/>
          </a:prstGeom>
        </p:spPr>
      </p:pic>
      <p:cxnSp>
        <p:nvCxnSpPr>
          <p:cNvPr id="612" name="コネクタ: 曲線 611">
            <a:extLst>
              <a:ext uri="{FF2B5EF4-FFF2-40B4-BE49-F238E27FC236}">
                <a16:creationId xmlns:a16="http://schemas.microsoft.com/office/drawing/2014/main" id="{3D64E4FD-937F-1D6D-E9C6-3A10F0E72893}"/>
              </a:ext>
            </a:extLst>
          </p:cNvPr>
          <p:cNvCxnSpPr>
            <a:cxnSpLocks/>
            <a:stCxn id="604" idx="1"/>
            <a:endCxn id="609" idx="2"/>
          </p:cNvCxnSpPr>
          <p:nvPr/>
        </p:nvCxnSpPr>
        <p:spPr>
          <a:xfrm rot="10800000">
            <a:off x="8368441" y="2192785"/>
            <a:ext cx="949494" cy="1310655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コネクタ 616">
            <a:extLst>
              <a:ext uri="{FF2B5EF4-FFF2-40B4-BE49-F238E27FC236}">
                <a16:creationId xmlns:a16="http://schemas.microsoft.com/office/drawing/2014/main" id="{A9D8A5A0-DB24-8678-B885-254C23FD70AD}"/>
              </a:ext>
            </a:extLst>
          </p:cNvPr>
          <p:cNvCxnSpPr>
            <a:cxnSpLocks/>
            <a:stCxn id="23" idx="6"/>
            <a:endCxn id="609" idx="1"/>
          </p:cNvCxnSpPr>
          <p:nvPr/>
        </p:nvCxnSpPr>
        <p:spPr>
          <a:xfrm>
            <a:off x="6417682" y="2067805"/>
            <a:ext cx="12435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2" name="図 621">
            <a:extLst>
              <a:ext uri="{FF2B5EF4-FFF2-40B4-BE49-F238E27FC236}">
                <a16:creationId xmlns:a16="http://schemas.microsoft.com/office/drawing/2014/main" id="{9E3E6D58-BFE8-BADD-29F1-39A07F0ADB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135" y="5924012"/>
            <a:ext cx="1889924" cy="335309"/>
          </a:xfrm>
          <a:prstGeom prst="rect">
            <a:avLst/>
          </a:prstGeom>
        </p:spPr>
      </p:pic>
      <p:cxnSp>
        <p:nvCxnSpPr>
          <p:cNvPr id="626" name="直線コネクタ 625">
            <a:extLst>
              <a:ext uri="{FF2B5EF4-FFF2-40B4-BE49-F238E27FC236}">
                <a16:creationId xmlns:a16="http://schemas.microsoft.com/office/drawing/2014/main" id="{98A4AA80-45F8-C0EF-5011-894E2EAD43F3}"/>
              </a:ext>
            </a:extLst>
          </p:cNvPr>
          <p:cNvCxnSpPr>
            <a:cxnSpLocks/>
            <a:stCxn id="550" idx="2"/>
            <a:endCxn id="33" idx="0"/>
          </p:cNvCxnSpPr>
          <p:nvPr/>
        </p:nvCxnSpPr>
        <p:spPr>
          <a:xfrm flipH="1">
            <a:off x="6075864" y="3294696"/>
            <a:ext cx="3129" cy="704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コネクタ 628">
            <a:extLst>
              <a:ext uri="{FF2B5EF4-FFF2-40B4-BE49-F238E27FC236}">
                <a16:creationId xmlns:a16="http://schemas.microsoft.com/office/drawing/2014/main" id="{942E3A27-F67C-A64D-7282-70B792A5BD04}"/>
              </a:ext>
            </a:extLst>
          </p:cNvPr>
          <p:cNvCxnSpPr>
            <a:cxnSpLocks/>
            <a:stCxn id="32" idx="6"/>
            <a:endCxn id="595" idx="0"/>
          </p:cNvCxnSpPr>
          <p:nvPr/>
        </p:nvCxnSpPr>
        <p:spPr>
          <a:xfrm>
            <a:off x="6075864" y="4481791"/>
            <a:ext cx="3129" cy="652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コネクタ: 曲線 659">
            <a:extLst>
              <a:ext uri="{FF2B5EF4-FFF2-40B4-BE49-F238E27FC236}">
                <a16:creationId xmlns:a16="http://schemas.microsoft.com/office/drawing/2014/main" id="{ECE3DACF-E957-DE58-223E-AABC04526E74}"/>
              </a:ext>
            </a:extLst>
          </p:cNvPr>
          <p:cNvCxnSpPr>
            <a:cxnSpLocks/>
            <a:stCxn id="549" idx="3"/>
            <a:endCxn id="550" idx="1"/>
          </p:cNvCxnSpPr>
          <p:nvPr/>
        </p:nvCxnSpPr>
        <p:spPr>
          <a:xfrm>
            <a:off x="4186692" y="2407641"/>
            <a:ext cx="1185103" cy="76207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8" name="雲 667">
            <a:extLst>
              <a:ext uri="{FF2B5EF4-FFF2-40B4-BE49-F238E27FC236}">
                <a16:creationId xmlns:a16="http://schemas.microsoft.com/office/drawing/2014/main" id="{38B360EF-A361-DC15-F802-90E7FEE9C73E}"/>
              </a:ext>
            </a:extLst>
          </p:cNvPr>
          <p:cNvSpPr/>
          <p:nvPr/>
        </p:nvSpPr>
        <p:spPr>
          <a:xfrm>
            <a:off x="5256561" y="230534"/>
            <a:ext cx="1638605" cy="1060243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Internet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9" name="直線コネクタ 668">
            <a:extLst>
              <a:ext uri="{FF2B5EF4-FFF2-40B4-BE49-F238E27FC236}">
                <a16:creationId xmlns:a16="http://schemas.microsoft.com/office/drawing/2014/main" id="{FF255814-FE38-EB18-88DF-D6390FD83961}"/>
              </a:ext>
            </a:extLst>
          </p:cNvPr>
          <p:cNvCxnSpPr>
            <a:cxnSpLocks/>
            <a:stCxn id="668" idx="1"/>
            <a:endCxn id="21" idx="21"/>
          </p:cNvCxnSpPr>
          <p:nvPr/>
        </p:nvCxnSpPr>
        <p:spPr>
          <a:xfrm>
            <a:off x="6075864" y="1289648"/>
            <a:ext cx="0" cy="620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4" name="テキスト ボックス 673">
            <a:extLst>
              <a:ext uri="{FF2B5EF4-FFF2-40B4-BE49-F238E27FC236}">
                <a16:creationId xmlns:a16="http://schemas.microsoft.com/office/drawing/2014/main" id="{EEF794EC-3E25-1133-2C54-ABA01403255B}"/>
              </a:ext>
            </a:extLst>
          </p:cNvPr>
          <p:cNvSpPr txBox="1"/>
          <p:nvPr/>
        </p:nvSpPr>
        <p:spPr>
          <a:xfrm>
            <a:off x="4597319" y="3699759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5" name="テキスト ボックス 674">
            <a:extLst>
              <a:ext uri="{FF2B5EF4-FFF2-40B4-BE49-F238E27FC236}">
                <a16:creationId xmlns:a16="http://schemas.microsoft.com/office/drawing/2014/main" id="{A4E0EB20-038E-01B1-625A-DE2E3B923774}"/>
              </a:ext>
            </a:extLst>
          </p:cNvPr>
          <p:cNvSpPr txBox="1"/>
          <p:nvPr/>
        </p:nvSpPr>
        <p:spPr>
          <a:xfrm>
            <a:off x="4597319" y="15929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aa.bb.cc.dd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6" name="テキスト ボックス 675">
            <a:extLst>
              <a:ext uri="{FF2B5EF4-FFF2-40B4-BE49-F238E27FC236}">
                <a16:creationId xmlns:a16="http://schemas.microsoft.com/office/drawing/2014/main" id="{CF6D9ABC-EDFA-1DF5-CD32-0B85637DF156}"/>
              </a:ext>
            </a:extLst>
          </p:cNvPr>
          <p:cNvSpPr txBox="1"/>
          <p:nvPr/>
        </p:nvSpPr>
        <p:spPr>
          <a:xfrm>
            <a:off x="4178239" y="4485002"/>
            <a:ext cx="1917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7" name="テキスト ボックス 676">
            <a:extLst>
              <a:ext uri="{FF2B5EF4-FFF2-40B4-BE49-F238E27FC236}">
                <a16:creationId xmlns:a16="http://schemas.microsoft.com/office/drawing/2014/main" id="{19D765B7-23D7-67E8-73E1-E5830FD829C8}"/>
              </a:ext>
            </a:extLst>
          </p:cNvPr>
          <p:cNvSpPr txBox="1"/>
          <p:nvPr/>
        </p:nvSpPr>
        <p:spPr>
          <a:xfrm>
            <a:off x="8226634" y="62593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8" name="テキスト ボックス 677">
            <a:extLst>
              <a:ext uri="{FF2B5EF4-FFF2-40B4-BE49-F238E27FC236}">
                <a16:creationId xmlns:a16="http://schemas.microsoft.com/office/drawing/2014/main" id="{00B03033-5696-0825-692F-1385EF220CC3}"/>
              </a:ext>
            </a:extLst>
          </p:cNvPr>
          <p:cNvSpPr txBox="1"/>
          <p:nvPr/>
        </p:nvSpPr>
        <p:spPr>
          <a:xfrm>
            <a:off x="3094156" y="6329178"/>
            <a:ext cx="1755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9" name="テキスト ボックス 678">
            <a:extLst>
              <a:ext uri="{FF2B5EF4-FFF2-40B4-BE49-F238E27FC236}">
                <a16:creationId xmlns:a16="http://schemas.microsoft.com/office/drawing/2014/main" id="{60F52A4D-F2A6-F992-DBF3-D5D7E73F7811}"/>
              </a:ext>
            </a:extLst>
          </p:cNvPr>
          <p:cNvSpPr txBox="1"/>
          <p:nvPr/>
        </p:nvSpPr>
        <p:spPr>
          <a:xfrm>
            <a:off x="4815370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3" name="テキスト ボックス 682">
            <a:extLst>
              <a:ext uri="{FF2B5EF4-FFF2-40B4-BE49-F238E27FC236}">
                <a16:creationId xmlns:a16="http://schemas.microsoft.com/office/drawing/2014/main" id="{36679AE3-1551-AF8F-188F-D2BAB86AEF3E}"/>
              </a:ext>
            </a:extLst>
          </p:cNvPr>
          <p:cNvSpPr txBox="1"/>
          <p:nvPr/>
        </p:nvSpPr>
        <p:spPr>
          <a:xfrm>
            <a:off x="6030876" y="63291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4" name="テキスト ボックス 683">
            <a:extLst>
              <a:ext uri="{FF2B5EF4-FFF2-40B4-BE49-F238E27FC236}">
                <a16:creationId xmlns:a16="http://schemas.microsoft.com/office/drawing/2014/main" id="{AB88A0AE-9E10-C667-EB9D-D1FB01DCD50B}"/>
              </a:ext>
            </a:extLst>
          </p:cNvPr>
          <p:cNvSpPr txBox="1"/>
          <p:nvPr/>
        </p:nvSpPr>
        <p:spPr>
          <a:xfrm>
            <a:off x="6325486" y="1582489"/>
            <a:ext cx="1977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192.168.2.1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B8:C9:24:11:11:12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5" name="テキスト ボックス 684">
            <a:extLst>
              <a:ext uri="{FF2B5EF4-FFF2-40B4-BE49-F238E27FC236}">
                <a16:creationId xmlns:a16="http://schemas.microsoft.com/office/drawing/2014/main" id="{A909BA9A-F933-A696-3EC9-924658BDD4C6}"/>
              </a:ext>
            </a:extLst>
          </p:cNvPr>
          <p:cNvSpPr txBox="1"/>
          <p:nvPr/>
        </p:nvSpPr>
        <p:spPr>
          <a:xfrm>
            <a:off x="9361233" y="2778495"/>
            <a:ext cx="1889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B0:4F:13:AA:BB:00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6" name="テキスト ボックス 685">
            <a:extLst>
              <a:ext uri="{FF2B5EF4-FFF2-40B4-BE49-F238E27FC236}">
                <a16:creationId xmlns:a16="http://schemas.microsoft.com/office/drawing/2014/main" id="{817762E8-0571-F2F9-B597-1FE33F355175}"/>
              </a:ext>
            </a:extLst>
          </p:cNvPr>
          <p:cNvSpPr txBox="1"/>
          <p:nvPr/>
        </p:nvSpPr>
        <p:spPr>
          <a:xfrm>
            <a:off x="9361232" y="3652344"/>
            <a:ext cx="1886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192.168.2.3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B0:4F:13:AA:BB:11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6" name="テキスト ボックス 695">
            <a:extLst>
              <a:ext uri="{FF2B5EF4-FFF2-40B4-BE49-F238E27FC236}">
                <a16:creationId xmlns:a16="http://schemas.microsoft.com/office/drawing/2014/main" id="{FB052D88-F192-7690-4641-ADA8646870D8}"/>
              </a:ext>
            </a:extLst>
          </p:cNvPr>
          <p:cNvSpPr txBox="1"/>
          <p:nvPr/>
        </p:nvSpPr>
        <p:spPr>
          <a:xfrm>
            <a:off x="1168911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5C65B768-4534-2252-01C1-0E7DE3F34A68}"/>
              </a:ext>
            </a:extLst>
          </p:cNvPr>
          <p:cNvSpPr txBox="1"/>
          <p:nvPr/>
        </p:nvSpPr>
        <p:spPr>
          <a:xfrm>
            <a:off x="2193644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4F151899-FFD4-BFBD-041E-C5837D5D243F}"/>
              </a:ext>
            </a:extLst>
          </p:cNvPr>
          <p:cNvSpPr txBox="1"/>
          <p:nvPr/>
        </p:nvSpPr>
        <p:spPr>
          <a:xfrm>
            <a:off x="3234255" y="4828324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DE6D9F50-FB02-AA22-BADC-E6B5D2424FFA}"/>
              </a:ext>
            </a:extLst>
          </p:cNvPr>
          <p:cNvSpPr txBox="1"/>
          <p:nvPr/>
        </p:nvSpPr>
        <p:spPr>
          <a:xfrm>
            <a:off x="1116813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0" name="テキスト ボックス 699">
            <a:extLst>
              <a:ext uri="{FF2B5EF4-FFF2-40B4-BE49-F238E27FC236}">
                <a16:creationId xmlns:a16="http://schemas.microsoft.com/office/drawing/2014/main" id="{6F5FA0EB-3CD3-1801-891D-926C330A21B7}"/>
              </a:ext>
            </a:extLst>
          </p:cNvPr>
          <p:cNvSpPr txBox="1"/>
          <p:nvPr/>
        </p:nvSpPr>
        <p:spPr>
          <a:xfrm>
            <a:off x="2141546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1" name="テキスト ボックス 700">
            <a:extLst>
              <a:ext uri="{FF2B5EF4-FFF2-40B4-BE49-F238E27FC236}">
                <a16:creationId xmlns:a16="http://schemas.microsoft.com/office/drawing/2014/main" id="{4EF0E6D1-826E-9924-6073-28242C6E94CF}"/>
              </a:ext>
            </a:extLst>
          </p:cNvPr>
          <p:cNvSpPr txBox="1"/>
          <p:nvPr/>
        </p:nvSpPr>
        <p:spPr>
          <a:xfrm>
            <a:off x="3234255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7" name="図 716">
            <a:extLst>
              <a:ext uri="{FF2B5EF4-FFF2-40B4-BE49-F238E27FC236}">
                <a16:creationId xmlns:a16="http://schemas.microsoft.com/office/drawing/2014/main" id="{8E90F841-3141-48D0-8824-26D5E63864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97" y="3386596"/>
            <a:ext cx="646232" cy="371888"/>
          </a:xfrm>
          <a:prstGeom prst="rect">
            <a:avLst/>
          </a:prstGeom>
        </p:spPr>
      </p:pic>
      <p:cxnSp>
        <p:nvCxnSpPr>
          <p:cNvPr id="718" name="コネクタ: 曲線 717">
            <a:extLst>
              <a:ext uri="{FF2B5EF4-FFF2-40B4-BE49-F238E27FC236}">
                <a16:creationId xmlns:a16="http://schemas.microsoft.com/office/drawing/2014/main" id="{22F5CD3F-EDFD-50F8-91C5-D74D7AD8853F}"/>
              </a:ext>
            </a:extLst>
          </p:cNvPr>
          <p:cNvCxnSpPr>
            <a:cxnSpLocks/>
            <a:stCxn id="550" idx="3"/>
            <a:endCxn id="717" idx="0"/>
          </p:cNvCxnSpPr>
          <p:nvPr/>
        </p:nvCxnSpPr>
        <p:spPr>
          <a:xfrm>
            <a:off x="6786190" y="3169717"/>
            <a:ext cx="848923" cy="216879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9" name="テキスト ボックス 718">
            <a:extLst>
              <a:ext uri="{FF2B5EF4-FFF2-40B4-BE49-F238E27FC236}">
                <a16:creationId xmlns:a16="http://schemas.microsoft.com/office/drawing/2014/main" id="{D224A930-9BAA-6CFB-D6E8-46F7D529440F}"/>
              </a:ext>
            </a:extLst>
          </p:cNvPr>
          <p:cNvSpPr txBox="1"/>
          <p:nvPr/>
        </p:nvSpPr>
        <p:spPr>
          <a:xfrm>
            <a:off x="7094948" y="3750000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10.0.0.253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938E7DBC-1413-BF27-2F1E-6CCBEC64143C}"/>
              </a:ext>
            </a:extLst>
          </p:cNvPr>
          <p:cNvSpPr/>
          <p:nvPr/>
        </p:nvSpPr>
        <p:spPr>
          <a:xfrm>
            <a:off x="482151" y="1891523"/>
            <a:ext cx="2111370" cy="437721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FED5EE30-273F-A960-1B7F-CAF63CC286C2}"/>
              </a:ext>
            </a:extLst>
          </p:cNvPr>
          <p:cNvSpPr/>
          <p:nvPr/>
        </p:nvSpPr>
        <p:spPr>
          <a:xfrm>
            <a:off x="9403559" y="1491607"/>
            <a:ext cx="2111370" cy="43772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6BCFABFE-1BE2-343A-6FF7-2C6E48E48E0B}"/>
              </a:ext>
            </a:extLst>
          </p:cNvPr>
          <p:cNvSpPr/>
          <p:nvPr/>
        </p:nvSpPr>
        <p:spPr>
          <a:xfrm>
            <a:off x="8588044" y="5245112"/>
            <a:ext cx="2111370" cy="437721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3" name="吹き出し: 四角形 2">
            <a:extLst>
              <a:ext uri="{FF2B5EF4-FFF2-40B4-BE49-F238E27FC236}">
                <a16:creationId xmlns:a16="http://schemas.microsoft.com/office/drawing/2014/main" id="{C6AD73CA-BDCE-D34C-9FDF-02DBD31CC78C}"/>
              </a:ext>
            </a:extLst>
          </p:cNvPr>
          <p:cNvSpPr/>
          <p:nvPr/>
        </p:nvSpPr>
        <p:spPr>
          <a:xfrm>
            <a:off x="9873525" y="1428901"/>
            <a:ext cx="2111370" cy="787960"/>
          </a:xfrm>
          <a:prstGeom prst="wedgeRectCallout">
            <a:avLst>
              <a:gd name="adj1" fmla="val -33513"/>
              <a:gd name="adj2" fmla="val 7335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t" anchorCtr="0"/>
          <a:lstStyle/>
          <a:p>
            <a:pPr algn="r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ここまで　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とどいた！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2799872-CBAE-0109-96BA-EB324D217FD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52778" y="1503110"/>
            <a:ext cx="978290" cy="633950"/>
          </a:xfrm>
          <a:prstGeom prst="rect">
            <a:avLst/>
          </a:prstGeom>
        </p:spPr>
      </p:pic>
      <p:sp>
        <p:nvSpPr>
          <p:cNvPr id="14" name="矢印: 右 13">
            <a:extLst>
              <a:ext uri="{FF2B5EF4-FFF2-40B4-BE49-F238E27FC236}">
                <a16:creationId xmlns:a16="http://schemas.microsoft.com/office/drawing/2014/main" id="{16FC0765-FE90-545E-0449-CCBA5024E48E}"/>
              </a:ext>
            </a:extLst>
          </p:cNvPr>
          <p:cNvSpPr/>
          <p:nvPr/>
        </p:nvSpPr>
        <p:spPr>
          <a:xfrm>
            <a:off x="6313773" y="1830021"/>
            <a:ext cx="2069357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矢印: 右 17">
            <a:extLst>
              <a:ext uri="{FF2B5EF4-FFF2-40B4-BE49-F238E27FC236}">
                <a16:creationId xmlns:a16="http://schemas.microsoft.com/office/drawing/2014/main" id="{5F70325B-CDC3-B84E-2C22-E2E943315B96}"/>
              </a:ext>
            </a:extLst>
          </p:cNvPr>
          <p:cNvSpPr/>
          <p:nvPr/>
        </p:nvSpPr>
        <p:spPr>
          <a:xfrm rot="1331961">
            <a:off x="8323603" y="2182137"/>
            <a:ext cx="1334557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D20DB103-7288-D32B-4C16-031F855FB1F9}"/>
              </a:ext>
            </a:extLst>
          </p:cNvPr>
          <p:cNvSpPr/>
          <p:nvPr/>
        </p:nvSpPr>
        <p:spPr>
          <a:xfrm rot="2731017">
            <a:off x="8028918" y="2642923"/>
            <a:ext cx="1687912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0DCF9E4-3BB2-567C-167A-AD02DA6D8C8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94139" y="1859935"/>
            <a:ext cx="720247" cy="423238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598DB5D4-99B2-6A2E-6594-699F14B11FC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94226" y="2185436"/>
            <a:ext cx="720247" cy="423238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94F4E01A-AC2E-5820-FC8D-BA77B8AAB66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79852" y="2724315"/>
            <a:ext cx="720247" cy="423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130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C6F401ED-DF7F-4741-554B-6DBE9322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IP</a:t>
            </a:r>
            <a:r>
              <a:rPr lang="ja-JP" altLang="en-US" dirty="0"/>
              <a:t>アドレスと</a:t>
            </a:r>
            <a:r>
              <a:rPr lang="en-US" altLang="ja-JP" dirty="0"/>
              <a:t>MAC</a:t>
            </a:r>
            <a:r>
              <a:rPr lang="ja-JP" altLang="en-US" dirty="0"/>
              <a:t>アドレス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29544F4-2D34-3CBA-D740-B95C2115C4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30089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6AC1F-47A5-4915-248D-DD3468D6A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C687DDC6-6C5F-1EAF-6E6F-08B25B9A4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L2</a:t>
            </a:r>
            <a:r>
              <a:rPr lang="ja-JP" altLang="en-US" dirty="0"/>
              <a:t>（データリンク層）のデータの運び方（再々掲）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D5733CF-A75B-B663-AFFE-BB135A134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直接通信できるのは、ハブ</a:t>
            </a:r>
            <a:r>
              <a:rPr lang="ja-JP" altLang="en-US" sz="1200" dirty="0"/>
              <a:t>など</a:t>
            </a:r>
            <a:r>
              <a:rPr lang="ja-JP" altLang="en-US" dirty="0"/>
              <a:t>でつながっている範囲。</a:t>
            </a:r>
            <a:br>
              <a:rPr lang="en-US" altLang="ja-JP" dirty="0"/>
            </a:br>
            <a:r>
              <a:rPr lang="ja-JP" altLang="en-US" dirty="0"/>
              <a:t>ルーターを超えて直接通信することはできない。</a:t>
            </a:r>
            <a:endParaRPr lang="en-US" altLang="ja-JP" dirty="0"/>
          </a:p>
          <a:p>
            <a:pPr lvl="1"/>
            <a:r>
              <a:rPr lang="ja-JP" altLang="en-US" dirty="0"/>
              <a:t>ルーターの向こうと通信したい場合は、ルーターに取次ぎをお願いする。</a:t>
            </a:r>
            <a:endParaRPr lang="en-US" altLang="ja-JP" dirty="0"/>
          </a:p>
          <a:p>
            <a:pPr lvl="1"/>
            <a:r>
              <a:rPr lang="ja-JP" altLang="en-US" dirty="0"/>
              <a:t>別な見方をすれば、ルーターは直接通信をブロックする関門。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直接通信できる範囲をブロードキャストドメインと言う。</a:t>
            </a:r>
            <a:endParaRPr lang="en-US" altLang="ja-JP" dirty="0"/>
          </a:p>
          <a:p>
            <a:pPr lvl="1"/>
            <a:r>
              <a:rPr lang="ja-JP" altLang="en-US" dirty="0"/>
              <a:t>ブロードキャストドメイン内は、</a:t>
            </a:r>
            <a:r>
              <a:rPr lang="en-US" altLang="ja-JP" dirty="0"/>
              <a:t>IP</a:t>
            </a:r>
            <a:r>
              <a:rPr lang="ja-JP" altLang="en-US" dirty="0"/>
              <a:t>アドレスの前半を一致させる</a:t>
            </a:r>
            <a:br>
              <a:rPr lang="en-US" altLang="ja-JP" dirty="0"/>
            </a:br>
            <a:r>
              <a:rPr lang="ja-JP" altLang="en-US" dirty="0"/>
              <a:t>（例：</a:t>
            </a:r>
            <a:r>
              <a:rPr lang="en-US" altLang="ja-JP" dirty="0"/>
              <a:t>192.168.1.**,  10.12.**.**</a:t>
            </a:r>
            <a:r>
              <a:rPr lang="ja-JP" altLang="en-US" dirty="0"/>
              <a:t>）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あて先は</a:t>
            </a:r>
            <a:r>
              <a:rPr lang="en-US" altLang="ja-JP" dirty="0"/>
              <a:t>MAC</a:t>
            </a:r>
            <a:r>
              <a:rPr lang="ja-JP" altLang="en-US" dirty="0"/>
              <a:t>アドレスで指定する。</a:t>
            </a:r>
            <a:br>
              <a:rPr lang="en-US" altLang="ja-JP" dirty="0"/>
            </a:br>
            <a:r>
              <a:rPr lang="en-US" altLang="ja-JP" dirty="0"/>
              <a:t>IP</a:t>
            </a:r>
            <a:r>
              <a:rPr lang="ja-JP" altLang="en-US" dirty="0"/>
              <a:t>アドレスはあて先として使用できない。</a:t>
            </a:r>
          </a:p>
        </p:txBody>
      </p:sp>
    </p:spTree>
    <p:extLst>
      <p:ext uri="{BB962C8B-B14F-4D97-AF65-F5344CB8AC3E}">
        <p14:creationId xmlns:p14="http://schemas.microsoft.com/office/powerpoint/2010/main" val="33132223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CE7A96DC-A8B8-F05E-7E0E-6B070BFB8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誰なら盗聴できる？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A731BD2-70FE-5E82-CDA2-66ECF8C478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17490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B03D91-28A1-6076-2433-6BC3A5A3A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71679D7A-E6B0-A0A0-C17D-5C61655091F3}"/>
              </a:ext>
            </a:extLst>
          </p:cNvPr>
          <p:cNvSpPr/>
          <p:nvPr/>
        </p:nvSpPr>
        <p:spPr>
          <a:xfrm>
            <a:off x="838199" y="1942826"/>
            <a:ext cx="7329478" cy="3191063"/>
          </a:xfrm>
          <a:custGeom>
            <a:avLst/>
            <a:gdLst>
              <a:gd name="csX0" fmla="*/ 328648 w 7329478"/>
              <a:gd name="csY0" fmla="*/ 0 h 3191063"/>
              <a:gd name="csX1" fmla="*/ 3494621 w 7329478"/>
              <a:gd name="csY1" fmla="*/ 0 h 3191063"/>
              <a:gd name="csX2" fmla="*/ 3797442 w 7329478"/>
              <a:gd name="csY2" fmla="*/ 200723 h 3191063"/>
              <a:gd name="csX3" fmla="*/ 3818293 w 7329478"/>
              <a:gd name="csY3" fmla="*/ 303998 h 3191063"/>
              <a:gd name="csX4" fmla="*/ 5232972 w 7329478"/>
              <a:gd name="csY4" fmla="*/ 303998 h 3191063"/>
              <a:gd name="csX5" fmla="*/ 5433211 w 7329478"/>
              <a:gd name="csY5" fmla="*/ 504237 h 3191063"/>
              <a:gd name="csX6" fmla="*/ 5433211 w 7329478"/>
              <a:gd name="csY6" fmla="*/ 984772 h 3191063"/>
              <a:gd name="csX7" fmla="*/ 7016475 w 7329478"/>
              <a:gd name="csY7" fmla="*/ 984772 h 3191063"/>
              <a:gd name="csX8" fmla="*/ 7329478 w 7329478"/>
              <a:gd name="csY8" fmla="*/ 1297775 h 3191063"/>
              <a:gd name="csX9" fmla="*/ 7329478 w 7329478"/>
              <a:gd name="csY9" fmla="*/ 1935255 h 3191063"/>
              <a:gd name="csX10" fmla="*/ 7016475 w 7329478"/>
              <a:gd name="csY10" fmla="*/ 2248258 h 3191063"/>
              <a:gd name="csX11" fmla="*/ 5232972 w 7329478"/>
              <a:gd name="csY11" fmla="*/ 2248258 h 3191063"/>
              <a:gd name="csX12" fmla="*/ 3823269 w 7329478"/>
              <a:gd name="csY12" fmla="*/ 2248258 h 3191063"/>
              <a:gd name="csX13" fmla="*/ 3823269 w 7329478"/>
              <a:gd name="csY13" fmla="*/ 2862415 h 3191063"/>
              <a:gd name="csX14" fmla="*/ 3494621 w 7329478"/>
              <a:gd name="csY14" fmla="*/ 3191063 h 3191063"/>
              <a:gd name="csX15" fmla="*/ 328648 w 7329478"/>
              <a:gd name="csY15" fmla="*/ 3191063 h 3191063"/>
              <a:gd name="csX16" fmla="*/ 0 w 7329478"/>
              <a:gd name="csY16" fmla="*/ 2862415 h 3191063"/>
              <a:gd name="csX17" fmla="*/ 0 w 7329478"/>
              <a:gd name="csY17" fmla="*/ 328648 h 3191063"/>
              <a:gd name="csX18" fmla="*/ 328648 w 7329478"/>
              <a:gd name="csY18" fmla="*/ 0 h 31910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7329478" h="3191063">
                <a:moveTo>
                  <a:pt x="328648" y="0"/>
                </a:moveTo>
                <a:lnTo>
                  <a:pt x="3494621" y="0"/>
                </a:lnTo>
                <a:cubicBezTo>
                  <a:pt x="3630752" y="0"/>
                  <a:pt x="3747551" y="82767"/>
                  <a:pt x="3797442" y="200723"/>
                </a:cubicBezTo>
                <a:lnTo>
                  <a:pt x="3818293" y="303998"/>
                </a:lnTo>
                <a:lnTo>
                  <a:pt x="5232972" y="303998"/>
                </a:lnTo>
                <a:cubicBezTo>
                  <a:pt x="5343561" y="303998"/>
                  <a:pt x="5433211" y="393648"/>
                  <a:pt x="5433211" y="504237"/>
                </a:cubicBezTo>
                <a:lnTo>
                  <a:pt x="5433211" y="984772"/>
                </a:lnTo>
                <a:lnTo>
                  <a:pt x="7016475" y="984772"/>
                </a:lnTo>
                <a:cubicBezTo>
                  <a:pt x="7189342" y="984772"/>
                  <a:pt x="7329478" y="1124908"/>
                  <a:pt x="7329478" y="1297775"/>
                </a:cubicBezTo>
                <a:lnTo>
                  <a:pt x="7329478" y="1935255"/>
                </a:lnTo>
                <a:cubicBezTo>
                  <a:pt x="7329478" y="2108122"/>
                  <a:pt x="7189342" y="2248258"/>
                  <a:pt x="7016475" y="2248258"/>
                </a:cubicBezTo>
                <a:lnTo>
                  <a:pt x="5232972" y="2248258"/>
                </a:lnTo>
                <a:lnTo>
                  <a:pt x="3823269" y="2248258"/>
                </a:lnTo>
                <a:lnTo>
                  <a:pt x="3823269" y="2862415"/>
                </a:lnTo>
                <a:cubicBezTo>
                  <a:pt x="3823269" y="3043922"/>
                  <a:pt x="3676128" y="3191063"/>
                  <a:pt x="3494621" y="3191063"/>
                </a:cubicBezTo>
                <a:lnTo>
                  <a:pt x="328648" y="3191063"/>
                </a:lnTo>
                <a:cubicBezTo>
                  <a:pt x="147141" y="3191063"/>
                  <a:pt x="0" y="3043922"/>
                  <a:pt x="0" y="2862415"/>
                </a:cubicBezTo>
                <a:lnTo>
                  <a:pt x="0" y="328648"/>
                </a:lnTo>
                <a:cubicBezTo>
                  <a:pt x="0" y="147141"/>
                  <a:pt x="147141" y="0"/>
                  <a:pt x="328648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19F572B-8B4F-B1D6-0C9F-0A2ED700FA93}"/>
              </a:ext>
            </a:extLst>
          </p:cNvPr>
          <p:cNvSpPr txBox="1"/>
          <p:nvPr/>
        </p:nvSpPr>
        <p:spPr>
          <a:xfrm>
            <a:off x="4272702" y="2341707"/>
            <a:ext cx="1840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0F9A54CC-3D15-E3B6-FCF6-09B28644146B}"/>
              </a:ext>
            </a:extLst>
          </p:cNvPr>
          <p:cNvSpPr/>
          <p:nvPr/>
        </p:nvSpPr>
        <p:spPr>
          <a:xfrm>
            <a:off x="6335588" y="1571066"/>
            <a:ext cx="5018207" cy="2468246"/>
          </a:xfrm>
          <a:custGeom>
            <a:avLst/>
            <a:gdLst>
              <a:gd name="csX0" fmla="*/ 231257 w 5018207"/>
              <a:gd name="csY0" fmla="*/ 0 h 2468246"/>
              <a:gd name="csX1" fmla="*/ 4786950 w 5018207"/>
              <a:gd name="csY1" fmla="*/ 0 h 2468246"/>
              <a:gd name="csX2" fmla="*/ 5018207 w 5018207"/>
              <a:gd name="csY2" fmla="*/ 231257 h 2468246"/>
              <a:gd name="csX3" fmla="*/ 5018207 w 5018207"/>
              <a:gd name="csY3" fmla="*/ 641150 h 2468246"/>
              <a:gd name="csX4" fmla="*/ 5018207 w 5018207"/>
              <a:gd name="csY4" fmla="*/ 702249 h 2468246"/>
              <a:gd name="csX5" fmla="*/ 5018207 w 5018207"/>
              <a:gd name="csY5" fmla="*/ 2204221 h 2468246"/>
              <a:gd name="csX6" fmla="*/ 4754182 w 5018207"/>
              <a:gd name="csY6" fmla="*/ 2468246 h 2468246"/>
              <a:gd name="csX7" fmla="*/ 2266946 w 5018207"/>
              <a:gd name="csY7" fmla="*/ 2468246 h 2468246"/>
              <a:gd name="csX8" fmla="*/ 2002921 w 5018207"/>
              <a:gd name="csY8" fmla="*/ 2204221 h 2468246"/>
              <a:gd name="csX9" fmla="*/ 2002921 w 5018207"/>
              <a:gd name="csY9" fmla="*/ 933506 h 2468246"/>
              <a:gd name="csX10" fmla="*/ 231257 w 5018207"/>
              <a:gd name="csY10" fmla="*/ 933506 h 2468246"/>
              <a:gd name="csX11" fmla="*/ 0 w 5018207"/>
              <a:gd name="csY11" fmla="*/ 702249 h 2468246"/>
              <a:gd name="csX12" fmla="*/ 0 w 5018207"/>
              <a:gd name="csY12" fmla="*/ 231257 h 2468246"/>
              <a:gd name="csX13" fmla="*/ 231257 w 5018207"/>
              <a:gd name="csY13" fmla="*/ 0 h 24682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5018207" h="2468246">
                <a:moveTo>
                  <a:pt x="231257" y="0"/>
                </a:moveTo>
                <a:lnTo>
                  <a:pt x="4786950" y="0"/>
                </a:lnTo>
                <a:cubicBezTo>
                  <a:pt x="4914670" y="0"/>
                  <a:pt x="5018207" y="103537"/>
                  <a:pt x="5018207" y="231257"/>
                </a:cubicBezTo>
                <a:lnTo>
                  <a:pt x="5018207" y="641150"/>
                </a:lnTo>
                <a:lnTo>
                  <a:pt x="5018207" y="702249"/>
                </a:lnTo>
                <a:lnTo>
                  <a:pt x="5018207" y="2204221"/>
                </a:lnTo>
                <a:cubicBezTo>
                  <a:pt x="5018207" y="2350038"/>
                  <a:pt x="4899999" y="2468246"/>
                  <a:pt x="4754182" y="2468246"/>
                </a:cubicBezTo>
                <a:lnTo>
                  <a:pt x="2266946" y="2468246"/>
                </a:lnTo>
                <a:cubicBezTo>
                  <a:pt x="2121129" y="2468246"/>
                  <a:pt x="2002921" y="2350038"/>
                  <a:pt x="2002921" y="2204221"/>
                </a:cubicBezTo>
                <a:lnTo>
                  <a:pt x="2002921" y="933506"/>
                </a:lnTo>
                <a:lnTo>
                  <a:pt x="231257" y="933506"/>
                </a:lnTo>
                <a:cubicBezTo>
                  <a:pt x="103537" y="933506"/>
                  <a:pt x="0" y="829969"/>
                  <a:pt x="0" y="702249"/>
                </a:cubicBezTo>
                <a:lnTo>
                  <a:pt x="0" y="231257"/>
                </a:lnTo>
                <a:cubicBezTo>
                  <a:pt x="0" y="103537"/>
                  <a:pt x="103537" y="0"/>
                  <a:pt x="23125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62648BFC-3A63-DA89-DBA2-CF54D9A1DD7A}"/>
              </a:ext>
            </a:extLst>
          </p:cNvPr>
          <p:cNvSpPr/>
          <p:nvPr/>
        </p:nvSpPr>
        <p:spPr>
          <a:xfrm>
            <a:off x="3064831" y="4370103"/>
            <a:ext cx="7206928" cy="2321190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48BF836-E7E7-DA3D-9325-A87ACFF83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盗聴、以前に</a:t>
            </a:r>
            <a:r>
              <a:rPr kumimoji="1" lang="en-US" altLang="ja-JP" dirty="0"/>
              <a:t>……</a:t>
            </a:r>
            <a:endParaRPr kumimoji="1" lang="ja-JP" altLang="en-US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D18F2687-74D3-2AC3-0B70-F9EE4EE3D08D}"/>
              </a:ext>
            </a:extLst>
          </p:cNvPr>
          <p:cNvGrpSpPr/>
          <p:nvPr/>
        </p:nvGrpSpPr>
        <p:grpSpPr>
          <a:xfrm>
            <a:off x="5734046" y="1882082"/>
            <a:ext cx="689893" cy="482885"/>
            <a:chOff x="0" y="2527443"/>
            <a:chExt cx="1453179" cy="101714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0672EE0C-232E-4EA5-D567-E6B70D39B40D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5C9879C6-71B6-9CB9-AEEB-7EA0D7F13A65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CBA26942-9913-48D7-877C-8DAFC4CB3D8F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C4719A4C-AF44-9803-B794-2D6EE75E74AD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DF721243-3307-5BA4-9B31-81D79F4BE406}"/>
              </a:ext>
            </a:extLst>
          </p:cNvPr>
          <p:cNvGrpSpPr/>
          <p:nvPr/>
        </p:nvGrpSpPr>
        <p:grpSpPr>
          <a:xfrm>
            <a:off x="5734046" y="3998906"/>
            <a:ext cx="689893" cy="482885"/>
            <a:chOff x="0" y="2527443"/>
            <a:chExt cx="1453179" cy="101714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1D7DD43D-C6A6-3BC4-48F3-810D5ACDEBA0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79B3812C-3DBC-62AC-1518-40D06EADEAFB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BE40AF6A-1E03-DEC4-AC92-BE4EA8F7CAC1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70FF4909-EF05-E3A2-AA11-DE17D0DB4752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49" name="図 548">
            <a:extLst>
              <a:ext uri="{FF2B5EF4-FFF2-40B4-BE49-F238E27FC236}">
                <a16:creationId xmlns:a16="http://schemas.microsoft.com/office/drawing/2014/main" id="{D2D74C66-E85B-F868-7AD1-760E0263E9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2282662"/>
            <a:ext cx="1414395" cy="249958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AADF4963-B8E2-DA24-E3E8-E7051C6B8C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2935934"/>
            <a:ext cx="646232" cy="371888"/>
          </a:xfrm>
          <a:prstGeom prst="rect">
            <a:avLst/>
          </a:prstGeom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139D6CFD-B5A8-FD6B-BAF3-36EEFB3E6B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2905451"/>
            <a:ext cx="445047" cy="432854"/>
          </a:xfrm>
          <a:prstGeom prst="rect">
            <a:avLst/>
          </a:prstGeom>
        </p:spPr>
      </p:pic>
      <p:pic>
        <p:nvPicPr>
          <p:cNvPr id="554" name="図 553">
            <a:extLst>
              <a:ext uri="{FF2B5EF4-FFF2-40B4-BE49-F238E27FC236}">
                <a16:creationId xmlns:a16="http://schemas.microsoft.com/office/drawing/2014/main" id="{F43E8D5A-FFEB-14FC-5AED-F8B89799FC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2935934"/>
            <a:ext cx="646232" cy="371888"/>
          </a:xfrm>
          <a:prstGeom prst="rect">
            <a:avLst/>
          </a:prstGeom>
        </p:spPr>
      </p:pic>
      <p:cxnSp>
        <p:nvCxnSpPr>
          <p:cNvPr id="556" name="コネクタ: 曲線 555">
            <a:extLst>
              <a:ext uri="{FF2B5EF4-FFF2-40B4-BE49-F238E27FC236}">
                <a16:creationId xmlns:a16="http://schemas.microsoft.com/office/drawing/2014/main" id="{1AC5D8AA-D06C-E4F7-C054-5435910097DC}"/>
              </a:ext>
            </a:extLst>
          </p:cNvPr>
          <p:cNvCxnSpPr>
            <a:cxnSpLocks/>
            <a:stCxn id="549" idx="2"/>
            <a:endCxn id="552" idx="0"/>
          </p:cNvCxnSpPr>
          <p:nvPr/>
        </p:nvCxnSpPr>
        <p:spPr>
          <a:xfrm rot="16200000" flipH="1">
            <a:off x="3404069" y="2608045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7" name="コネクタ: 曲線 556">
            <a:extLst>
              <a:ext uri="{FF2B5EF4-FFF2-40B4-BE49-F238E27FC236}">
                <a16:creationId xmlns:a16="http://schemas.microsoft.com/office/drawing/2014/main" id="{769DD220-473B-5D5F-79FD-260F6855BCDB}"/>
              </a:ext>
            </a:extLst>
          </p:cNvPr>
          <p:cNvCxnSpPr>
            <a:cxnSpLocks/>
            <a:stCxn id="549" idx="2"/>
            <a:endCxn id="551" idx="0"/>
          </p:cNvCxnSpPr>
          <p:nvPr/>
        </p:nvCxnSpPr>
        <p:spPr>
          <a:xfrm rot="5400000">
            <a:off x="2856679" y="2313118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コネクタ: 曲線 562">
            <a:extLst>
              <a:ext uri="{FF2B5EF4-FFF2-40B4-BE49-F238E27FC236}">
                <a16:creationId xmlns:a16="http://schemas.microsoft.com/office/drawing/2014/main" id="{3C7EA9E7-E951-0521-93E6-77291A9A0056}"/>
              </a:ext>
            </a:extLst>
          </p:cNvPr>
          <p:cNvCxnSpPr>
            <a:cxnSpLocks/>
            <a:stCxn id="549" idx="2"/>
            <a:endCxn id="554" idx="0"/>
          </p:cNvCxnSpPr>
          <p:nvPr/>
        </p:nvCxnSpPr>
        <p:spPr>
          <a:xfrm rot="5400000">
            <a:off x="2339125" y="1795564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3" name="図 572">
            <a:extLst>
              <a:ext uri="{FF2B5EF4-FFF2-40B4-BE49-F238E27FC236}">
                <a16:creationId xmlns:a16="http://schemas.microsoft.com/office/drawing/2014/main" id="{59DF5D52-07B1-332E-542B-1E97DD25E4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3789357"/>
            <a:ext cx="1414395" cy="249958"/>
          </a:xfrm>
          <a:prstGeom prst="rect">
            <a:avLst/>
          </a:prstGeom>
        </p:spPr>
      </p:pic>
      <p:pic>
        <p:nvPicPr>
          <p:cNvPr id="574" name="図 573">
            <a:extLst>
              <a:ext uri="{FF2B5EF4-FFF2-40B4-BE49-F238E27FC236}">
                <a16:creationId xmlns:a16="http://schemas.microsoft.com/office/drawing/2014/main" id="{43E086F3-B749-5B8B-527D-242D4BD0C5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4442629"/>
            <a:ext cx="646232" cy="371888"/>
          </a:xfrm>
          <a:prstGeom prst="rect">
            <a:avLst/>
          </a:prstGeom>
        </p:spPr>
      </p:pic>
      <p:pic>
        <p:nvPicPr>
          <p:cNvPr id="575" name="図 574">
            <a:extLst>
              <a:ext uri="{FF2B5EF4-FFF2-40B4-BE49-F238E27FC236}">
                <a16:creationId xmlns:a16="http://schemas.microsoft.com/office/drawing/2014/main" id="{1CCEAF01-D39F-6CA9-7BB1-DF2401E34C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4412146"/>
            <a:ext cx="445047" cy="432854"/>
          </a:xfrm>
          <a:prstGeom prst="rect">
            <a:avLst/>
          </a:prstGeom>
        </p:spPr>
      </p:pic>
      <p:pic>
        <p:nvPicPr>
          <p:cNvPr id="577" name="図 576">
            <a:extLst>
              <a:ext uri="{FF2B5EF4-FFF2-40B4-BE49-F238E27FC236}">
                <a16:creationId xmlns:a16="http://schemas.microsoft.com/office/drawing/2014/main" id="{FE6B802E-9A10-BFB4-2647-09B25C56A3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4442629"/>
            <a:ext cx="646232" cy="371888"/>
          </a:xfrm>
          <a:prstGeom prst="rect">
            <a:avLst/>
          </a:prstGeom>
        </p:spPr>
      </p:pic>
      <p:cxnSp>
        <p:nvCxnSpPr>
          <p:cNvPr id="578" name="コネクタ: 曲線 577">
            <a:extLst>
              <a:ext uri="{FF2B5EF4-FFF2-40B4-BE49-F238E27FC236}">
                <a16:creationId xmlns:a16="http://schemas.microsoft.com/office/drawing/2014/main" id="{740EAF57-C7A7-DC57-110D-BBAA56FB89E9}"/>
              </a:ext>
            </a:extLst>
          </p:cNvPr>
          <p:cNvCxnSpPr>
            <a:cxnSpLocks/>
            <a:stCxn id="573" idx="2"/>
            <a:endCxn id="575" idx="0"/>
          </p:cNvCxnSpPr>
          <p:nvPr/>
        </p:nvCxnSpPr>
        <p:spPr>
          <a:xfrm rot="16200000" flipH="1">
            <a:off x="3404069" y="4114740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コネクタ: 曲線 578">
            <a:extLst>
              <a:ext uri="{FF2B5EF4-FFF2-40B4-BE49-F238E27FC236}">
                <a16:creationId xmlns:a16="http://schemas.microsoft.com/office/drawing/2014/main" id="{62BABA80-4ED4-D97B-A86C-215E15A1F845}"/>
              </a:ext>
            </a:extLst>
          </p:cNvPr>
          <p:cNvCxnSpPr>
            <a:cxnSpLocks/>
            <a:stCxn id="573" idx="2"/>
            <a:endCxn id="574" idx="0"/>
          </p:cNvCxnSpPr>
          <p:nvPr/>
        </p:nvCxnSpPr>
        <p:spPr>
          <a:xfrm rot="5400000">
            <a:off x="2856679" y="3819813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コネクタ: 曲線 580">
            <a:extLst>
              <a:ext uri="{FF2B5EF4-FFF2-40B4-BE49-F238E27FC236}">
                <a16:creationId xmlns:a16="http://schemas.microsoft.com/office/drawing/2014/main" id="{9B989BEE-5E6C-FA87-5E48-B561044E3CE9}"/>
              </a:ext>
            </a:extLst>
          </p:cNvPr>
          <p:cNvCxnSpPr>
            <a:cxnSpLocks/>
            <a:stCxn id="573" idx="2"/>
            <a:endCxn id="577" idx="0"/>
          </p:cNvCxnSpPr>
          <p:nvPr/>
        </p:nvCxnSpPr>
        <p:spPr>
          <a:xfrm rot="5400000">
            <a:off x="2339125" y="3302259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コネクタ: 曲線 582">
            <a:extLst>
              <a:ext uri="{FF2B5EF4-FFF2-40B4-BE49-F238E27FC236}">
                <a16:creationId xmlns:a16="http://schemas.microsoft.com/office/drawing/2014/main" id="{14353983-1D8E-F7B0-C964-893801EB8A3A}"/>
              </a:ext>
            </a:extLst>
          </p:cNvPr>
          <p:cNvCxnSpPr>
            <a:cxnSpLocks/>
            <a:stCxn id="573" idx="3"/>
            <a:endCxn id="550" idx="1"/>
          </p:cNvCxnSpPr>
          <p:nvPr/>
        </p:nvCxnSpPr>
        <p:spPr>
          <a:xfrm flipV="1">
            <a:off x="4186692" y="3169717"/>
            <a:ext cx="1185103" cy="7446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コネクタ 585">
            <a:extLst>
              <a:ext uri="{FF2B5EF4-FFF2-40B4-BE49-F238E27FC236}">
                <a16:creationId xmlns:a16="http://schemas.microsoft.com/office/drawing/2014/main" id="{0A405B94-CBD1-3F60-45C1-FFD0E2578527}"/>
              </a:ext>
            </a:extLst>
          </p:cNvPr>
          <p:cNvCxnSpPr>
            <a:cxnSpLocks/>
            <a:stCxn id="22" idx="6"/>
            <a:endCxn id="550" idx="0"/>
          </p:cNvCxnSpPr>
          <p:nvPr/>
        </p:nvCxnSpPr>
        <p:spPr>
          <a:xfrm>
            <a:off x="6075864" y="2364967"/>
            <a:ext cx="3129" cy="6797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0" name="図 549">
            <a:extLst>
              <a:ext uri="{FF2B5EF4-FFF2-40B4-BE49-F238E27FC236}">
                <a16:creationId xmlns:a16="http://schemas.microsoft.com/office/drawing/2014/main" id="{4D46F45B-900C-CB77-868A-A4C1392493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3044738"/>
            <a:ext cx="1414395" cy="249958"/>
          </a:xfrm>
          <a:prstGeom prst="rect">
            <a:avLst/>
          </a:prstGeom>
        </p:spPr>
      </p:pic>
      <p:pic>
        <p:nvPicPr>
          <p:cNvPr id="593" name="図 592">
            <a:extLst>
              <a:ext uri="{FF2B5EF4-FFF2-40B4-BE49-F238E27FC236}">
                <a16:creationId xmlns:a16="http://schemas.microsoft.com/office/drawing/2014/main" id="{A032EA1B-AE79-DDEC-3AE3-E9F4AE838C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2443186"/>
            <a:ext cx="1889924" cy="335309"/>
          </a:xfrm>
          <a:prstGeom prst="rect">
            <a:avLst/>
          </a:prstGeom>
        </p:spPr>
      </p:pic>
      <p:pic>
        <p:nvPicPr>
          <p:cNvPr id="595" name="図 594">
            <a:extLst>
              <a:ext uri="{FF2B5EF4-FFF2-40B4-BE49-F238E27FC236}">
                <a16:creationId xmlns:a16="http://schemas.microsoft.com/office/drawing/2014/main" id="{E47AF422-AEA5-18A8-3CC8-0214C4B86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5133889"/>
            <a:ext cx="1414395" cy="249958"/>
          </a:xfrm>
          <a:prstGeom prst="rect">
            <a:avLst/>
          </a:prstGeom>
        </p:spPr>
      </p:pic>
      <p:pic>
        <p:nvPicPr>
          <p:cNvPr id="596" name="図 595">
            <a:extLst>
              <a:ext uri="{FF2B5EF4-FFF2-40B4-BE49-F238E27FC236}">
                <a16:creationId xmlns:a16="http://schemas.microsoft.com/office/drawing/2014/main" id="{50629D47-0CF7-449A-5F7E-DD645C2714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545" y="5952261"/>
            <a:ext cx="646232" cy="371888"/>
          </a:xfrm>
          <a:prstGeom prst="rect">
            <a:avLst/>
          </a:prstGeom>
        </p:spPr>
      </p:pic>
      <p:pic>
        <p:nvPicPr>
          <p:cNvPr id="597" name="図 596">
            <a:extLst>
              <a:ext uri="{FF2B5EF4-FFF2-40B4-BE49-F238E27FC236}">
                <a16:creationId xmlns:a16="http://schemas.microsoft.com/office/drawing/2014/main" id="{5C119499-E15D-40EA-F32B-5AB0D70A2F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696" y="5921778"/>
            <a:ext cx="445047" cy="432854"/>
          </a:xfrm>
          <a:prstGeom prst="rect">
            <a:avLst/>
          </a:prstGeom>
        </p:spPr>
      </p:pic>
      <p:pic>
        <p:nvPicPr>
          <p:cNvPr id="598" name="図 597">
            <a:extLst>
              <a:ext uri="{FF2B5EF4-FFF2-40B4-BE49-F238E27FC236}">
                <a16:creationId xmlns:a16="http://schemas.microsoft.com/office/drawing/2014/main" id="{EC6F0E7A-BD43-5A6E-101B-357A2D628E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673" y="5952261"/>
            <a:ext cx="646232" cy="371888"/>
          </a:xfrm>
          <a:prstGeom prst="rect">
            <a:avLst/>
          </a:prstGeom>
        </p:spPr>
      </p:pic>
      <p:cxnSp>
        <p:nvCxnSpPr>
          <p:cNvPr id="600" name="コネクタ: 曲線 599">
            <a:extLst>
              <a:ext uri="{FF2B5EF4-FFF2-40B4-BE49-F238E27FC236}">
                <a16:creationId xmlns:a16="http://schemas.microsoft.com/office/drawing/2014/main" id="{A0DCC454-F26E-504E-A89E-247BB529454D}"/>
              </a:ext>
            </a:extLst>
          </p:cNvPr>
          <p:cNvCxnSpPr>
            <a:stCxn id="595" idx="2"/>
            <a:endCxn id="597" idx="0"/>
          </p:cNvCxnSpPr>
          <p:nvPr/>
        </p:nvCxnSpPr>
        <p:spPr>
          <a:xfrm rot="16200000" flipH="1">
            <a:off x="6112641" y="5350198"/>
            <a:ext cx="537931" cy="605227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コネクタ: 曲線 600">
            <a:extLst>
              <a:ext uri="{FF2B5EF4-FFF2-40B4-BE49-F238E27FC236}">
                <a16:creationId xmlns:a16="http://schemas.microsoft.com/office/drawing/2014/main" id="{D99AA15B-0BCD-E4B0-09A4-D8AE92849C02}"/>
              </a:ext>
            </a:extLst>
          </p:cNvPr>
          <p:cNvCxnSpPr>
            <a:cxnSpLocks/>
            <a:stCxn id="595" idx="2"/>
            <a:endCxn id="596" idx="0"/>
          </p:cNvCxnSpPr>
          <p:nvPr/>
        </p:nvCxnSpPr>
        <p:spPr>
          <a:xfrm rot="5400000">
            <a:off x="5499120" y="5372388"/>
            <a:ext cx="568414" cy="591332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コネクタ: 曲線 601">
            <a:extLst>
              <a:ext uri="{FF2B5EF4-FFF2-40B4-BE49-F238E27FC236}">
                <a16:creationId xmlns:a16="http://schemas.microsoft.com/office/drawing/2014/main" id="{D0C886E6-645F-C435-B931-18634F5DB122}"/>
              </a:ext>
            </a:extLst>
          </p:cNvPr>
          <p:cNvCxnSpPr>
            <a:cxnSpLocks/>
            <a:stCxn id="595" idx="2"/>
            <a:endCxn id="598" idx="0"/>
          </p:cNvCxnSpPr>
          <p:nvPr/>
        </p:nvCxnSpPr>
        <p:spPr>
          <a:xfrm rot="5400000">
            <a:off x="4723684" y="4596952"/>
            <a:ext cx="568414" cy="21422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コネクタ: 曲線 602">
            <a:extLst>
              <a:ext uri="{FF2B5EF4-FFF2-40B4-BE49-F238E27FC236}">
                <a16:creationId xmlns:a16="http://schemas.microsoft.com/office/drawing/2014/main" id="{62E2AB4E-56F6-EACA-4C3B-5099F62145F4}"/>
              </a:ext>
            </a:extLst>
          </p:cNvPr>
          <p:cNvCxnSpPr>
            <a:cxnSpLocks/>
            <a:stCxn id="595" idx="2"/>
            <a:endCxn id="622" idx="0"/>
          </p:cNvCxnSpPr>
          <p:nvPr/>
        </p:nvCxnSpPr>
        <p:spPr>
          <a:xfrm rot="16200000" flipH="1">
            <a:off x="7176963" y="4285877"/>
            <a:ext cx="540165" cy="27361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4" name="図 603">
            <a:extLst>
              <a:ext uri="{FF2B5EF4-FFF2-40B4-BE49-F238E27FC236}">
                <a16:creationId xmlns:a16="http://schemas.microsoft.com/office/drawing/2014/main" id="{9550F99C-9712-9774-8AA2-F314F3198A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3335784"/>
            <a:ext cx="1889924" cy="335309"/>
          </a:xfrm>
          <a:prstGeom prst="rect">
            <a:avLst/>
          </a:prstGeom>
        </p:spPr>
      </p:pic>
      <p:cxnSp>
        <p:nvCxnSpPr>
          <p:cNvPr id="605" name="コネクタ: 曲線 604">
            <a:extLst>
              <a:ext uri="{FF2B5EF4-FFF2-40B4-BE49-F238E27FC236}">
                <a16:creationId xmlns:a16="http://schemas.microsoft.com/office/drawing/2014/main" id="{7881C3FB-4208-8764-2F3A-C37EBAF073C9}"/>
              </a:ext>
            </a:extLst>
          </p:cNvPr>
          <p:cNvCxnSpPr>
            <a:cxnSpLocks/>
            <a:stCxn id="593" idx="1"/>
            <a:endCxn id="609" idx="2"/>
          </p:cNvCxnSpPr>
          <p:nvPr/>
        </p:nvCxnSpPr>
        <p:spPr>
          <a:xfrm rot="10800000">
            <a:off x="8368441" y="2192785"/>
            <a:ext cx="949494" cy="418057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9" name="図 608">
            <a:extLst>
              <a:ext uri="{FF2B5EF4-FFF2-40B4-BE49-F238E27FC236}">
                <a16:creationId xmlns:a16="http://schemas.microsoft.com/office/drawing/2014/main" id="{A6848836-FDF9-63D3-D8A4-3AE04BB891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243" y="1942826"/>
            <a:ext cx="1414395" cy="249958"/>
          </a:xfrm>
          <a:prstGeom prst="rect">
            <a:avLst/>
          </a:prstGeom>
        </p:spPr>
      </p:pic>
      <p:cxnSp>
        <p:nvCxnSpPr>
          <p:cNvPr id="612" name="コネクタ: 曲線 611">
            <a:extLst>
              <a:ext uri="{FF2B5EF4-FFF2-40B4-BE49-F238E27FC236}">
                <a16:creationId xmlns:a16="http://schemas.microsoft.com/office/drawing/2014/main" id="{A0B8798A-947E-BEC9-C842-483BDC416D50}"/>
              </a:ext>
            </a:extLst>
          </p:cNvPr>
          <p:cNvCxnSpPr>
            <a:cxnSpLocks/>
            <a:stCxn id="604" idx="1"/>
            <a:endCxn id="609" idx="2"/>
          </p:cNvCxnSpPr>
          <p:nvPr/>
        </p:nvCxnSpPr>
        <p:spPr>
          <a:xfrm rot="10800000">
            <a:off x="8368441" y="2192785"/>
            <a:ext cx="949494" cy="1310655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コネクタ 616">
            <a:extLst>
              <a:ext uri="{FF2B5EF4-FFF2-40B4-BE49-F238E27FC236}">
                <a16:creationId xmlns:a16="http://schemas.microsoft.com/office/drawing/2014/main" id="{ACF73592-443C-BBE6-277C-2C4FB40EE935}"/>
              </a:ext>
            </a:extLst>
          </p:cNvPr>
          <p:cNvCxnSpPr>
            <a:cxnSpLocks/>
            <a:stCxn id="23" idx="6"/>
            <a:endCxn id="609" idx="1"/>
          </p:cNvCxnSpPr>
          <p:nvPr/>
        </p:nvCxnSpPr>
        <p:spPr>
          <a:xfrm>
            <a:off x="6417682" y="2067805"/>
            <a:ext cx="12435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2" name="図 621">
            <a:extLst>
              <a:ext uri="{FF2B5EF4-FFF2-40B4-BE49-F238E27FC236}">
                <a16:creationId xmlns:a16="http://schemas.microsoft.com/office/drawing/2014/main" id="{7F1B25F9-2535-B1C8-AF9D-A0EF532A01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135" y="5924012"/>
            <a:ext cx="1889924" cy="335309"/>
          </a:xfrm>
          <a:prstGeom prst="rect">
            <a:avLst/>
          </a:prstGeom>
        </p:spPr>
      </p:pic>
      <p:cxnSp>
        <p:nvCxnSpPr>
          <p:cNvPr id="626" name="直線コネクタ 625">
            <a:extLst>
              <a:ext uri="{FF2B5EF4-FFF2-40B4-BE49-F238E27FC236}">
                <a16:creationId xmlns:a16="http://schemas.microsoft.com/office/drawing/2014/main" id="{DF58DB5D-AE83-EF39-5AB0-439284DE4111}"/>
              </a:ext>
            </a:extLst>
          </p:cNvPr>
          <p:cNvCxnSpPr>
            <a:cxnSpLocks/>
            <a:stCxn id="550" idx="2"/>
            <a:endCxn id="33" idx="0"/>
          </p:cNvCxnSpPr>
          <p:nvPr/>
        </p:nvCxnSpPr>
        <p:spPr>
          <a:xfrm flipH="1">
            <a:off x="6075864" y="3294696"/>
            <a:ext cx="3129" cy="704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コネクタ 628">
            <a:extLst>
              <a:ext uri="{FF2B5EF4-FFF2-40B4-BE49-F238E27FC236}">
                <a16:creationId xmlns:a16="http://schemas.microsoft.com/office/drawing/2014/main" id="{CD6541C4-4FF3-63E0-B040-022DDAC2258A}"/>
              </a:ext>
            </a:extLst>
          </p:cNvPr>
          <p:cNvCxnSpPr>
            <a:cxnSpLocks/>
            <a:stCxn id="32" idx="6"/>
            <a:endCxn id="595" idx="0"/>
          </p:cNvCxnSpPr>
          <p:nvPr/>
        </p:nvCxnSpPr>
        <p:spPr>
          <a:xfrm>
            <a:off x="6075864" y="4481791"/>
            <a:ext cx="3129" cy="652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コネクタ: 曲線 659">
            <a:extLst>
              <a:ext uri="{FF2B5EF4-FFF2-40B4-BE49-F238E27FC236}">
                <a16:creationId xmlns:a16="http://schemas.microsoft.com/office/drawing/2014/main" id="{BA0AD729-2EFF-F943-8944-230543EEE5E9}"/>
              </a:ext>
            </a:extLst>
          </p:cNvPr>
          <p:cNvCxnSpPr>
            <a:cxnSpLocks/>
            <a:stCxn id="549" idx="3"/>
            <a:endCxn id="550" idx="1"/>
          </p:cNvCxnSpPr>
          <p:nvPr/>
        </p:nvCxnSpPr>
        <p:spPr>
          <a:xfrm>
            <a:off x="4186692" y="2407641"/>
            <a:ext cx="1185103" cy="76207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8" name="雲 667">
            <a:extLst>
              <a:ext uri="{FF2B5EF4-FFF2-40B4-BE49-F238E27FC236}">
                <a16:creationId xmlns:a16="http://schemas.microsoft.com/office/drawing/2014/main" id="{F6BDFD6B-4045-1E98-9A34-D4BE9D39816B}"/>
              </a:ext>
            </a:extLst>
          </p:cNvPr>
          <p:cNvSpPr/>
          <p:nvPr/>
        </p:nvSpPr>
        <p:spPr>
          <a:xfrm>
            <a:off x="5256561" y="230534"/>
            <a:ext cx="1638605" cy="1060243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Internet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9" name="直線コネクタ 668">
            <a:extLst>
              <a:ext uri="{FF2B5EF4-FFF2-40B4-BE49-F238E27FC236}">
                <a16:creationId xmlns:a16="http://schemas.microsoft.com/office/drawing/2014/main" id="{C0087B49-6150-2375-B6C8-F0ED3EDEC48B}"/>
              </a:ext>
            </a:extLst>
          </p:cNvPr>
          <p:cNvCxnSpPr>
            <a:cxnSpLocks/>
            <a:stCxn id="668" idx="1"/>
            <a:endCxn id="21" idx="21"/>
          </p:cNvCxnSpPr>
          <p:nvPr/>
        </p:nvCxnSpPr>
        <p:spPr>
          <a:xfrm>
            <a:off x="6075864" y="1289648"/>
            <a:ext cx="0" cy="620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4" name="テキスト ボックス 673">
            <a:extLst>
              <a:ext uri="{FF2B5EF4-FFF2-40B4-BE49-F238E27FC236}">
                <a16:creationId xmlns:a16="http://schemas.microsoft.com/office/drawing/2014/main" id="{706C7BAC-131A-C0B9-A33A-1423FDA239BE}"/>
              </a:ext>
            </a:extLst>
          </p:cNvPr>
          <p:cNvSpPr txBox="1"/>
          <p:nvPr/>
        </p:nvSpPr>
        <p:spPr>
          <a:xfrm>
            <a:off x="4597319" y="3699759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5" name="テキスト ボックス 674">
            <a:extLst>
              <a:ext uri="{FF2B5EF4-FFF2-40B4-BE49-F238E27FC236}">
                <a16:creationId xmlns:a16="http://schemas.microsoft.com/office/drawing/2014/main" id="{31F8D16A-917A-F8ED-3DB1-F649E29BFD29}"/>
              </a:ext>
            </a:extLst>
          </p:cNvPr>
          <p:cNvSpPr txBox="1"/>
          <p:nvPr/>
        </p:nvSpPr>
        <p:spPr>
          <a:xfrm>
            <a:off x="4597319" y="15929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aa.bb.cc.dd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6" name="テキスト ボックス 675">
            <a:extLst>
              <a:ext uri="{FF2B5EF4-FFF2-40B4-BE49-F238E27FC236}">
                <a16:creationId xmlns:a16="http://schemas.microsoft.com/office/drawing/2014/main" id="{6254F7A3-8ABF-3B97-067F-CCE4B6E296FE}"/>
              </a:ext>
            </a:extLst>
          </p:cNvPr>
          <p:cNvSpPr txBox="1"/>
          <p:nvPr/>
        </p:nvSpPr>
        <p:spPr>
          <a:xfrm>
            <a:off x="4178239" y="4485002"/>
            <a:ext cx="1917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7" name="テキスト ボックス 676">
            <a:extLst>
              <a:ext uri="{FF2B5EF4-FFF2-40B4-BE49-F238E27FC236}">
                <a16:creationId xmlns:a16="http://schemas.microsoft.com/office/drawing/2014/main" id="{1A5B729A-8D17-C0E5-64E4-78120F6DBC27}"/>
              </a:ext>
            </a:extLst>
          </p:cNvPr>
          <p:cNvSpPr txBox="1"/>
          <p:nvPr/>
        </p:nvSpPr>
        <p:spPr>
          <a:xfrm>
            <a:off x="8226634" y="62593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8" name="テキスト ボックス 677">
            <a:extLst>
              <a:ext uri="{FF2B5EF4-FFF2-40B4-BE49-F238E27FC236}">
                <a16:creationId xmlns:a16="http://schemas.microsoft.com/office/drawing/2014/main" id="{883A5E96-BEB6-FDE9-731F-1B1C6B30BF0E}"/>
              </a:ext>
            </a:extLst>
          </p:cNvPr>
          <p:cNvSpPr txBox="1"/>
          <p:nvPr/>
        </p:nvSpPr>
        <p:spPr>
          <a:xfrm>
            <a:off x="3094156" y="6329178"/>
            <a:ext cx="1755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9" name="テキスト ボックス 678">
            <a:extLst>
              <a:ext uri="{FF2B5EF4-FFF2-40B4-BE49-F238E27FC236}">
                <a16:creationId xmlns:a16="http://schemas.microsoft.com/office/drawing/2014/main" id="{53DC6CDC-8A9D-6255-6E85-3ACAE627CCD0}"/>
              </a:ext>
            </a:extLst>
          </p:cNvPr>
          <p:cNvSpPr txBox="1"/>
          <p:nvPr/>
        </p:nvSpPr>
        <p:spPr>
          <a:xfrm>
            <a:off x="4815370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3" name="テキスト ボックス 682">
            <a:extLst>
              <a:ext uri="{FF2B5EF4-FFF2-40B4-BE49-F238E27FC236}">
                <a16:creationId xmlns:a16="http://schemas.microsoft.com/office/drawing/2014/main" id="{4D29173E-FA06-FE60-E558-7D2ADCAC0DD6}"/>
              </a:ext>
            </a:extLst>
          </p:cNvPr>
          <p:cNvSpPr txBox="1"/>
          <p:nvPr/>
        </p:nvSpPr>
        <p:spPr>
          <a:xfrm>
            <a:off x="6030876" y="63291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4" name="テキスト ボックス 683">
            <a:extLst>
              <a:ext uri="{FF2B5EF4-FFF2-40B4-BE49-F238E27FC236}">
                <a16:creationId xmlns:a16="http://schemas.microsoft.com/office/drawing/2014/main" id="{64DB8560-A0CE-C998-F149-26F9BFA5F88F}"/>
              </a:ext>
            </a:extLst>
          </p:cNvPr>
          <p:cNvSpPr txBox="1"/>
          <p:nvPr/>
        </p:nvSpPr>
        <p:spPr>
          <a:xfrm>
            <a:off x="6325486" y="1582489"/>
            <a:ext cx="1977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192.168.2.1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B8:C9:24:11:11:12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5" name="テキスト ボックス 684">
            <a:extLst>
              <a:ext uri="{FF2B5EF4-FFF2-40B4-BE49-F238E27FC236}">
                <a16:creationId xmlns:a16="http://schemas.microsoft.com/office/drawing/2014/main" id="{39695A0E-FF5B-4BA6-4A48-130DB9268C88}"/>
              </a:ext>
            </a:extLst>
          </p:cNvPr>
          <p:cNvSpPr txBox="1"/>
          <p:nvPr/>
        </p:nvSpPr>
        <p:spPr>
          <a:xfrm>
            <a:off x="9361233" y="2778495"/>
            <a:ext cx="1889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B0:4F:13:AA:BB:00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6" name="テキスト ボックス 685">
            <a:extLst>
              <a:ext uri="{FF2B5EF4-FFF2-40B4-BE49-F238E27FC236}">
                <a16:creationId xmlns:a16="http://schemas.microsoft.com/office/drawing/2014/main" id="{1F6FC684-1100-E0BD-2A14-6F66813C63DB}"/>
              </a:ext>
            </a:extLst>
          </p:cNvPr>
          <p:cNvSpPr txBox="1"/>
          <p:nvPr/>
        </p:nvSpPr>
        <p:spPr>
          <a:xfrm>
            <a:off x="9361232" y="3652344"/>
            <a:ext cx="1886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192.168.2.3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B0:4F:13:AA:BB:11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6" name="テキスト ボックス 695">
            <a:extLst>
              <a:ext uri="{FF2B5EF4-FFF2-40B4-BE49-F238E27FC236}">
                <a16:creationId xmlns:a16="http://schemas.microsoft.com/office/drawing/2014/main" id="{DC70BD49-5898-4076-A36F-ED2255082AF3}"/>
              </a:ext>
            </a:extLst>
          </p:cNvPr>
          <p:cNvSpPr txBox="1"/>
          <p:nvPr/>
        </p:nvSpPr>
        <p:spPr>
          <a:xfrm>
            <a:off x="1168911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4FE73EF3-3DF9-B139-3906-05F99B8028B3}"/>
              </a:ext>
            </a:extLst>
          </p:cNvPr>
          <p:cNvSpPr txBox="1"/>
          <p:nvPr/>
        </p:nvSpPr>
        <p:spPr>
          <a:xfrm>
            <a:off x="2193644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CC8706BD-BB5B-E019-3F3C-B427470B7705}"/>
              </a:ext>
            </a:extLst>
          </p:cNvPr>
          <p:cNvSpPr txBox="1"/>
          <p:nvPr/>
        </p:nvSpPr>
        <p:spPr>
          <a:xfrm>
            <a:off x="3234255" y="4828324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34784D40-4891-7475-DCB9-2B9AF7F8A918}"/>
              </a:ext>
            </a:extLst>
          </p:cNvPr>
          <p:cNvSpPr txBox="1"/>
          <p:nvPr/>
        </p:nvSpPr>
        <p:spPr>
          <a:xfrm>
            <a:off x="1116813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0" name="テキスト ボックス 699">
            <a:extLst>
              <a:ext uri="{FF2B5EF4-FFF2-40B4-BE49-F238E27FC236}">
                <a16:creationId xmlns:a16="http://schemas.microsoft.com/office/drawing/2014/main" id="{16C01F05-1969-947F-E861-C21A99FEC0A4}"/>
              </a:ext>
            </a:extLst>
          </p:cNvPr>
          <p:cNvSpPr txBox="1"/>
          <p:nvPr/>
        </p:nvSpPr>
        <p:spPr>
          <a:xfrm>
            <a:off x="2141546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1" name="テキスト ボックス 700">
            <a:extLst>
              <a:ext uri="{FF2B5EF4-FFF2-40B4-BE49-F238E27FC236}">
                <a16:creationId xmlns:a16="http://schemas.microsoft.com/office/drawing/2014/main" id="{30B103E6-E00F-30C1-D8F5-DA8C3E9BD33F}"/>
              </a:ext>
            </a:extLst>
          </p:cNvPr>
          <p:cNvSpPr txBox="1"/>
          <p:nvPr/>
        </p:nvSpPr>
        <p:spPr>
          <a:xfrm>
            <a:off x="3234255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7" name="図 716">
            <a:extLst>
              <a:ext uri="{FF2B5EF4-FFF2-40B4-BE49-F238E27FC236}">
                <a16:creationId xmlns:a16="http://schemas.microsoft.com/office/drawing/2014/main" id="{2617BE4F-D1E9-CB71-AA40-0597B24A44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97" y="3386596"/>
            <a:ext cx="646232" cy="371888"/>
          </a:xfrm>
          <a:prstGeom prst="rect">
            <a:avLst/>
          </a:prstGeom>
        </p:spPr>
      </p:pic>
      <p:cxnSp>
        <p:nvCxnSpPr>
          <p:cNvPr id="718" name="コネクタ: 曲線 717">
            <a:extLst>
              <a:ext uri="{FF2B5EF4-FFF2-40B4-BE49-F238E27FC236}">
                <a16:creationId xmlns:a16="http://schemas.microsoft.com/office/drawing/2014/main" id="{2F129C15-0E5C-90E1-1CF1-4BD87352B865}"/>
              </a:ext>
            </a:extLst>
          </p:cNvPr>
          <p:cNvCxnSpPr>
            <a:cxnSpLocks/>
            <a:stCxn id="550" idx="3"/>
            <a:endCxn id="717" idx="0"/>
          </p:cNvCxnSpPr>
          <p:nvPr/>
        </p:nvCxnSpPr>
        <p:spPr>
          <a:xfrm>
            <a:off x="6786190" y="3169717"/>
            <a:ext cx="848923" cy="216879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9" name="テキスト ボックス 718">
            <a:extLst>
              <a:ext uri="{FF2B5EF4-FFF2-40B4-BE49-F238E27FC236}">
                <a16:creationId xmlns:a16="http://schemas.microsoft.com/office/drawing/2014/main" id="{C30C9704-3C50-684B-C0FD-68833CAE3C2C}"/>
              </a:ext>
            </a:extLst>
          </p:cNvPr>
          <p:cNvSpPr txBox="1"/>
          <p:nvPr/>
        </p:nvSpPr>
        <p:spPr>
          <a:xfrm>
            <a:off x="7094948" y="3750000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10.0.0.253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2D0B71C-893A-5DC0-9585-BFABCA5E9B65}"/>
              </a:ext>
            </a:extLst>
          </p:cNvPr>
          <p:cNvSpPr/>
          <p:nvPr/>
        </p:nvSpPr>
        <p:spPr>
          <a:xfrm>
            <a:off x="482151" y="1891523"/>
            <a:ext cx="2111370" cy="437721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8D7D638C-EAEA-5FE7-52BD-BA06BF0D88B3}"/>
              </a:ext>
            </a:extLst>
          </p:cNvPr>
          <p:cNvSpPr/>
          <p:nvPr/>
        </p:nvSpPr>
        <p:spPr>
          <a:xfrm>
            <a:off x="9403559" y="1491607"/>
            <a:ext cx="2111370" cy="43772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F2F3C49F-CBF2-A449-ABCC-E43F642C8CCA}"/>
              </a:ext>
            </a:extLst>
          </p:cNvPr>
          <p:cNvSpPr/>
          <p:nvPr/>
        </p:nvSpPr>
        <p:spPr>
          <a:xfrm>
            <a:off x="8588044" y="5245112"/>
            <a:ext cx="2111370" cy="437721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3" name="吹き出し: 四角形 2">
            <a:extLst>
              <a:ext uri="{FF2B5EF4-FFF2-40B4-BE49-F238E27FC236}">
                <a16:creationId xmlns:a16="http://schemas.microsoft.com/office/drawing/2014/main" id="{21C33DFA-416E-E367-BEA5-58B247ED149A}"/>
              </a:ext>
            </a:extLst>
          </p:cNvPr>
          <p:cNvSpPr/>
          <p:nvPr/>
        </p:nvSpPr>
        <p:spPr>
          <a:xfrm>
            <a:off x="9873525" y="1428901"/>
            <a:ext cx="2111370" cy="787960"/>
          </a:xfrm>
          <a:prstGeom prst="wedgeRectCallout">
            <a:avLst>
              <a:gd name="adj1" fmla="val -33513"/>
              <a:gd name="adj2" fmla="val 7335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t" anchorCtr="0"/>
          <a:lstStyle/>
          <a:p>
            <a:pPr algn="r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ここまで　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とどいた！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B39ED90-957D-3544-0F1F-1AE5C87B1FB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52778" y="1503110"/>
            <a:ext cx="978290" cy="633950"/>
          </a:xfrm>
          <a:prstGeom prst="rect">
            <a:avLst/>
          </a:prstGeom>
        </p:spPr>
      </p:pic>
      <p:sp>
        <p:nvSpPr>
          <p:cNvPr id="15" name="吹き出し: 四角形 14">
            <a:extLst>
              <a:ext uri="{FF2B5EF4-FFF2-40B4-BE49-F238E27FC236}">
                <a16:creationId xmlns:a16="http://schemas.microsoft.com/office/drawing/2014/main" id="{574AD9F8-DF0D-5F0E-042D-AD53BBF54B7B}"/>
              </a:ext>
            </a:extLst>
          </p:cNvPr>
          <p:cNvSpPr/>
          <p:nvPr/>
        </p:nvSpPr>
        <p:spPr>
          <a:xfrm>
            <a:off x="9873525" y="4108465"/>
            <a:ext cx="2111370" cy="787960"/>
          </a:xfrm>
          <a:prstGeom prst="wedgeRectCallout">
            <a:avLst>
              <a:gd name="adj1" fmla="val -35438"/>
              <a:gd name="adj2" fmla="val -96850"/>
            </a:avLst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t" anchorCtr="0"/>
          <a:lstStyle/>
          <a:p>
            <a:pPr algn="r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ここにも　</a:t>
            </a:r>
            <a:endParaRPr kumimoji="1"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とどいた！</a:t>
            </a: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955DFF66-C898-37D7-CB37-145CECDA21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52778" y="4182674"/>
            <a:ext cx="978290" cy="633950"/>
          </a:xfrm>
          <a:prstGeom prst="rect">
            <a:avLst/>
          </a:prstGeom>
        </p:spPr>
      </p:pic>
      <p:sp>
        <p:nvSpPr>
          <p:cNvPr id="17" name="吹き出し: 四角形 16">
            <a:extLst>
              <a:ext uri="{FF2B5EF4-FFF2-40B4-BE49-F238E27FC236}">
                <a16:creationId xmlns:a16="http://schemas.microsoft.com/office/drawing/2014/main" id="{E1F1592C-5FC6-6F17-7F05-0972D4FB03DB}"/>
              </a:ext>
            </a:extLst>
          </p:cNvPr>
          <p:cNvSpPr/>
          <p:nvPr/>
        </p:nvSpPr>
        <p:spPr>
          <a:xfrm>
            <a:off x="7419215" y="4108465"/>
            <a:ext cx="2111370" cy="787960"/>
          </a:xfrm>
          <a:prstGeom prst="wedgeRectCallout">
            <a:avLst>
              <a:gd name="adj1" fmla="val -35438"/>
              <a:gd name="adj2" fmla="val -96850"/>
            </a:avLst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t" anchorCtr="0"/>
          <a:lstStyle/>
          <a:p>
            <a:pPr algn="r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ここにも　</a:t>
            </a:r>
            <a:endParaRPr kumimoji="1"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とどいた！</a:t>
            </a:r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C0186A4D-50AB-FD44-7855-E68E099A3CC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98468" y="4182674"/>
            <a:ext cx="978290" cy="633950"/>
          </a:xfrm>
          <a:prstGeom prst="rect">
            <a:avLst/>
          </a:prstGeom>
        </p:spPr>
      </p:pic>
      <p:sp>
        <p:nvSpPr>
          <p:cNvPr id="26" name="吹き出し: 四角形 25">
            <a:extLst>
              <a:ext uri="{FF2B5EF4-FFF2-40B4-BE49-F238E27FC236}">
                <a16:creationId xmlns:a16="http://schemas.microsoft.com/office/drawing/2014/main" id="{A78868E3-C0DA-89EB-DDDC-9151192F3327}"/>
              </a:ext>
            </a:extLst>
          </p:cNvPr>
          <p:cNvSpPr/>
          <p:nvPr/>
        </p:nvSpPr>
        <p:spPr>
          <a:xfrm>
            <a:off x="1646755" y="1048490"/>
            <a:ext cx="2111370" cy="787960"/>
          </a:xfrm>
          <a:prstGeom prst="wedgeRectCallout">
            <a:avLst>
              <a:gd name="adj1" fmla="val 2577"/>
              <a:gd name="adj2" fmla="val 182951"/>
            </a:avLst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t" anchorCtr="0"/>
          <a:lstStyle/>
          <a:p>
            <a:pPr algn="r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ここにも　</a:t>
            </a:r>
            <a:endParaRPr kumimoji="1"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とどいた！</a:t>
            </a: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AA7A55E1-1E2D-4E5D-367D-9CE430FCD66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26008" y="1122699"/>
            <a:ext cx="978290" cy="633950"/>
          </a:xfrm>
          <a:prstGeom prst="rect">
            <a:avLst/>
          </a:prstGeom>
        </p:spPr>
      </p:pic>
      <p:sp>
        <p:nvSpPr>
          <p:cNvPr id="34" name="吹き出し: 四角形 33">
            <a:extLst>
              <a:ext uri="{FF2B5EF4-FFF2-40B4-BE49-F238E27FC236}">
                <a16:creationId xmlns:a16="http://schemas.microsoft.com/office/drawing/2014/main" id="{5EEF5035-C7AA-9789-260C-F888B6ADB562}"/>
              </a:ext>
            </a:extLst>
          </p:cNvPr>
          <p:cNvSpPr/>
          <p:nvPr/>
        </p:nvSpPr>
        <p:spPr>
          <a:xfrm>
            <a:off x="3822302" y="1913827"/>
            <a:ext cx="2111370" cy="787960"/>
          </a:xfrm>
          <a:prstGeom prst="wedgeRectCallout">
            <a:avLst>
              <a:gd name="adj1" fmla="val -48912"/>
              <a:gd name="adj2" fmla="val 82378"/>
            </a:avLst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t" anchorCtr="0"/>
          <a:lstStyle/>
          <a:p>
            <a:pPr algn="r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ここにも　</a:t>
            </a:r>
            <a:endParaRPr kumimoji="1"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とどいた！</a:t>
            </a:r>
          </a:p>
        </p:txBody>
      </p:sp>
      <p:pic>
        <p:nvPicPr>
          <p:cNvPr id="35" name="図 34">
            <a:extLst>
              <a:ext uri="{FF2B5EF4-FFF2-40B4-BE49-F238E27FC236}">
                <a16:creationId xmlns:a16="http://schemas.microsoft.com/office/drawing/2014/main" id="{46AAAA2D-D0A8-6774-B5D3-9A047E7815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01555" y="1988036"/>
            <a:ext cx="978290" cy="633950"/>
          </a:xfrm>
          <a:prstGeom prst="rect">
            <a:avLst/>
          </a:prstGeom>
        </p:spPr>
      </p:pic>
      <p:sp>
        <p:nvSpPr>
          <p:cNvPr id="36" name="吹き出し: 四角形 35">
            <a:extLst>
              <a:ext uri="{FF2B5EF4-FFF2-40B4-BE49-F238E27FC236}">
                <a16:creationId xmlns:a16="http://schemas.microsoft.com/office/drawing/2014/main" id="{262B02F5-0C25-1D15-972A-44B3F87AFD09}"/>
              </a:ext>
            </a:extLst>
          </p:cNvPr>
          <p:cNvSpPr/>
          <p:nvPr/>
        </p:nvSpPr>
        <p:spPr>
          <a:xfrm>
            <a:off x="558416" y="1913827"/>
            <a:ext cx="2111370" cy="787960"/>
          </a:xfrm>
          <a:prstGeom prst="wedgeRectCallout">
            <a:avLst>
              <a:gd name="adj1" fmla="val 7870"/>
              <a:gd name="adj2" fmla="val 73352"/>
            </a:avLst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t" anchorCtr="0"/>
          <a:lstStyle/>
          <a:p>
            <a:pPr algn="r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ここにも　</a:t>
            </a:r>
            <a:endParaRPr kumimoji="1"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とどいた！</a:t>
            </a:r>
          </a:p>
        </p:txBody>
      </p:sp>
      <p:pic>
        <p:nvPicPr>
          <p:cNvPr id="37" name="図 36">
            <a:extLst>
              <a:ext uri="{FF2B5EF4-FFF2-40B4-BE49-F238E27FC236}">
                <a16:creationId xmlns:a16="http://schemas.microsoft.com/office/drawing/2014/main" id="{AC9D957E-25C4-7B8B-3F70-104BC6D963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669" y="1988036"/>
            <a:ext cx="978290" cy="633950"/>
          </a:xfrm>
          <a:prstGeom prst="rect">
            <a:avLst/>
          </a:prstGeom>
        </p:spPr>
      </p:pic>
      <p:sp>
        <p:nvSpPr>
          <p:cNvPr id="38" name="吹き出し: 四角形 37">
            <a:extLst>
              <a:ext uri="{FF2B5EF4-FFF2-40B4-BE49-F238E27FC236}">
                <a16:creationId xmlns:a16="http://schemas.microsoft.com/office/drawing/2014/main" id="{8935C59F-C634-79E6-9FE1-269C9DB570DB}"/>
              </a:ext>
            </a:extLst>
          </p:cNvPr>
          <p:cNvSpPr/>
          <p:nvPr/>
        </p:nvSpPr>
        <p:spPr>
          <a:xfrm>
            <a:off x="3822302" y="3376334"/>
            <a:ext cx="2111370" cy="787960"/>
          </a:xfrm>
          <a:prstGeom prst="wedgeRectCallout">
            <a:avLst>
              <a:gd name="adj1" fmla="val -48912"/>
              <a:gd name="adj2" fmla="val 82378"/>
            </a:avLst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t" anchorCtr="0"/>
          <a:lstStyle/>
          <a:p>
            <a:pPr algn="r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ここにも　</a:t>
            </a:r>
            <a:endParaRPr kumimoji="1"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とどいた！</a:t>
            </a:r>
          </a:p>
        </p:txBody>
      </p:sp>
      <p:pic>
        <p:nvPicPr>
          <p:cNvPr id="39" name="図 38">
            <a:extLst>
              <a:ext uri="{FF2B5EF4-FFF2-40B4-BE49-F238E27FC236}">
                <a16:creationId xmlns:a16="http://schemas.microsoft.com/office/drawing/2014/main" id="{039D6423-65DF-DBE4-96EC-C6FACA44C58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01555" y="3450543"/>
            <a:ext cx="978290" cy="633950"/>
          </a:xfrm>
          <a:prstGeom prst="rect">
            <a:avLst/>
          </a:prstGeom>
        </p:spPr>
      </p:pic>
      <p:sp>
        <p:nvSpPr>
          <p:cNvPr id="40" name="吹き出し: 四角形 39">
            <a:extLst>
              <a:ext uri="{FF2B5EF4-FFF2-40B4-BE49-F238E27FC236}">
                <a16:creationId xmlns:a16="http://schemas.microsoft.com/office/drawing/2014/main" id="{E73F6B1B-8127-32FC-F561-A4E4595CD62C}"/>
              </a:ext>
            </a:extLst>
          </p:cNvPr>
          <p:cNvSpPr/>
          <p:nvPr/>
        </p:nvSpPr>
        <p:spPr>
          <a:xfrm>
            <a:off x="558416" y="3376334"/>
            <a:ext cx="2111370" cy="787960"/>
          </a:xfrm>
          <a:prstGeom prst="wedgeRectCallout">
            <a:avLst>
              <a:gd name="adj1" fmla="val 7870"/>
              <a:gd name="adj2" fmla="val 73352"/>
            </a:avLst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t" anchorCtr="0"/>
          <a:lstStyle/>
          <a:p>
            <a:pPr algn="r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ここにも　</a:t>
            </a:r>
            <a:endParaRPr kumimoji="1"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とどいた！</a:t>
            </a:r>
          </a:p>
        </p:txBody>
      </p:sp>
      <p:pic>
        <p:nvPicPr>
          <p:cNvPr id="41" name="図 40">
            <a:extLst>
              <a:ext uri="{FF2B5EF4-FFF2-40B4-BE49-F238E27FC236}">
                <a16:creationId xmlns:a16="http://schemas.microsoft.com/office/drawing/2014/main" id="{B1A49EDB-F9AB-3433-DE1A-01B4EE1CA55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669" y="3450543"/>
            <a:ext cx="978290" cy="633950"/>
          </a:xfrm>
          <a:prstGeom prst="rect">
            <a:avLst/>
          </a:prstGeom>
        </p:spPr>
      </p:pic>
      <p:sp>
        <p:nvSpPr>
          <p:cNvPr id="42" name="吹き出し: 四角形 41">
            <a:extLst>
              <a:ext uri="{FF2B5EF4-FFF2-40B4-BE49-F238E27FC236}">
                <a16:creationId xmlns:a16="http://schemas.microsoft.com/office/drawing/2014/main" id="{3E10AFD3-6C1D-98FD-8FF7-DA80866C02D2}"/>
              </a:ext>
            </a:extLst>
          </p:cNvPr>
          <p:cNvSpPr/>
          <p:nvPr/>
        </p:nvSpPr>
        <p:spPr>
          <a:xfrm>
            <a:off x="558416" y="5244463"/>
            <a:ext cx="2111370" cy="787960"/>
          </a:xfrm>
          <a:prstGeom prst="wedgeRectCallout">
            <a:avLst>
              <a:gd name="adj1" fmla="val 39148"/>
              <a:gd name="adj2" fmla="val -98139"/>
            </a:avLst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t" anchorCtr="0"/>
          <a:lstStyle/>
          <a:p>
            <a:pPr algn="r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ここにも　</a:t>
            </a:r>
            <a:endParaRPr kumimoji="1"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とどいた！</a:t>
            </a:r>
          </a:p>
        </p:txBody>
      </p:sp>
      <p:pic>
        <p:nvPicPr>
          <p:cNvPr id="43" name="図 42">
            <a:extLst>
              <a:ext uri="{FF2B5EF4-FFF2-40B4-BE49-F238E27FC236}">
                <a16:creationId xmlns:a16="http://schemas.microsoft.com/office/drawing/2014/main" id="{B2ACDA4E-3FE0-608D-99D9-19741896CB7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669" y="5318672"/>
            <a:ext cx="978290" cy="633950"/>
          </a:xfrm>
          <a:prstGeom prst="rect">
            <a:avLst/>
          </a:prstGeom>
        </p:spPr>
      </p:pic>
      <p:sp>
        <p:nvSpPr>
          <p:cNvPr id="44" name="吹き出し: 四角形 43">
            <a:extLst>
              <a:ext uri="{FF2B5EF4-FFF2-40B4-BE49-F238E27FC236}">
                <a16:creationId xmlns:a16="http://schemas.microsoft.com/office/drawing/2014/main" id="{C994CA9E-DC09-4FB0-FC8B-F8070795DFCB}"/>
              </a:ext>
            </a:extLst>
          </p:cNvPr>
          <p:cNvSpPr/>
          <p:nvPr/>
        </p:nvSpPr>
        <p:spPr>
          <a:xfrm>
            <a:off x="3812296" y="4810226"/>
            <a:ext cx="2111370" cy="787960"/>
          </a:xfrm>
          <a:prstGeom prst="wedgeRectCallout">
            <a:avLst>
              <a:gd name="adj1" fmla="val 30487"/>
              <a:gd name="adj2" fmla="val 82378"/>
            </a:avLst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t" anchorCtr="0"/>
          <a:lstStyle/>
          <a:p>
            <a:pPr algn="r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ここにも　</a:t>
            </a:r>
            <a:endParaRPr kumimoji="1"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とどいた！</a:t>
            </a:r>
          </a:p>
        </p:txBody>
      </p:sp>
      <p:pic>
        <p:nvPicPr>
          <p:cNvPr id="45" name="図 44">
            <a:extLst>
              <a:ext uri="{FF2B5EF4-FFF2-40B4-BE49-F238E27FC236}">
                <a16:creationId xmlns:a16="http://schemas.microsoft.com/office/drawing/2014/main" id="{4A1ACC11-2A11-9DAF-50E1-002C5D66E05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91549" y="4884435"/>
            <a:ext cx="978290" cy="633950"/>
          </a:xfrm>
          <a:prstGeom prst="rect">
            <a:avLst/>
          </a:prstGeom>
        </p:spPr>
      </p:pic>
      <p:sp>
        <p:nvSpPr>
          <p:cNvPr id="46" name="吹き出し: 四角形 45">
            <a:extLst>
              <a:ext uri="{FF2B5EF4-FFF2-40B4-BE49-F238E27FC236}">
                <a16:creationId xmlns:a16="http://schemas.microsoft.com/office/drawing/2014/main" id="{7C680486-93A2-FF2A-1C69-099CE42C6EB3}"/>
              </a:ext>
            </a:extLst>
          </p:cNvPr>
          <p:cNvSpPr/>
          <p:nvPr/>
        </p:nvSpPr>
        <p:spPr>
          <a:xfrm>
            <a:off x="6077039" y="4810226"/>
            <a:ext cx="2111370" cy="787960"/>
          </a:xfrm>
          <a:prstGeom prst="wedgeRectCallout">
            <a:avLst>
              <a:gd name="adj1" fmla="val -20039"/>
              <a:gd name="adj2" fmla="val 82378"/>
            </a:avLst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t" anchorCtr="0"/>
          <a:lstStyle/>
          <a:p>
            <a:pPr algn="r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ここにも　</a:t>
            </a:r>
            <a:endParaRPr kumimoji="1"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とどいた！</a:t>
            </a:r>
          </a:p>
        </p:txBody>
      </p:sp>
      <p:pic>
        <p:nvPicPr>
          <p:cNvPr id="47" name="図 46">
            <a:extLst>
              <a:ext uri="{FF2B5EF4-FFF2-40B4-BE49-F238E27FC236}">
                <a16:creationId xmlns:a16="http://schemas.microsoft.com/office/drawing/2014/main" id="{40A10B43-88C1-84E6-FABD-220249BF2DD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6292" y="4884435"/>
            <a:ext cx="978290" cy="633950"/>
          </a:xfrm>
          <a:prstGeom prst="rect">
            <a:avLst/>
          </a:prstGeom>
        </p:spPr>
      </p:pic>
      <p:sp>
        <p:nvSpPr>
          <p:cNvPr id="48" name="吹き出し: 四角形 47">
            <a:extLst>
              <a:ext uri="{FF2B5EF4-FFF2-40B4-BE49-F238E27FC236}">
                <a16:creationId xmlns:a16="http://schemas.microsoft.com/office/drawing/2014/main" id="{20EDF304-2E0F-9073-E3CB-8E9BC1B0ADE3}"/>
              </a:ext>
            </a:extLst>
          </p:cNvPr>
          <p:cNvSpPr/>
          <p:nvPr/>
        </p:nvSpPr>
        <p:spPr>
          <a:xfrm>
            <a:off x="9923272" y="5691633"/>
            <a:ext cx="2111370" cy="787960"/>
          </a:xfrm>
          <a:prstGeom prst="wedgeRectCallout">
            <a:avLst>
              <a:gd name="adj1" fmla="val -61904"/>
              <a:gd name="adj2" fmla="val 5014"/>
            </a:avLst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t" anchorCtr="0"/>
          <a:lstStyle/>
          <a:p>
            <a:pPr algn="r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ここにも　</a:t>
            </a:r>
            <a:endParaRPr kumimoji="1"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とどいた！</a:t>
            </a:r>
          </a:p>
        </p:txBody>
      </p:sp>
      <p:pic>
        <p:nvPicPr>
          <p:cNvPr id="49" name="図 48">
            <a:extLst>
              <a:ext uri="{FF2B5EF4-FFF2-40B4-BE49-F238E27FC236}">
                <a16:creationId xmlns:a16="http://schemas.microsoft.com/office/drawing/2014/main" id="{BDFD3593-100F-40D9-DD4B-1E1327DC2B5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02525" y="5765842"/>
            <a:ext cx="978290" cy="63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8242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90C75-536D-892D-4881-3B9033986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162B81DA-8DAF-6158-B90B-5DDBA67D1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非暗号化時の注意点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E07E42F-BA6C-4FB6-9868-C8627D7B5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普通のハブ（リピーターハブ）を使用している場合、</a:t>
            </a:r>
            <a:br>
              <a:rPr lang="en-US" altLang="ja-JP" dirty="0"/>
            </a:br>
            <a:r>
              <a:rPr lang="ja-JP" altLang="en-US" dirty="0"/>
              <a:t>パケットは通過するすべてのブロードキャストドメイン上の</a:t>
            </a:r>
            <a:br>
              <a:rPr lang="en-US" altLang="ja-JP" dirty="0"/>
            </a:br>
            <a:r>
              <a:rPr lang="ja-JP" altLang="en-US" dirty="0"/>
              <a:t>すべてのコンピュータに送り付けられてしまう。</a:t>
            </a:r>
            <a:endParaRPr lang="en-US" altLang="ja-JP" dirty="0"/>
          </a:p>
          <a:p>
            <a:r>
              <a:rPr lang="ja-JP" altLang="en-US" dirty="0"/>
              <a:t>盗聴し放題である。</a:t>
            </a:r>
            <a:endParaRPr lang="en-US" altLang="ja-JP" dirty="0"/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7149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674D12B0-EE79-2A16-0B22-B1DAC8EBF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スイッチングハブ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B160B6A-7E5E-71FE-3D41-49D8D10071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357260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1696D2-000A-2E6C-7838-FA474B607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フリーフォーム: 図形 71">
            <a:extLst>
              <a:ext uri="{FF2B5EF4-FFF2-40B4-BE49-F238E27FC236}">
                <a16:creationId xmlns:a16="http://schemas.microsoft.com/office/drawing/2014/main" id="{DE3DF51D-5684-00D0-6783-E54B0EE922D2}"/>
              </a:ext>
            </a:extLst>
          </p:cNvPr>
          <p:cNvSpPr/>
          <p:nvPr/>
        </p:nvSpPr>
        <p:spPr>
          <a:xfrm>
            <a:off x="2590800" y="2520675"/>
            <a:ext cx="7640320" cy="3869965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F2663250-CCE4-F42A-1C09-820114B9380D}"/>
              </a:ext>
            </a:extLst>
          </p:cNvPr>
          <p:cNvCxnSpPr>
            <a:cxnSpLocks/>
            <a:endCxn id="30" idx="0"/>
          </p:cNvCxnSpPr>
          <p:nvPr/>
        </p:nvCxnSpPr>
        <p:spPr>
          <a:xfrm flipH="1">
            <a:off x="3647651" y="4072515"/>
            <a:ext cx="1638181" cy="14399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7EECECFA-0970-75D1-A48C-A3D49C8A9B57}"/>
              </a:ext>
            </a:extLst>
          </p:cNvPr>
          <p:cNvCxnSpPr>
            <a:cxnSpLocks/>
            <a:endCxn id="28" idx="0"/>
          </p:cNvCxnSpPr>
          <p:nvPr/>
        </p:nvCxnSpPr>
        <p:spPr>
          <a:xfrm flipH="1">
            <a:off x="5198523" y="4099817"/>
            <a:ext cx="323116" cy="14126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0D2F6E22-EF0B-E620-8D6F-28E7C3D5140B}"/>
              </a:ext>
            </a:extLst>
          </p:cNvPr>
          <p:cNvCxnSpPr>
            <a:cxnSpLocks/>
            <a:stCxn id="29" idx="0"/>
          </p:cNvCxnSpPr>
          <p:nvPr/>
        </p:nvCxnSpPr>
        <p:spPr>
          <a:xfrm flipH="1" flipV="1">
            <a:off x="6018477" y="4105537"/>
            <a:ext cx="376605" cy="138663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F008FD4A-AEFB-E70D-BA9B-CD2ABB85E54C}"/>
              </a:ext>
            </a:extLst>
          </p:cNvPr>
          <p:cNvCxnSpPr>
            <a:cxnSpLocks/>
            <a:endCxn id="35" idx="0"/>
          </p:cNvCxnSpPr>
          <p:nvPr/>
        </p:nvCxnSpPr>
        <p:spPr>
          <a:xfrm>
            <a:off x="6382298" y="4071771"/>
            <a:ext cx="2143661" cy="14218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タイトル 1">
            <a:extLst>
              <a:ext uri="{FF2B5EF4-FFF2-40B4-BE49-F238E27FC236}">
                <a16:creationId xmlns:a16="http://schemas.microsoft.com/office/drawing/2014/main" id="{71EAE14E-BBF9-0204-2DB3-5C8469AB8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スイッチングハブ</a:t>
            </a:r>
            <a:endParaRPr kumimoji="1" lang="ja-JP" altLang="en-US" dirty="0"/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3B858FAA-8996-EE7D-66AB-5DA3C3751AFD}"/>
              </a:ext>
            </a:extLst>
          </p:cNvPr>
          <p:cNvGrpSpPr/>
          <p:nvPr/>
        </p:nvGrpSpPr>
        <p:grpSpPr>
          <a:xfrm>
            <a:off x="5467346" y="2177322"/>
            <a:ext cx="689893" cy="482885"/>
            <a:chOff x="0" y="2527443"/>
            <a:chExt cx="1453179" cy="1017141"/>
          </a:xfrm>
        </p:grpSpPr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60308AE8-DBEC-159C-894E-51B9DB08BB7F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5" name="フリーフォーム: 図形 24">
                <a:extLst>
                  <a:ext uri="{FF2B5EF4-FFF2-40B4-BE49-F238E27FC236}">
                    <a16:creationId xmlns:a16="http://schemas.microsoft.com/office/drawing/2014/main" id="{C6E5F0D5-1F26-EAAD-AB17-31016B34669F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楕円 25">
                <a:extLst>
                  <a:ext uri="{FF2B5EF4-FFF2-40B4-BE49-F238E27FC236}">
                    <a16:creationId xmlns:a16="http://schemas.microsoft.com/office/drawing/2014/main" id="{CF96BC1B-BA72-1F46-0827-4043C21BC5E0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4" name="フリーフォーム: 図形 23">
              <a:extLst>
                <a:ext uri="{FF2B5EF4-FFF2-40B4-BE49-F238E27FC236}">
                  <a16:creationId xmlns:a16="http://schemas.microsoft.com/office/drawing/2014/main" id="{71DFCC69-8691-65BB-EC85-C6DE959910FB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28" name="図 27">
            <a:extLst>
              <a:ext uri="{FF2B5EF4-FFF2-40B4-BE49-F238E27FC236}">
                <a16:creationId xmlns:a16="http://schemas.microsoft.com/office/drawing/2014/main" id="{18780D22-BC62-3D3A-FC0C-EB1B4EA17B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7845" y="5456961"/>
            <a:ext cx="646232" cy="371888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447E28F7-8D87-C17C-AA51-732D7153E3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4996" y="5426478"/>
            <a:ext cx="445047" cy="432854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0622DF9C-8EA5-E958-A658-7852C62F9A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6973" y="5456961"/>
            <a:ext cx="646232" cy="371888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DA8547CC-F39D-A0F9-D565-80253661E6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3435" y="5428712"/>
            <a:ext cx="1889924" cy="335309"/>
          </a:xfrm>
          <a:prstGeom prst="rect">
            <a:avLst/>
          </a:prstGeom>
        </p:spPr>
      </p:pic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9E34C609-A337-8BFE-6B9A-CC1D941BC8D7}"/>
              </a:ext>
            </a:extLst>
          </p:cNvPr>
          <p:cNvCxnSpPr>
            <a:cxnSpLocks/>
            <a:stCxn id="25" idx="6"/>
            <a:endCxn id="27" idx="0"/>
          </p:cNvCxnSpPr>
          <p:nvPr/>
        </p:nvCxnSpPr>
        <p:spPr>
          <a:xfrm>
            <a:off x="5809164" y="2660207"/>
            <a:ext cx="3129" cy="122041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88AAF97-C117-A324-13D4-20D5C0627990}"/>
              </a:ext>
            </a:extLst>
          </p:cNvPr>
          <p:cNvSpPr txBox="1"/>
          <p:nvPr/>
        </p:nvSpPr>
        <p:spPr>
          <a:xfrm>
            <a:off x="3570314" y="2663418"/>
            <a:ext cx="1985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28248BBE-E15E-67E0-D11D-7DC0E3B2FB67}"/>
              </a:ext>
            </a:extLst>
          </p:cNvPr>
          <p:cNvSpPr txBox="1"/>
          <p:nvPr/>
        </p:nvSpPr>
        <p:spPr>
          <a:xfrm>
            <a:off x="7959934" y="57640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13853602-A0A9-8068-BE06-54D68A4BE3A1}"/>
              </a:ext>
            </a:extLst>
          </p:cNvPr>
          <p:cNvSpPr txBox="1"/>
          <p:nvPr/>
        </p:nvSpPr>
        <p:spPr>
          <a:xfrm>
            <a:off x="2827457" y="5833878"/>
            <a:ext cx="1755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4F39C534-DA94-47A8-5DFC-4A810D473EA7}"/>
              </a:ext>
            </a:extLst>
          </p:cNvPr>
          <p:cNvSpPr txBox="1"/>
          <p:nvPr/>
        </p:nvSpPr>
        <p:spPr>
          <a:xfrm>
            <a:off x="4548670" y="58338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0BFF82DD-18E0-9FE6-A061-5FDDC4A1CFF1}"/>
              </a:ext>
            </a:extLst>
          </p:cNvPr>
          <p:cNvSpPr txBox="1"/>
          <p:nvPr/>
        </p:nvSpPr>
        <p:spPr>
          <a:xfrm>
            <a:off x="5764176" y="58338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F3328D3A-49BA-F4B6-4218-3599085801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5095" y="3880621"/>
            <a:ext cx="1414395" cy="249958"/>
          </a:xfrm>
          <a:prstGeom prst="rect">
            <a:avLst/>
          </a:prstGeom>
        </p:spPr>
      </p:pic>
      <p:sp>
        <p:nvSpPr>
          <p:cNvPr id="12" name="矢印: 右 11">
            <a:extLst>
              <a:ext uri="{FF2B5EF4-FFF2-40B4-BE49-F238E27FC236}">
                <a16:creationId xmlns:a16="http://schemas.microsoft.com/office/drawing/2014/main" id="{F3F0445C-07F0-A63C-A3B9-3E23B38B06B1}"/>
              </a:ext>
            </a:extLst>
          </p:cNvPr>
          <p:cNvSpPr/>
          <p:nvPr/>
        </p:nvSpPr>
        <p:spPr>
          <a:xfrm rot="18979631">
            <a:off x="3420788" y="4510445"/>
            <a:ext cx="2158417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C7303B16-D198-75F0-7735-14E8EA2B5EC2}"/>
              </a:ext>
            </a:extLst>
          </p:cNvPr>
          <p:cNvGrpSpPr/>
          <p:nvPr/>
        </p:nvGrpSpPr>
        <p:grpSpPr>
          <a:xfrm>
            <a:off x="5087611" y="2576311"/>
            <a:ext cx="3662449" cy="3228759"/>
            <a:chOff x="5087611" y="2576311"/>
            <a:chExt cx="3662449" cy="3228759"/>
          </a:xfrm>
        </p:grpSpPr>
        <p:sp>
          <p:nvSpPr>
            <p:cNvPr id="9" name="矢印: 右 8">
              <a:extLst>
                <a:ext uri="{FF2B5EF4-FFF2-40B4-BE49-F238E27FC236}">
                  <a16:creationId xmlns:a16="http://schemas.microsoft.com/office/drawing/2014/main" id="{0FB8E901-735E-3C7F-39D6-E80866D02DF3}"/>
                </a:ext>
              </a:extLst>
            </p:cNvPr>
            <p:cNvSpPr/>
            <p:nvPr/>
          </p:nvSpPr>
          <p:spPr>
            <a:xfrm rot="2088226">
              <a:off x="6015220" y="4497340"/>
              <a:ext cx="2734840" cy="503570"/>
            </a:xfrm>
            <a:prstGeom prst="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" name="矢印: 右 9">
              <a:extLst>
                <a:ext uri="{FF2B5EF4-FFF2-40B4-BE49-F238E27FC236}">
                  <a16:creationId xmlns:a16="http://schemas.microsoft.com/office/drawing/2014/main" id="{F8B2F3D9-7785-BD2D-6BDA-ADCB52B65880}"/>
                </a:ext>
              </a:extLst>
            </p:cNvPr>
            <p:cNvSpPr/>
            <p:nvPr/>
          </p:nvSpPr>
          <p:spPr>
            <a:xfrm rot="4439863">
              <a:off x="5284949" y="4650553"/>
              <a:ext cx="1805464" cy="503570"/>
            </a:xfrm>
            <a:prstGeom prst="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矢印: 右 10">
              <a:extLst>
                <a:ext uri="{FF2B5EF4-FFF2-40B4-BE49-F238E27FC236}">
                  <a16:creationId xmlns:a16="http://schemas.microsoft.com/office/drawing/2014/main" id="{FF123A1C-3CD2-2B32-D0DF-C7460FEB1FD3}"/>
                </a:ext>
              </a:extLst>
            </p:cNvPr>
            <p:cNvSpPr/>
            <p:nvPr/>
          </p:nvSpPr>
          <p:spPr>
            <a:xfrm rot="6151688">
              <a:off x="4448562" y="4619353"/>
              <a:ext cx="1805464" cy="503570"/>
            </a:xfrm>
            <a:prstGeom prst="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3" name="矢印: 右 12">
              <a:extLst>
                <a:ext uri="{FF2B5EF4-FFF2-40B4-BE49-F238E27FC236}">
                  <a16:creationId xmlns:a16="http://schemas.microsoft.com/office/drawing/2014/main" id="{5F74AA55-9EF0-E9BF-3622-6E1F6D0FF602}"/>
                </a:ext>
              </a:extLst>
            </p:cNvPr>
            <p:cNvSpPr/>
            <p:nvPr/>
          </p:nvSpPr>
          <p:spPr>
            <a:xfrm rot="16200000">
              <a:off x="5097837" y="3017842"/>
              <a:ext cx="1386632" cy="503570"/>
            </a:xfrm>
            <a:prstGeom prst="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4" name="四角形: メモ 13">
              <a:extLst>
                <a:ext uri="{FF2B5EF4-FFF2-40B4-BE49-F238E27FC236}">
                  <a16:creationId xmlns:a16="http://schemas.microsoft.com/office/drawing/2014/main" id="{B035983B-0EA7-43FD-BE59-599B1F480C4E}"/>
                </a:ext>
              </a:extLst>
            </p:cNvPr>
            <p:cNvSpPr/>
            <p:nvPr/>
          </p:nvSpPr>
          <p:spPr>
            <a:xfrm>
              <a:off x="5087611" y="4805961"/>
              <a:ext cx="583266" cy="354569"/>
            </a:xfrm>
            <a:prstGeom prst="foldedCorne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……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5" name="四角形: メモ 14">
              <a:extLst>
                <a:ext uri="{FF2B5EF4-FFF2-40B4-BE49-F238E27FC236}">
                  <a16:creationId xmlns:a16="http://schemas.microsoft.com/office/drawing/2014/main" id="{B3E33656-100F-650B-8613-4972F8DBE149}"/>
                </a:ext>
              </a:extLst>
            </p:cNvPr>
            <p:cNvSpPr/>
            <p:nvPr/>
          </p:nvSpPr>
          <p:spPr>
            <a:xfrm>
              <a:off x="6000620" y="4805961"/>
              <a:ext cx="583266" cy="354569"/>
            </a:xfrm>
            <a:prstGeom prst="foldedCorne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……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6" name="四角形: メモ 15">
              <a:extLst>
                <a:ext uri="{FF2B5EF4-FFF2-40B4-BE49-F238E27FC236}">
                  <a16:creationId xmlns:a16="http://schemas.microsoft.com/office/drawing/2014/main" id="{EB29F486-8005-3D9B-B436-B4C6C9CE34A8}"/>
                </a:ext>
              </a:extLst>
            </p:cNvPr>
            <p:cNvSpPr/>
            <p:nvPr/>
          </p:nvSpPr>
          <p:spPr>
            <a:xfrm>
              <a:off x="7091007" y="4533999"/>
              <a:ext cx="583266" cy="354569"/>
            </a:xfrm>
            <a:prstGeom prst="foldedCorne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……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四角形: メモ 16">
              <a:extLst>
                <a:ext uri="{FF2B5EF4-FFF2-40B4-BE49-F238E27FC236}">
                  <a16:creationId xmlns:a16="http://schemas.microsoft.com/office/drawing/2014/main" id="{EAFBF307-5CCE-9360-3AAC-F09C69B28962}"/>
                </a:ext>
              </a:extLst>
            </p:cNvPr>
            <p:cNvSpPr/>
            <p:nvPr/>
          </p:nvSpPr>
          <p:spPr>
            <a:xfrm>
              <a:off x="5472543" y="3184342"/>
              <a:ext cx="583266" cy="354569"/>
            </a:xfrm>
            <a:prstGeom prst="foldedCorne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……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8" name="二等辺三角形 17">
            <a:extLst>
              <a:ext uri="{FF2B5EF4-FFF2-40B4-BE49-F238E27FC236}">
                <a16:creationId xmlns:a16="http://schemas.microsoft.com/office/drawing/2014/main" id="{6A981585-B860-5825-CDF6-70B9DAFEC337}"/>
              </a:ext>
            </a:extLst>
          </p:cNvPr>
          <p:cNvSpPr/>
          <p:nvPr/>
        </p:nvSpPr>
        <p:spPr>
          <a:xfrm rot="7330900">
            <a:off x="3119306" y="4069778"/>
            <a:ext cx="871750" cy="92844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四角形: メモ 2">
            <a:extLst>
              <a:ext uri="{FF2B5EF4-FFF2-40B4-BE49-F238E27FC236}">
                <a16:creationId xmlns:a16="http://schemas.microsoft.com/office/drawing/2014/main" id="{593B1930-7397-8E11-8B57-05E4C1759A52}"/>
              </a:ext>
            </a:extLst>
          </p:cNvPr>
          <p:cNvSpPr/>
          <p:nvPr/>
        </p:nvSpPr>
        <p:spPr>
          <a:xfrm>
            <a:off x="765438" y="3467566"/>
            <a:ext cx="2916413" cy="1208409"/>
          </a:xfrm>
          <a:prstGeom prst="foldedCorner">
            <a:avLst>
              <a:gd name="adj" fmla="val 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To: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皆様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From:00:01:4A:00:00:01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さん、私に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MAC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アドレスを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教えてください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四角形: メモ 3">
            <a:extLst>
              <a:ext uri="{FF2B5EF4-FFF2-40B4-BE49-F238E27FC236}">
                <a16:creationId xmlns:a16="http://schemas.microsoft.com/office/drawing/2014/main" id="{6D3AA7E2-69E9-9488-7DCB-65DF23640826}"/>
              </a:ext>
            </a:extLst>
          </p:cNvPr>
          <p:cNvSpPr/>
          <p:nvPr/>
        </p:nvSpPr>
        <p:spPr>
          <a:xfrm>
            <a:off x="3939490" y="4805961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4503367E-5E4F-E552-08BE-E0E3A03089BF}"/>
              </a:ext>
            </a:extLst>
          </p:cNvPr>
          <p:cNvSpPr/>
          <p:nvPr/>
        </p:nvSpPr>
        <p:spPr>
          <a:xfrm>
            <a:off x="8280031" y="1092011"/>
            <a:ext cx="3541224" cy="1386634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スイッチングハブはただのハブより賢く、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通過したイーサネットフレームの</a:t>
            </a:r>
            <a:br>
              <a:rPr kumimoji="1"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差出元の</a:t>
            </a:r>
            <a:r>
              <a:rPr kumimoji="1"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MAC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アドレスの方向を覚える</a:t>
            </a:r>
          </a:p>
        </p:txBody>
      </p:sp>
      <p:sp>
        <p:nvSpPr>
          <p:cNvPr id="5" name="思考の吹き出し: 雲形 4">
            <a:extLst>
              <a:ext uri="{FF2B5EF4-FFF2-40B4-BE49-F238E27FC236}">
                <a16:creationId xmlns:a16="http://schemas.microsoft.com/office/drawing/2014/main" id="{044A312F-BDA4-E23E-C5C7-81E9959A31E3}"/>
              </a:ext>
            </a:extLst>
          </p:cNvPr>
          <p:cNvSpPr/>
          <p:nvPr/>
        </p:nvSpPr>
        <p:spPr>
          <a:xfrm>
            <a:off x="6292253" y="2562118"/>
            <a:ext cx="1994919" cy="980463"/>
          </a:xfrm>
          <a:prstGeom prst="cloudCallout">
            <a:avLst>
              <a:gd name="adj1" fmla="val -44770"/>
              <a:gd name="adj2" fmla="val 7493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は左下方向ね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258770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CA955-910A-AFAA-79F7-4B61F1C32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フリーフォーム: 図形 71">
            <a:extLst>
              <a:ext uri="{FF2B5EF4-FFF2-40B4-BE49-F238E27FC236}">
                <a16:creationId xmlns:a16="http://schemas.microsoft.com/office/drawing/2014/main" id="{C6AAF39A-A573-BFCA-E10E-01293E1B59D2}"/>
              </a:ext>
            </a:extLst>
          </p:cNvPr>
          <p:cNvSpPr/>
          <p:nvPr/>
        </p:nvSpPr>
        <p:spPr>
          <a:xfrm>
            <a:off x="2590800" y="2520675"/>
            <a:ext cx="7640320" cy="3869965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F6D9ABC7-39D8-A9FF-38CE-8C4F2E92BF65}"/>
              </a:ext>
            </a:extLst>
          </p:cNvPr>
          <p:cNvCxnSpPr>
            <a:cxnSpLocks/>
            <a:endCxn id="30" idx="0"/>
          </p:cNvCxnSpPr>
          <p:nvPr/>
        </p:nvCxnSpPr>
        <p:spPr>
          <a:xfrm flipH="1">
            <a:off x="3647651" y="4072515"/>
            <a:ext cx="1638181" cy="14399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2E28F0AE-F683-5000-2A2D-9E6421F8893A}"/>
              </a:ext>
            </a:extLst>
          </p:cNvPr>
          <p:cNvCxnSpPr>
            <a:cxnSpLocks/>
            <a:endCxn id="28" idx="0"/>
          </p:cNvCxnSpPr>
          <p:nvPr/>
        </p:nvCxnSpPr>
        <p:spPr>
          <a:xfrm flipH="1">
            <a:off x="5198523" y="4099817"/>
            <a:ext cx="323116" cy="14126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E91DF76E-B824-09BC-0FCC-8B357D6C9B8A}"/>
              </a:ext>
            </a:extLst>
          </p:cNvPr>
          <p:cNvCxnSpPr>
            <a:cxnSpLocks/>
            <a:stCxn id="29" idx="0"/>
          </p:cNvCxnSpPr>
          <p:nvPr/>
        </p:nvCxnSpPr>
        <p:spPr>
          <a:xfrm flipH="1" flipV="1">
            <a:off x="6018477" y="4105537"/>
            <a:ext cx="376605" cy="138663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A3148FC6-4FDA-5C1C-EEE8-D6644B97A4F8}"/>
              </a:ext>
            </a:extLst>
          </p:cNvPr>
          <p:cNvCxnSpPr>
            <a:cxnSpLocks/>
            <a:endCxn id="35" idx="0"/>
          </p:cNvCxnSpPr>
          <p:nvPr/>
        </p:nvCxnSpPr>
        <p:spPr>
          <a:xfrm>
            <a:off x="6382298" y="4071771"/>
            <a:ext cx="2143661" cy="14218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タイトル 1">
            <a:extLst>
              <a:ext uri="{FF2B5EF4-FFF2-40B4-BE49-F238E27FC236}">
                <a16:creationId xmlns:a16="http://schemas.microsoft.com/office/drawing/2014/main" id="{5FED3778-062F-B47C-A0D8-2CE7A71B6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MAC</a:t>
            </a:r>
            <a:r>
              <a:rPr lang="ja-JP" altLang="en-US" dirty="0"/>
              <a:t>アドレスの調べ方（</a:t>
            </a:r>
            <a:r>
              <a:rPr lang="en-US" altLang="ja-JP" dirty="0"/>
              <a:t>ARP</a:t>
            </a:r>
            <a:r>
              <a:rPr lang="ja-JP" altLang="en-US" dirty="0"/>
              <a:t>）</a:t>
            </a:r>
            <a:endParaRPr kumimoji="1" lang="ja-JP" altLang="en-US" dirty="0"/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C49AB4B8-4F94-6059-5A8F-3D27CB473B36}"/>
              </a:ext>
            </a:extLst>
          </p:cNvPr>
          <p:cNvGrpSpPr/>
          <p:nvPr/>
        </p:nvGrpSpPr>
        <p:grpSpPr>
          <a:xfrm>
            <a:off x="5467346" y="2177322"/>
            <a:ext cx="689893" cy="482885"/>
            <a:chOff x="0" y="2527443"/>
            <a:chExt cx="1453179" cy="1017141"/>
          </a:xfrm>
        </p:grpSpPr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C7812959-EC6D-B232-E7BD-D116655F4482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5" name="フリーフォーム: 図形 24">
                <a:extLst>
                  <a:ext uri="{FF2B5EF4-FFF2-40B4-BE49-F238E27FC236}">
                    <a16:creationId xmlns:a16="http://schemas.microsoft.com/office/drawing/2014/main" id="{983B5B32-AAA6-5D25-E596-35713058EA31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楕円 25">
                <a:extLst>
                  <a:ext uri="{FF2B5EF4-FFF2-40B4-BE49-F238E27FC236}">
                    <a16:creationId xmlns:a16="http://schemas.microsoft.com/office/drawing/2014/main" id="{23ABAAED-E6F0-C604-3824-8E9DEDA4A01F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4" name="フリーフォーム: 図形 23">
              <a:extLst>
                <a:ext uri="{FF2B5EF4-FFF2-40B4-BE49-F238E27FC236}">
                  <a16:creationId xmlns:a16="http://schemas.microsoft.com/office/drawing/2014/main" id="{9E3C3FCA-1DF2-F860-FFD8-5A9CA9549812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28" name="図 27">
            <a:extLst>
              <a:ext uri="{FF2B5EF4-FFF2-40B4-BE49-F238E27FC236}">
                <a16:creationId xmlns:a16="http://schemas.microsoft.com/office/drawing/2014/main" id="{86444409-DB5C-F2A6-793E-E1B88352AE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7845" y="5456961"/>
            <a:ext cx="646232" cy="371888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B6C7BE1C-DE93-5304-A82D-2ECFFEC190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4996" y="5426478"/>
            <a:ext cx="445047" cy="432854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A5DAB467-0C74-D840-5C40-F4232D1505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6973" y="5456961"/>
            <a:ext cx="646232" cy="371888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611F2157-8DD3-CB57-98E5-1E752A3273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3435" y="5428712"/>
            <a:ext cx="1889924" cy="335309"/>
          </a:xfrm>
          <a:prstGeom prst="rect">
            <a:avLst/>
          </a:prstGeom>
        </p:spPr>
      </p:pic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6D0A3FCE-3085-6206-E4E1-16449D016853}"/>
              </a:ext>
            </a:extLst>
          </p:cNvPr>
          <p:cNvCxnSpPr>
            <a:cxnSpLocks/>
            <a:stCxn id="25" idx="6"/>
            <a:endCxn id="27" idx="0"/>
          </p:cNvCxnSpPr>
          <p:nvPr/>
        </p:nvCxnSpPr>
        <p:spPr>
          <a:xfrm>
            <a:off x="5809164" y="2660207"/>
            <a:ext cx="3129" cy="122041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8FE7AA0C-53FF-E940-5FC6-DC1FD39A91EC}"/>
              </a:ext>
            </a:extLst>
          </p:cNvPr>
          <p:cNvSpPr txBox="1"/>
          <p:nvPr/>
        </p:nvSpPr>
        <p:spPr>
          <a:xfrm>
            <a:off x="3570314" y="2663418"/>
            <a:ext cx="1985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2268C4B5-F491-7852-8B85-B0CDA2039B1C}"/>
              </a:ext>
            </a:extLst>
          </p:cNvPr>
          <p:cNvSpPr txBox="1"/>
          <p:nvPr/>
        </p:nvSpPr>
        <p:spPr>
          <a:xfrm>
            <a:off x="7959934" y="57640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B70F6D07-0B5F-D8E1-A421-D4C1B0519CF7}"/>
              </a:ext>
            </a:extLst>
          </p:cNvPr>
          <p:cNvSpPr txBox="1"/>
          <p:nvPr/>
        </p:nvSpPr>
        <p:spPr>
          <a:xfrm>
            <a:off x="2827457" y="5833878"/>
            <a:ext cx="1755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B8A55EBD-129A-225F-279A-6B7602C011D6}"/>
              </a:ext>
            </a:extLst>
          </p:cNvPr>
          <p:cNvSpPr txBox="1"/>
          <p:nvPr/>
        </p:nvSpPr>
        <p:spPr>
          <a:xfrm>
            <a:off x="4548670" y="58338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E0EC62A5-8F87-DE72-0141-ED71E963AD38}"/>
              </a:ext>
            </a:extLst>
          </p:cNvPr>
          <p:cNvSpPr txBox="1"/>
          <p:nvPr/>
        </p:nvSpPr>
        <p:spPr>
          <a:xfrm>
            <a:off x="5764176" y="58338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38B28BB3-AF41-CBC5-8579-A3B39C979B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5095" y="3880621"/>
            <a:ext cx="1414395" cy="249958"/>
          </a:xfrm>
          <a:prstGeom prst="rect">
            <a:avLst/>
          </a:prstGeom>
        </p:spPr>
      </p:pic>
      <p:sp>
        <p:nvSpPr>
          <p:cNvPr id="13" name="矢印: 右 12">
            <a:extLst>
              <a:ext uri="{FF2B5EF4-FFF2-40B4-BE49-F238E27FC236}">
                <a16:creationId xmlns:a16="http://schemas.microsoft.com/office/drawing/2014/main" id="{A24B6078-E628-E3B7-CF36-AC1E977445F6}"/>
              </a:ext>
            </a:extLst>
          </p:cNvPr>
          <p:cNvSpPr/>
          <p:nvPr/>
        </p:nvSpPr>
        <p:spPr>
          <a:xfrm rot="5320369">
            <a:off x="5097837" y="3017842"/>
            <a:ext cx="1386632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四角形: メモ 16">
            <a:extLst>
              <a:ext uri="{FF2B5EF4-FFF2-40B4-BE49-F238E27FC236}">
                <a16:creationId xmlns:a16="http://schemas.microsoft.com/office/drawing/2014/main" id="{7AE71A2D-8FBD-B88A-04D4-4A368459EB1D}"/>
              </a:ext>
            </a:extLst>
          </p:cNvPr>
          <p:cNvSpPr/>
          <p:nvPr/>
        </p:nvSpPr>
        <p:spPr>
          <a:xfrm>
            <a:off x="5472543" y="3184342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二等辺三角形 17">
            <a:extLst>
              <a:ext uri="{FF2B5EF4-FFF2-40B4-BE49-F238E27FC236}">
                <a16:creationId xmlns:a16="http://schemas.microsoft.com/office/drawing/2014/main" id="{09C78B1E-FC7F-A1E6-5C92-2F82053A2B31}"/>
              </a:ext>
            </a:extLst>
          </p:cNvPr>
          <p:cNvSpPr/>
          <p:nvPr/>
        </p:nvSpPr>
        <p:spPr>
          <a:xfrm rot="5400000">
            <a:off x="4274974" y="2278211"/>
            <a:ext cx="402239" cy="2062239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四角形: メモ 2">
            <a:extLst>
              <a:ext uri="{FF2B5EF4-FFF2-40B4-BE49-F238E27FC236}">
                <a16:creationId xmlns:a16="http://schemas.microsoft.com/office/drawing/2014/main" id="{F7D000A0-4AF0-6E63-AFF1-3F5501EA4AC1}"/>
              </a:ext>
            </a:extLst>
          </p:cNvPr>
          <p:cNvSpPr/>
          <p:nvPr/>
        </p:nvSpPr>
        <p:spPr>
          <a:xfrm>
            <a:off x="852778" y="2737438"/>
            <a:ext cx="2916413" cy="957917"/>
          </a:xfrm>
          <a:prstGeom prst="foldedCorner">
            <a:avLst>
              <a:gd name="adj" fmla="val 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To: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From:FC:72:88:11:22:22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私が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です</a:t>
            </a:r>
          </a:p>
        </p:txBody>
      </p:sp>
      <p:sp>
        <p:nvSpPr>
          <p:cNvPr id="9" name="矢印: 右 8">
            <a:extLst>
              <a:ext uri="{FF2B5EF4-FFF2-40B4-BE49-F238E27FC236}">
                <a16:creationId xmlns:a16="http://schemas.microsoft.com/office/drawing/2014/main" id="{E3B57ECF-0F47-8DD8-4726-3ECAE9AC00F5}"/>
              </a:ext>
            </a:extLst>
          </p:cNvPr>
          <p:cNvSpPr/>
          <p:nvPr/>
        </p:nvSpPr>
        <p:spPr>
          <a:xfrm rot="2088226">
            <a:off x="6222361" y="3836427"/>
            <a:ext cx="418965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矢印: 右 9">
            <a:extLst>
              <a:ext uri="{FF2B5EF4-FFF2-40B4-BE49-F238E27FC236}">
                <a16:creationId xmlns:a16="http://schemas.microsoft.com/office/drawing/2014/main" id="{58371051-9496-5FA1-8960-1E97AC2012D0}"/>
              </a:ext>
            </a:extLst>
          </p:cNvPr>
          <p:cNvSpPr/>
          <p:nvPr/>
        </p:nvSpPr>
        <p:spPr>
          <a:xfrm rot="4439863">
            <a:off x="5800614" y="3966214"/>
            <a:ext cx="381613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矢印: 右 10">
            <a:extLst>
              <a:ext uri="{FF2B5EF4-FFF2-40B4-BE49-F238E27FC236}">
                <a16:creationId xmlns:a16="http://schemas.microsoft.com/office/drawing/2014/main" id="{858B6B2D-9539-114E-01D1-85F04CCEEBA7}"/>
              </a:ext>
            </a:extLst>
          </p:cNvPr>
          <p:cNvSpPr/>
          <p:nvPr/>
        </p:nvSpPr>
        <p:spPr>
          <a:xfrm rot="6151688">
            <a:off x="5311730" y="3926936"/>
            <a:ext cx="386852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861C6727-50C4-C059-9D42-542A139DA7E4}"/>
              </a:ext>
            </a:extLst>
          </p:cNvPr>
          <p:cNvSpPr/>
          <p:nvPr/>
        </p:nvSpPr>
        <p:spPr>
          <a:xfrm rot="8100000">
            <a:off x="3420788" y="4510445"/>
            <a:ext cx="2158417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四角形: メモ 3">
            <a:extLst>
              <a:ext uri="{FF2B5EF4-FFF2-40B4-BE49-F238E27FC236}">
                <a16:creationId xmlns:a16="http://schemas.microsoft.com/office/drawing/2014/main" id="{E52C13C2-EB31-F6DA-9BF8-458C10A944AD}"/>
              </a:ext>
            </a:extLst>
          </p:cNvPr>
          <p:cNvSpPr/>
          <p:nvPr/>
        </p:nvSpPr>
        <p:spPr>
          <a:xfrm>
            <a:off x="3939490" y="4805961"/>
            <a:ext cx="583266" cy="354569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ACD18B3F-1505-5DB0-50D2-343C447F9B2E}"/>
              </a:ext>
            </a:extLst>
          </p:cNvPr>
          <p:cNvSpPr/>
          <p:nvPr/>
        </p:nvSpPr>
        <p:spPr>
          <a:xfrm>
            <a:off x="8280031" y="1092011"/>
            <a:ext cx="3541224" cy="1386634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スイッチングハブはただのハブより賢く、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通過したイーサネットフレームの</a:t>
            </a:r>
            <a:br>
              <a:rPr kumimoji="1"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差出元の</a:t>
            </a:r>
            <a:r>
              <a:rPr kumimoji="1"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MAC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アドレスの方向を覚える</a:t>
            </a:r>
          </a:p>
        </p:txBody>
      </p:sp>
      <p:sp>
        <p:nvSpPr>
          <p:cNvPr id="8" name="思考の吹き出し: 雲形 7">
            <a:extLst>
              <a:ext uri="{FF2B5EF4-FFF2-40B4-BE49-F238E27FC236}">
                <a16:creationId xmlns:a16="http://schemas.microsoft.com/office/drawing/2014/main" id="{E81E5AC0-4222-6FED-F32F-B12EEE586D70}"/>
              </a:ext>
            </a:extLst>
          </p:cNvPr>
          <p:cNvSpPr/>
          <p:nvPr/>
        </p:nvSpPr>
        <p:spPr>
          <a:xfrm>
            <a:off x="6292253" y="2562118"/>
            <a:ext cx="1994919" cy="980463"/>
          </a:xfrm>
          <a:prstGeom prst="cloudCallout">
            <a:avLst>
              <a:gd name="adj1" fmla="val -44770"/>
              <a:gd name="adj2" fmla="val 7493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は左下方向ね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…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十字形 18">
            <a:extLst>
              <a:ext uri="{FF2B5EF4-FFF2-40B4-BE49-F238E27FC236}">
                <a16:creationId xmlns:a16="http://schemas.microsoft.com/office/drawing/2014/main" id="{D70EF6C1-FDE6-53F6-20CC-9D6A64722DE6}"/>
              </a:ext>
            </a:extLst>
          </p:cNvPr>
          <p:cNvSpPr/>
          <p:nvPr/>
        </p:nvSpPr>
        <p:spPr>
          <a:xfrm rot="2700000">
            <a:off x="5290802" y="3990656"/>
            <a:ext cx="412996" cy="412996"/>
          </a:xfrm>
          <a:prstGeom prst="plus">
            <a:avLst>
              <a:gd name="adj" fmla="val 38945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十字形 19">
            <a:extLst>
              <a:ext uri="{FF2B5EF4-FFF2-40B4-BE49-F238E27FC236}">
                <a16:creationId xmlns:a16="http://schemas.microsoft.com/office/drawing/2014/main" id="{4A70A208-1895-0ED4-16F7-7015AB2AC47F}"/>
              </a:ext>
            </a:extLst>
          </p:cNvPr>
          <p:cNvSpPr/>
          <p:nvPr/>
        </p:nvSpPr>
        <p:spPr>
          <a:xfrm rot="2700000">
            <a:off x="5757525" y="3990656"/>
            <a:ext cx="412996" cy="412996"/>
          </a:xfrm>
          <a:prstGeom prst="plus">
            <a:avLst>
              <a:gd name="adj" fmla="val 38945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十字形 20">
            <a:extLst>
              <a:ext uri="{FF2B5EF4-FFF2-40B4-BE49-F238E27FC236}">
                <a16:creationId xmlns:a16="http://schemas.microsoft.com/office/drawing/2014/main" id="{85BBDA55-9D9B-91C8-4DA2-4CA95E25C40A}"/>
              </a:ext>
            </a:extLst>
          </p:cNvPr>
          <p:cNvSpPr/>
          <p:nvPr/>
        </p:nvSpPr>
        <p:spPr>
          <a:xfrm rot="2700000">
            <a:off x="6244850" y="3918953"/>
            <a:ext cx="412996" cy="412996"/>
          </a:xfrm>
          <a:prstGeom prst="plus">
            <a:avLst>
              <a:gd name="adj" fmla="val 38945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790DE0F8-AF78-4D23-D27B-9DA21CE2468D}"/>
              </a:ext>
            </a:extLst>
          </p:cNvPr>
          <p:cNvSpPr/>
          <p:nvPr/>
        </p:nvSpPr>
        <p:spPr>
          <a:xfrm>
            <a:off x="8280031" y="2500469"/>
            <a:ext cx="3541224" cy="723714"/>
          </a:xfrm>
          <a:prstGeom prst="roundRect">
            <a:avLst>
              <a:gd name="adj" fmla="val 30706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そのため、一度通過したものへの応答は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不要な方向に送らない</a:t>
            </a:r>
            <a:endParaRPr kumimoji="1" lang="ja-JP" altLang="en-US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2623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5B13D-7558-1B15-B64A-E372385D1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4FDBCE2B-F944-FDD3-0BD5-A3E10ED76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ハブを全てスイッチングハブにしたら</a:t>
            </a:r>
            <a:br>
              <a:rPr lang="en-US" altLang="ja-JP" dirty="0"/>
            </a:br>
            <a:r>
              <a:rPr lang="ja-JP" altLang="en-US" dirty="0"/>
              <a:t>盗聴できなくなるか</a:t>
            </a:r>
            <a:br>
              <a:rPr lang="en-US" altLang="ja-JP" dirty="0"/>
            </a:br>
            <a:r>
              <a:rPr lang="ja-JP" altLang="en-US" dirty="0"/>
              <a:t>→そうでもない（簡単に盗聴できる）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C15FBB-09CE-7EF6-82B0-77FDE8E457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9255608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80634-A918-EBAD-C762-467C79A7C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F30A3778-10B8-4ADA-7F07-629B8BA7FDA8}"/>
              </a:ext>
            </a:extLst>
          </p:cNvPr>
          <p:cNvSpPr/>
          <p:nvPr/>
        </p:nvSpPr>
        <p:spPr>
          <a:xfrm>
            <a:off x="838199" y="1942826"/>
            <a:ext cx="7329478" cy="3191063"/>
          </a:xfrm>
          <a:custGeom>
            <a:avLst/>
            <a:gdLst>
              <a:gd name="csX0" fmla="*/ 328648 w 7329478"/>
              <a:gd name="csY0" fmla="*/ 0 h 3191063"/>
              <a:gd name="csX1" fmla="*/ 3494621 w 7329478"/>
              <a:gd name="csY1" fmla="*/ 0 h 3191063"/>
              <a:gd name="csX2" fmla="*/ 3797442 w 7329478"/>
              <a:gd name="csY2" fmla="*/ 200723 h 3191063"/>
              <a:gd name="csX3" fmla="*/ 3818293 w 7329478"/>
              <a:gd name="csY3" fmla="*/ 303998 h 3191063"/>
              <a:gd name="csX4" fmla="*/ 5232972 w 7329478"/>
              <a:gd name="csY4" fmla="*/ 303998 h 3191063"/>
              <a:gd name="csX5" fmla="*/ 5433211 w 7329478"/>
              <a:gd name="csY5" fmla="*/ 504237 h 3191063"/>
              <a:gd name="csX6" fmla="*/ 5433211 w 7329478"/>
              <a:gd name="csY6" fmla="*/ 984772 h 3191063"/>
              <a:gd name="csX7" fmla="*/ 7016475 w 7329478"/>
              <a:gd name="csY7" fmla="*/ 984772 h 3191063"/>
              <a:gd name="csX8" fmla="*/ 7329478 w 7329478"/>
              <a:gd name="csY8" fmla="*/ 1297775 h 3191063"/>
              <a:gd name="csX9" fmla="*/ 7329478 w 7329478"/>
              <a:gd name="csY9" fmla="*/ 1935255 h 3191063"/>
              <a:gd name="csX10" fmla="*/ 7016475 w 7329478"/>
              <a:gd name="csY10" fmla="*/ 2248258 h 3191063"/>
              <a:gd name="csX11" fmla="*/ 5232972 w 7329478"/>
              <a:gd name="csY11" fmla="*/ 2248258 h 3191063"/>
              <a:gd name="csX12" fmla="*/ 3823269 w 7329478"/>
              <a:gd name="csY12" fmla="*/ 2248258 h 3191063"/>
              <a:gd name="csX13" fmla="*/ 3823269 w 7329478"/>
              <a:gd name="csY13" fmla="*/ 2862415 h 3191063"/>
              <a:gd name="csX14" fmla="*/ 3494621 w 7329478"/>
              <a:gd name="csY14" fmla="*/ 3191063 h 3191063"/>
              <a:gd name="csX15" fmla="*/ 328648 w 7329478"/>
              <a:gd name="csY15" fmla="*/ 3191063 h 3191063"/>
              <a:gd name="csX16" fmla="*/ 0 w 7329478"/>
              <a:gd name="csY16" fmla="*/ 2862415 h 3191063"/>
              <a:gd name="csX17" fmla="*/ 0 w 7329478"/>
              <a:gd name="csY17" fmla="*/ 328648 h 3191063"/>
              <a:gd name="csX18" fmla="*/ 328648 w 7329478"/>
              <a:gd name="csY18" fmla="*/ 0 h 31910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7329478" h="3191063">
                <a:moveTo>
                  <a:pt x="328648" y="0"/>
                </a:moveTo>
                <a:lnTo>
                  <a:pt x="3494621" y="0"/>
                </a:lnTo>
                <a:cubicBezTo>
                  <a:pt x="3630752" y="0"/>
                  <a:pt x="3747551" y="82767"/>
                  <a:pt x="3797442" y="200723"/>
                </a:cubicBezTo>
                <a:lnTo>
                  <a:pt x="3818293" y="303998"/>
                </a:lnTo>
                <a:lnTo>
                  <a:pt x="5232972" y="303998"/>
                </a:lnTo>
                <a:cubicBezTo>
                  <a:pt x="5343561" y="303998"/>
                  <a:pt x="5433211" y="393648"/>
                  <a:pt x="5433211" y="504237"/>
                </a:cubicBezTo>
                <a:lnTo>
                  <a:pt x="5433211" y="984772"/>
                </a:lnTo>
                <a:lnTo>
                  <a:pt x="7016475" y="984772"/>
                </a:lnTo>
                <a:cubicBezTo>
                  <a:pt x="7189342" y="984772"/>
                  <a:pt x="7329478" y="1124908"/>
                  <a:pt x="7329478" y="1297775"/>
                </a:cubicBezTo>
                <a:lnTo>
                  <a:pt x="7329478" y="1935255"/>
                </a:lnTo>
                <a:cubicBezTo>
                  <a:pt x="7329478" y="2108122"/>
                  <a:pt x="7189342" y="2248258"/>
                  <a:pt x="7016475" y="2248258"/>
                </a:cubicBezTo>
                <a:lnTo>
                  <a:pt x="5232972" y="2248258"/>
                </a:lnTo>
                <a:lnTo>
                  <a:pt x="3823269" y="2248258"/>
                </a:lnTo>
                <a:lnTo>
                  <a:pt x="3823269" y="2862415"/>
                </a:lnTo>
                <a:cubicBezTo>
                  <a:pt x="3823269" y="3043922"/>
                  <a:pt x="3676128" y="3191063"/>
                  <a:pt x="3494621" y="3191063"/>
                </a:cubicBezTo>
                <a:lnTo>
                  <a:pt x="328648" y="3191063"/>
                </a:lnTo>
                <a:cubicBezTo>
                  <a:pt x="147141" y="3191063"/>
                  <a:pt x="0" y="3043922"/>
                  <a:pt x="0" y="2862415"/>
                </a:cubicBezTo>
                <a:lnTo>
                  <a:pt x="0" y="328648"/>
                </a:lnTo>
                <a:cubicBezTo>
                  <a:pt x="0" y="147141"/>
                  <a:pt x="147141" y="0"/>
                  <a:pt x="328648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EC69A34-A08A-7607-F2C2-8ADE56150860}"/>
              </a:ext>
            </a:extLst>
          </p:cNvPr>
          <p:cNvSpPr txBox="1"/>
          <p:nvPr/>
        </p:nvSpPr>
        <p:spPr>
          <a:xfrm>
            <a:off x="4272702" y="2341707"/>
            <a:ext cx="1840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BD5794A8-0D9A-983F-39EC-CB76B9A03FA3}"/>
              </a:ext>
            </a:extLst>
          </p:cNvPr>
          <p:cNvSpPr/>
          <p:nvPr/>
        </p:nvSpPr>
        <p:spPr>
          <a:xfrm>
            <a:off x="6335588" y="1571066"/>
            <a:ext cx="5018207" cy="2468246"/>
          </a:xfrm>
          <a:custGeom>
            <a:avLst/>
            <a:gdLst>
              <a:gd name="csX0" fmla="*/ 231257 w 5018207"/>
              <a:gd name="csY0" fmla="*/ 0 h 2468246"/>
              <a:gd name="csX1" fmla="*/ 4786950 w 5018207"/>
              <a:gd name="csY1" fmla="*/ 0 h 2468246"/>
              <a:gd name="csX2" fmla="*/ 5018207 w 5018207"/>
              <a:gd name="csY2" fmla="*/ 231257 h 2468246"/>
              <a:gd name="csX3" fmla="*/ 5018207 w 5018207"/>
              <a:gd name="csY3" fmla="*/ 641150 h 2468246"/>
              <a:gd name="csX4" fmla="*/ 5018207 w 5018207"/>
              <a:gd name="csY4" fmla="*/ 702249 h 2468246"/>
              <a:gd name="csX5" fmla="*/ 5018207 w 5018207"/>
              <a:gd name="csY5" fmla="*/ 2204221 h 2468246"/>
              <a:gd name="csX6" fmla="*/ 4754182 w 5018207"/>
              <a:gd name="csY6" fmla="*/ 2468246 h 2468246"/>
              <a:gd name="csX7" fmla="*/ 2266946 w 5018207"/>
              <a:gd name="csY7" fmla="*/ 2468246 h 2468246"/>
              <a:gd name="csX8" fmla="*/ 2002921 w 5018207"/>
              <a:gd name="csY8" fmla="*/ 2204221 h 2468246"/>
              <a:gd name="csX9" fmla="*/ 2002921 w 5018207"/>
              <a:gd name="csY9" fmla="*/ 933506 h 2468246"/>
              <a:gd name="csX10" fmla="*/ 231257 w 5018207"/>
              <a:gd name="csY10" fmla="*/ 933506 h 2468246"/>
              <a:gd name="csX11" fmla="*/ 0 w 5018207"/>
              <a:gd name="csY11" fmla="*/ 702249 h 2468246"/>
              <a:gd name="csX12" fmla="*/ 0 w 5018207"/>
              <a:gd name="csY12" fmla="*/ 231257 h 2468246"/>
              <a:gd name="csX13" fmla="*/ 231257 w 5018207"/>
              <a:gd name="csY13" fmla="*/ 0 h 24682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5018207" h="2468246">
                <a:moveTo>
                  <a:pt x="231257" y="0"/>
                </a:moveTo>
                <a:lnTo>
                  <a:pt x="4786950" y="0"/>
                </a:lnTo>
                <a:cubicBezTo>
                  <a:pt x="4914670" y="0"/>
                  <a:pt x="5018207" y="103537"/>
                  <a:pt x="5018207" y="231257"/>
                </a:cubicBezTo>
                <a:lnTo>
                  <a:pt x="5018207" y="641150"/>
                </a:lnTo>
                <a:lnTo>
                  <a:pt x="5018207" y="702249"/>
                </a:lnTo>
                <a:lnTo>
                  <a:pt x="5018207" y="2204221"/>
                </a:lnTo>
                <a:cubicBezTo>
                  <a:pt x="5018207" y="2350038"/>
                  <a:pt x="4899999" y="2468246"/>
                  <a:pt x="4754182" y="2468246"/>
                </a:cubicBezTo>
                <a:lnTo>
                  <a:pt x="2266946" y="2468246"/>
                </a:lnTo>
                <a:cubicBezTo>
                  <a:pt x="2121129" y="2468246"/>
                  <a:pt x="2002921" y="2350038"/>
                  <a:pt x="2002921" y="2204221"/>
                </a:cubicBezTo>
                <a:lnTo>
                  <a:pt x="2002921" y="933506"/>
                </a:lnTo>
                <a:lnTo>
                  <a:pt x="231257" y="933506"/>
                </a:lnTo>
                <a:cubicBezTo>
                  <a:pt x="103537" y="933506"/>
                  <a:pt x="0" y="829969"/>
                  <a:pt x="0" y="702249"/>
                </a:cubicBezTo>
                <a:lnTo>
                  <a:pt x="0" y="231257"/>
                </a:lnTo>
                <a:cubicBezTo>
                  <a:pt x="0" y="103537"/>
                  <a:pt x="103537" y="0"/>
                  <a:pt x="23125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FB606A82-E669-83B9-DA9A-3ADC2682468C}"/>
              </a:ext>
            </a:extLst>
          </p:cNvPr>
          <p:cNvSpPr/>
          <p:nvPr/>
        </p:nvSpPr>
        <p:spPr>
          <a:xfrm>
            <a:off x="3064831" y="4370103"/>
            <a:ext cx="7206928" cy="2321190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C4D0AEE9-A1CA-D805-ED84-542E98C14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ARP</a:t>
            </a:r>
            <a:r>
              <a:rPr kumimoji="1" lang="ja-JP" altLang="en-US" dirty="0"/>
              <a:t>スプーフィング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9AC98FA4-382C-C217-DB97-3A091033A4F3}"/>
              </a:ext>
            </a:extLst>
          </p:cNvPr>
          <p:cNvGrpSpPr/>
          <p:nvPr/>
        </p:nvGrpSpPr>
        <p:grpSpPr>
          <a:xfrm>
            <a:off x="5734046" y="1882082"/>
            <a:ext cx="689893" cy="482885"/>
            <a:chOff x="0" y="2527443"/>
            <a:chExt cx="1453179" cy="101714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A54C2913-4FBA-6A69-D2E7-514920AA0C7B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AE2CE995-6585-3B00-689C-30A56F133620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2F2166A8-4499-0C6E-759F-980D30A31CF7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3BA8EFD0-9175-31A8-5084-8C90C04BFF43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257F8064-9B12-B157-2DB2-43835FFD950B}"/>
              </a:ext>
            </a:extLst>
          </p:cNvPr>
          <p:cNvGrpSpPr/>
          <p:nvPr/>
        </p:nvGrpSpPr>
        <p:grpSpPr>
          <a:xfrm>
            <a:off x="5734046" y="3998906"/>
            <a:ext cx="689893" cy="482885"/>
            <a:chOff x="0" y="2527443"/>
            <a:chExt cx="1453179" cy="101714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B7BAA9F5-FE68-5D17-47AD-DD189B7A9AED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CC0865F2-0E88-8ABD-F7AC-1D8710AB46AE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95DF57B7-DED5-70A9-9AA8-9EA0EEC8F26F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11024206-C782-70B0-33D6-27A08EA14132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49" name="図 548">
            <a:extLst>
              <a:ext uri="{FF2B5EF4-FFF2-40B4-BE49-F238E27FC236}">
                <a16:creationId xmlns:a16="http://schemas.microsoft.com/office/drawing/2014/main" id="{C1DF1A96-F109-52EF-D1C4-470FBD8422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2282662"/>
            <a:ext cx="1414395" cy="249958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33EB3452-D4CF-776E-B749-2F34EC4BFA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2935934"/>
            <a:ext cx="646232" cy="371888"/>
          </a:xfrm>
          <a:prstGeom prst="rect">
            <a:avLst/>
          </a:prstGeom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1761442D-B181-CE68-8F24-47C457C12E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2905451"/>
            <a:ext cx="445047" cy="432854"/>
          </a:xfrm>
          <a:prstGeom prst="rect">
            <a:avLst/>
          </a:prstGeom>
        </p:spPr>
      </p:pic>
      <p:pic>
        <p:nvPicPr>
          <p:cNvPr id="554" name="図 553">
            <a:extLst>
              <a:ext uri="{FF2B5EF4-FFF2-40B4-BE49-F238E27FC236}">
                <a16:creationId xmlns:a16="http://schemas.microsoft.com/office/drawing/2014/main" id="{47DCF74F-E706-C8A1-AA94-5415CDD858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2935934"/>
            <a:ext cx="646232" cy="371888"/>
          </a:xfrm>
          <a:prstGeom prst="rect">
            <a:avLst/>
          </a:prstGeom>
        </p:spPr>
      </p:pic>
      <p:cxnSp>
        <p:nvCxnSpPr>
          <p:cNvPr id="556" name="コネクタ: 曲線 555">
            <a:extLst>
              <a:ext uri="{FF2B5EF4-FFF2-40B4-BE49-F238E27FC236}">
                <a16:creationId xmlns:a16="http://schemas.microsoft.com/office/drawing/2014/main" id="{59EB3BB5-F9F3-26E7-1C26-D3EC804F81EE}"/>
              </a:ext>
            </a:extLst>
          </p:cNvPr>
          <p:cNvCxnSpPr>
            <a:cxnSpLocks/>
            <a:stCxn id="549" idx="2"/>
            <a:endCxn id="552" idx="0"/>
          </p:cNvCxnSpPr>
          <p:nvPr/>
        </p:nvCxnSpPr>
        <p:spPr>
          <a:xfrm rot="16200000" flipH="1">
            <a:off x="3404069" y="2608045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7" name="コネクタ: 曲線 556">
            <a:extLst>
              <a:ext uri="{FF2B5EF4-FFF2-40B4-BE49-F238E27FC236}">
                <a16:creationId xmlns:a16="http://schemas.microsoft.com/office/drawing/2014/main" id="{E8AC2FF5-3566-6880-9D9D-343ABCAE8D9E}"/>
              </a:ext>
            </a:extLst>
          </p:cNvPr>
          <p:cNvCxnSpPr>
            <a:cxnSpLocks/>
            <a:stCxn id="549" idx="2"/>
            <a:endCxn id="551" idx="0"/>
          </p:cNvCxnSpPr>
          <p:nvPr/>
        </p:nvCxnSpPr>
        <p:spPr>
          <a:xfrm rot="5400000">
            <a:off x="2856679" y="2313118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コネクタ: 曲線 562">
            <a:extLst>
              <a:ext uri="{FF2B5EF4-FFF2-40B4-BE49-F238E27FC236}">
                <a16:creationId xmlns:a16="http://schemas.microsoft.com/office/drawing/2014/main" id="{07CA394E-21FC-DD37-9FF6-6F7932BD1EDD}"/>
              </a:ext>
            </a:extLst>
          </p:cNvPr>
          <p:cNvCxnSpPr>
            <a:cxnSpLocks/>
            <a:stCxn id="549" idx="2"/>
            <a:endCxn id="554" idx="0"/>
          </p:cNvCxnSpPr>
          <p:nvPr/>
        </p:nvCxnSpPr>
        <p:spPr>
          <a:xfrm rot="5400000">
            <a:off x="2339125" y="1795564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3" name="図 572">
            <a:extLst>
              <a:ext uri="{FF2B5EF4-FFF2-40B4-BE49-F238E27FC236}">
                <a16:creationId xmlns:a16="http://schemas.microsoft.com/office/drawing/2014/main" id="{2B36ADA1-8CDA-20B6-6B50-0E4EBB51E1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3789357"/>
            <a:ext cx="1414395" cy="249958"/>
          </a:xfrm>
          <a:prstGeom prst="rect">
            <a:avLst/>
          </a:prstGeom>
        </p:spPr>
      </p:pic>
      <p:pic>
        <p:nvPicPr>
          <p:cNvPr id="574" name="図 573">
            <a:extLst>
              <a:ext uri="{FF2B5EF4-FFF2-40B4-BE49-F238E27FC236}">
                <a16:creationId xmlns:a16="http://schemas.microsoft.com/office/drawing/2014/main" id="{FF1377B3-B84D-BCD2-8709-137C9F46C8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4442629"/>
            <a:ext cx="646232" cy="371888"/>
          </a:xfrm>
          <a:prstGeom prst="rect">
            <a:avLst/>
          </a:prstGeom>
        </p:spPr>
      </p:pic>
      <p:pic>
        <p:nvPicPr>
          <p:cNvPr id="575" name="図 574">
            <a:extLst>
              <a:ext uri="{FF2B5EF4-FFF2-40B4-BE49-F238E27FC236}">
                <a16:creationId xmlns:a16="http://schemas.microsoft.com/office/drawing/2014/main" id="{E781FB0A-57C6-555B-91D3-C2B387E9FC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4412146"/>
            <a:ext cx="445047" cy="432854"/>
          </a:xfrm>
          <a:prstGeom prst="rect">
            <a:avLst/>
          </a:prstGeom>
        </p:spPr>
      </p:pic>
      <p:pic>
        <p:nvPicPr>
          <p:cNvPr id="577" name="図 576">
            <a:extLst>
              <a:ext uri="{FF2B5EF4-FFF2-40B4-BE49-F238E27FC236}">
                <a16:creationId xmlns:a16="http://schemas.microsoft.com/office/drawing/2014/main" id="{3B61052F-1E84-0D3B-3CC2-A4E3EDEC2F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4442629"/>
            <a:ext cx="646232" cy="371888"/>
          </a:xfrm>
          <a:prstGeom prst="rect">
            <a:avLst/>
          </a:prstGeom>
        </p:spPr>
      </p:pic>
      <p:cxnSp>
        <p:nvCxnSpPr>
          <p:cNvPr id="578" name="コネクタ: 曲線 577">
            <a:extLst>
              <a:ext uri="{FF2B5EF4-FFF2-40B4-BE49-F238E27FC236}">
                <a16:creationId xmlns:a16="http://schemas.microsoft.com/office/drawing/2014/main" id="{E91C271F-DD82-E78F-2FED-7239F6E376D9}"/>
              </a:ext>
            </a:extLst>
          </p:cNvPr>
          <p:cNvCxnSpPr>
            <a:cxnSpLocks/>
            <a:stCxn id="573" idx="2"/>
            <a:endCxn id="575" idx="0"/>
          </p:cNvCxnSpPr>
          <p:nvPr/>
        </p:nvCxnSpPr>
        <p:spPr>
          <a:xfrm rot="16200000" flipH="1">
            <a:off x="3404069" y="4114740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コネクタ: 曲線 578">
            <a:extLst>
              <a:ext uri="{FF2B5EF4-FFF2-40B4-BE49-F238E27FC236}">
                <a16:creationId xmlns:a16="http://schemas.microsoft.com/office/drawing/2014/main" id="{78A23ECA-5DCB-9074-6C09-AE3125C136CE}"/>
              </a:ext>
            </a:extLst>
          </p:cNvPr>
          <p:cNvCxnSpPr>
            <a:cxnSpLocks/>
            <a:stCxn id="573" idx="2"/>
            <a:endCxn id="574" idx="0"/>
          </p:cNvCxnSpPr>
          <p:nvPr/>
        </p:nvCxnSpPr>
        <p:spPr>
          <a:xfrm rot="5400000">
            <a:off x="2856679" y="3819813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コネクタ: 曲線 580">
            <a:extLst>
              <a:ext uri="{FF2B5EF4-FFF2-40B4-BE49-F238E27FC236}">
                <a16:creationId xmlns:a16="http://schemas.microsoft.com/office/drawing/2014/main" id="{8954BA0A-0A6A-1E23-55DA-1E2294F653DB}"/>
              </a:ext>
            </a:extLst>
          </p:cNvPr>
          <p:cNvCxnSpPr>
            <a:cxnSpLocks/>
            <a:stCxn id="573" idx="2"/>
            <a:endCxn id="577" idx="0"/>
          </p:cNvCxnSpPr>
          <p:nvPr/>
        </p:nvCxnSpPr>
        <p:spPr>
          <a:xfrm rot="5400000">
            <a:off x="2339125" y="3302259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コネクタ: 曲線 582">
            <a:extLst>
              <a:ext uri="{FF2B5EF4-FFF2-40B4-BE49-F238E27FC236}">
                <a16:creationId xmlns:a16="http://schemas.microsoft.com/office/drawing/2014/main" id="{B7308E74-D278-A41F-FA2E-B3B71C68AD64}"/>
              </a:ext>
            </a:extLst>
          </p:cNvPr>
          <p:cNvCxnSpPr>
            <a:cxnSpLocks/>
            <a:stCxn id="573" idx="3"/>
            <a:endCxn id="550" idx="1"/>
          </p:cNvCxnSpPr>
          <p:nvPr/>
        </p:nvCxnSpPr>
        <p:spPr>
          <a:xfrm flipV="1">
            <a:off x="4186692" y="3169717"/>
            <a:ext cx="1185103" cy="7446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コネクタ 585">
            <a:extLst>
              <a:ext uri="{FF2B5EF4-FFF2-40B4-BE49-F238E27FC236}">
                <a16:creationId xmlns:a16="http://schemas.microsoft.com/office/drawing/2014/main" id="{8DB6E1A4-5BCD-C051-1318-8B33B29B3555}"/>
              </a:ext>
            </a:extLst>
          </p:cNvPr>
          <p:cNvCxnSpPr>
            <a:cxnSpLocks/>
            <a:stCxn id="22" idx="6"/>
            <a:endCxn id="550" idx="0"/>
          </p:cNvCxnSpPr>
          <p:nvPr/>
        </p:nvCxnSpPr>
        <p:spPr>
          <a:xfrm>
            <a:off x="6075864" y="2364967"/>
            <a:ext cx="3129" cy="6797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0" name="図 549">
            <a:extLst>
              <a:ext uri="{FF2B5EF4-FFF2-40B4-BE49-F238E27FC236}">
                <a16:creationId xmlns:a16="http://schemas.microsoft.com/office/drawing/2014/main" id="{C0B6067E-B2F4-F43A-FBFE-5026DBF26C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3044738"/>
            <a:ext cx="1414395" cy="249958"/>
          </a:xfrm>
          <a:prstGeom prst="rect">
            <a:avLst/>
          </a:prstGeom>
        </p:spPr>
      </p:pic>
      <p:pic>
        <p:nvPicPr>
          <p:cNvPr id="593" name="図 592">
            <a:extLst>
              <a:ext uri="{FF2B5EF4-FFF2-40B4-BE49-F238E27FC236}">
                <a16:creationId xmlns:a16="http://schemas.microsoft.com/office/drawing/2014/main" id="{D9DF5AD4-9AB7-2B2B-4856-8E77971323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2443186"/>
            <a:ext cx="1889924" cy="335309"/>
          </a:xfrm>
          <a:prstGeom prst="rect">
            <a:avLst/>
          </a:prstGeom>
        </p:spPr>
      </p:pic>
      <p:pic>
        <p:nvPicPr>
          <p:cNvPr id="595" name="図 594">
            <a:extLst>
              <a:ext uri="{FF2B5EF4-FFF2-40B4-BE49-F238E27FC236}">
                <a16:creationId xmlns:a16="http://schemas.microsoft.com/office/drawing/2014/main" id="{59EC3A15-2F81-AE4D-942C-D51A880DA9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5133889"/>
            <a:ext cx="1414395" cy="249958"/>
          </a:xfrm>
          <a:prstGeom prst="rect">
            <a:avLst/>
          </a:prstGeom>
        </p:spPr>
      </p:pic>
      <p:pic>
        <p:nvPicPr>
          <p:cNvPr id="596" name="図 595">
            <a:extLst>
              <a:ext uri="{FF2B5EF4-FFF2-40B4-BE49-F238E27FC236}">
                <a16:creationId xmlns:a16="http://schemas.microsoft.com/office/drawing/2014/main" id="{167310AD-2429-E730-A070-A48FEA2559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545" y="5952261"/>
            <a:ext cx="646232" cy="371888"/>
          </a:xfrm>
          <a:prstGeom prst="rect">
            <a:avLst/>
          </a:prstGeom>
        </p:spPr>
      </p:pic>
      <p:pic>
        <p:nvPicPr>
          <p:cNvPr id="597" name="図 596">
            <a:extLst>
              <a:ext uri="{FF2B5EF4-FFF2-40B4-BE49-F238E27FC236}">
                <a16:creationId xmlns:a16="http://schemas.microsoft.com/office/drawing/2014/main" id="{C2FFD280-D5A0-6AB4-4AEA-A44F5D9E1F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696" y="5921778"/>
            <a:ext cx="445047" cy="432854"/>
          </a:xfrm>
          <a:prstGeom prst="rect">
            <a:avLst/>
          </a:prstGeom>
        </p:spPr>
      </p:pic>
      <p:pic>
        <p:nvPicPr>
          <p:cNvPr id="598" name="図 597">
            <a:extLst>
              <a:ext uri="{FF2B5EF4-FFF2-40B4-BE49-F238E27FC236}">
                <a16:creationId xmlns:a16="http://schemas.microsoft.com/office/drawing/2014/main" id="{0932E468-008B-2878-F552-6B8E346D7C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673" y="5952261"/>
            <a:ext cx="646232" cy="371888"/>
          </a:xfrm>
          <a:prstGeom prst="rect">
            <a:avLst/>
          </a:prstGeom>
        </p:spPr>
      </p:pic>
      <p:cxnSp>
        <p:nvCxnSpPr>
          <p:cNvPr id="600" name="コネクタ: 曲線 599">
            <a:extLst>
              <a:ext uri="{FF2B5EF4-FFF2-40B4-BE49-F238E27FC236}">
                <a16:creationId xmlns:a16="http://schemas.microsoft.com/office/drawing/2014/main" id="{6C017B97-B622-4A99-7363-E358E0E7C004}"/>
              </a:ext>
            </a:extLst>
          </p:cNvPr>
          <p:cNvCxnSpPr>
            <a:stCxn id="595" idx="2"/>
            <a:endCxn id="597" idx="0"/>
          </p:cNvCxnSpPr>
          <p:nvPr/>
        </p:nvCxnSpPr>
        <p:spPr>
          <a:xfrm rot="16200000" flipH="1">
            <a:off x="6112641" y="5350198"/>
            <a:ext cx="537931" cy="605227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コネクタ: 曲線 600">
            <a:extLst>
              <a:ext uri="{FF2B5EF4-FFF2-40B4-BE49-F238E27FC236}">
                <a16:creationId xmlns:a16="http://schemas.microsoft.com/office/drawing/2014/main" id="{85102614-F7C4-4FCE-5741-D99DFE34BFFA}"/>
              </a:ext>
            </a:extLst>
          </p:cNvPr>
          <p:cNvCxnSpPr>
            <a:cxnSpLocks/>
            <a:stCxn id="595" idx="2"/>
            <a:endCxn id="596" idx="0"/>
          </p:cNvCxnSpPr>
          <p:nvPr/>
        </p:nvCxnSpPr>
        <p:spPr>
          <a:xfrm rot="5400000">
            <a:off x="5499120" y="5372388"/>
            <a:ext cx="568414" cy="591332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コネクタ: 曲線 601">
            <a:extLst>
              <a:ext uri="{FF2B5EF4-FFF2-40B4-BE49-F238E27FC236}">
                <a16:creationId xmlns:a16="http://schemas.microsoft.com/office/drawing/2014/main" id="{552D5785-6283-E080-067F-040F21C78BC8}"/>
              </a:ext>
            </a:extLst>
          </p:cNvPr>
          <p:cNvCxnSpPr>
            <a:cxnSpLocks/>
            <a:stCxn id="595" idx="2"/>
            <a:endCxn id="598" idx="0"/>
          </p:cNvCxnSpPr>
          <p:nvPr/>
        </p:nvCxnSpPr>
        <p:spPr>
          <a:xfrm rot="5400000">
            <a:off x="4723684" y="4596952"/>
            <a:ext cx="568414" cy="21422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コネクタ: 曲線 602">
            <a:extLst>
              <a:ext uri="{FF2B5EF4-FFF2-40B4-BE49-F238E27FC236}">
                <a16:creationId xmlns:a16="http://schemas.microsoft.com/office/drawing/2014/main" id="{79F41DDC-5C21-B48C-871D-C36AB1C25C72}"/>
              </a:ext>
            </a:extLst>
          </p:cNvPr>
          <p:cNvCxnSpPr>
            <a:cxnSpLocks/>
            <a:stCxn id="595" idx="2"/>
            <a:endCxn id="622" idx="0"/>
          </p:cNvCxnSpPr>
          <p:nvPr/>
        </p:nvCxnSpPr>
        <p:spPr>
          <a:xfrm rot="16200000" flipH="1">
            <a:off x="7176963" y="4285877"/>
            <a:ext cx="540165" cy="27361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4" name="図 603">
            <a:extLst>
              <a:ext uri="{FF2B5EF4-FFF2-40B4-BE49-F238E27FC236}">
                <a16:creationId xmlns:a16="http://schemas.microsoft.com/office/drawing/2014/main" id="{B8BA7ABB-16FE-1515-6B58-D28488321E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3335784"/>
            <a:ext cx="1889924" cy="335309"/>
          </a:xfrm>
          <a:prstGeom prst="rect">
            <a:avLst/>
          </a:prstGeom>
        </p:spPr>
      </p:pic>
      <p:cxnSp>
        <p:nvCxnSpPr>
          <p:cNvPr id="605" name="コネクタ: 曲線 604">
            <a:extLst>
              <a:ext uri="{FF2B5EF4-FFF2-40B4-BE49-F238E27FC236}">
                <a16:creationId xmlns:a16="http://schemas.microsoft.com/office/drawing/2014/main" id="{05FF1B69-4398-D6EF-8AE2-2D7C4F5117BB}"/>
              </a:ext>
            </a:extLst>
          </p:cNvPr>
          <p:cNvCxnSpPr>
            <a:cxnSpLocks/>
            <a:stCxn id="593" idx="1"/>
            <a:endCxn id="609" idx="2"/>
          </p:cNvCxnSpPr>
          <p:nvPr/>
        </p:nvCxnSpPr>
        <p:spPr>
          <a:xfrm rot="10800000">
            <a:off x="8368441" y="2192785"/>
            <a:ext cx="949494" cy="418057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9" name="図 608">
            <a:extLst>
              <a:ext uri="{FF2B5EF4-FFF2-40B4-BE49-F238E27FC236}">
                <a16:creationId xmlns:a16="http://schemas.microsoft.com/office/drawing/2014/main" id="{ABDC8E28-300F-98CD-4544-0C9C5DD397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243" y="1942826"/>
            <a:ext cx="1414395" cy="249958"/>
          </a:xfrm>
          <a:prstGeom prst="rect">
            <a:avLst/>
          </a:prstGeom>
        </p:spPr>
      </p:pic>
      <p:cxnSp>
        <p:nvCxnSpPr>
          <p:cNvPr id="612" name="コネクタ: 曲線 611">
            <a:extLst>
              <a:ext uri="{FF2B5EF4-FFF2-40B4-BE49-F238E27FC236}">
                <a16:creationId xmlns:a16="http://schemas.microsoft.com/office/drawing/2014/main" id="{9E9DB9C6-79A7-9AED-194E-66D0B0F41BD8}"/>
              </a:ext>
            </a:extLst>
          </p:cNvPr>
          <p:cNvCxnSpPr>
            <a:cxnSpLocks/>
            <a:stCxn id="604" idx="1"/>
            <a:endCxn id="609" idx="2"/>
          </p:cNvCxnSpPr>
          <p:nvPr/>
        </p:nvCxnSpPr>
        <p:spPr>
          <a:xfrm rot="10800000">
            <a:off x="8368441" y="2192785"/>
            <a:ext cx="949494" cy="1310655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コネクタ 616">
            <a:extLst>
              <a:ext uri="{FF2B5EF4-FFF2-40B4-BE49-F238E27FC236}">
                <a16:creationId xmlns:a16="http://schemas.microsoft.com/office/drawing/2014/main" id="{D2E032B0-CA21-F1D2-E77B-09449B16B484}"/>
              </a:ext>
            </a:extLst>
          </p:cNvPr>
          <p:cNvCxnSpPr>
            <a:cxnSpLocks/>
            <a:stCxn id="23" idx="6"/>
            <a:endCxn id="609" idx="1"/>
          </p:cNvCxnSpPr>
          <p:nvPr/>
        </p:nvCxnSpPr>
        <p:spPr>
          <a:xfrm>
            <a:off x="6417682" y="2067805"/>
            <a:ext cx="12435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2" name="図 621">
            <a:extLst>
              <a:ext uri="{FF2B5EF4-FFF2-40B4-BE49-F238E27FC236}">
                <a16:creationId xmlns:a16="http://schemas.microsoft.com/office/drawing/2014/main" id="{4CAE2D4C-84BA-30BE-4BF6-422064DB55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135" y="5924012"/>
            <a:ext cx="1889924" cy="335309"/>
          </a:xfrm>
          <a:prstGeom prst="rect">
            <a:avLst/>
          </a:prstGeom>
        </p:spPr>
      </p:pic>
      <p:cxnSp>
        <p:nvCxnSpPr>
          <p:cNvPr id="626" name="直線コネクタ 625">
            <a:extLst>
              <a:ext uri="{FF2B5EF4-FFF2-40B4-BE49-F238E27FC236}">
                <a16:creationId xmlns:a16="http://schemas.microsoft.com/office/drawing/2014/main" id="{03D7035B-5FFC-68AC-9F94-DBDF363AA4D3}"/>
              </a:ext>
            </a:extLst>
          </p:cNvPr>
          <p:cNvCxnSpPr>
            <a:cxnSpLocks/>
            <a:stCxn id="550" idx="2"/>
            <a:endCxn id="33" idx="0"/>
          </p:cNvCxnSpPr>
          <p:nvPr/>
        </p:nvCxnSpPr>
        <p:spPr>
          <a:xfrm flipH="1">
            <a:off x="6075864" y="3294696"/>
            <a:ext cx="3129" cy="704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コネクタ 628">
            <a:extLst>
              <a:ext uri="{FF2B5EF4-FFF2-40B4-BE49-F238E27FC236}">
                <a16:creationId xmlns:a16="http://schemas.microsoft.com/office/drawing/2014/main" id="{875E3989-90D7-2BA7-4553-EFEAE7C2E097}"/>
              </a:ext>
            </a:extLst>
          </p:cNvPr>
          <p:cNvCxnSpPr>
            <a:cxnSpLocks/>
            <a:stCxn id="32" idx="6"/>
            <a:endCxn id="595" idx="0"/>
          </p:cNvCxnSpPr>
          <p:nvPr/>
        </p:nvCxnSpPr>
        <p:spPr>
          <a:xfrm>
            <a:off x="6075864" y="4481791"/>
            <a:ext cx="3129" cy="652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コネクタ: 曲線 659">
            <a:extLst>
              <a:ext uri="{FF2B5EF4-FFF2-40B4-BE49-F238E27FC236}">
                <a16:creationId xmlns:a16="http://schemas.microsoft.com/office/drawing/2014/main" id="{B318B5D6-F4DE-B679-551B-2F621A121074}"/>
              </a:ext>
            </a:extLst>
          </p:cNvPr>
          <p:cNvCxnSpPr>
            <a:cxnSpLocks/>
            <a:stCxn id="549" idx="3"/>
            <a:endCxn id="550" idx="1"/>
          </p:cNvCxnSpPr>
          <p:nvPr/>
        </p:nvCxnSpPr>
        <p:spPr>
          <a:xfrm>
            <a:off x="4186692" y="2407641"/>
            <a:ext cx="1185103" cy="76207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8" name="雲 667">
            <a:extLst>
              <a:ext uri="{FF2B5EF4-FFF2-40B4-BE49-F238E27FC236}">
                <a16:creationId xmlns:a16="http://schemas.microsoft.com/office/drawing/2014/main" id="{092D0F94-6063-E328-3C78-D30B8A0D4F0C}"/>
              </a:ext>
            </a:extLst>
          </p:cNvPr>
          <p:cNvSpPr/>
          <p:nvPr/>
        </p:nvSpPr>
        <p:spPr>
          <a:xfrm>
            <a:off x="5256561" y="230534"/>
            <a:ext cx="1638605" cy="1060243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Internet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9" name="直線コネクタ 668">
            <a:extLst>
              <a:ext uri="{FF2B5EF4-FFF2-40B4-BE49-F238E27FC236}">
                <a16:creationId xmlns:a16="http://schemas.microsoft.com/office/drawing/2014/main" id="{6553EEEB-F794-C056-6216-DC574F088D50}"/>
              </a:ext>
            </a:extLst>
          </p:cNvPr>
          <p:cNvCxnSpPr>
            <a:cxnSpLocks/>
            <a:stCxn id="668" idx="1"/>
            <a:endCxn id="21" idx="21"/>
          </p:cNvCxnSpPr>
          <p:nvPr/>
        </p:nvCxnSpPr>
        <p:spPr>
          <a:xfrm>
            <a:off x="6075864" y="1289648"/>
            <a:ext cx="0" cy="620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4" name="テキスト ボックス 673">
            <a:extLst>
              <a:ext uri="{FF2B5EF4-FFF2-40B4-BE49-F238E27FC236}">
                <a16:creationId xmlns:a16="http://schemas.microsoft.com/office/drawing/2014/main" id="{C3BF42CE-6168-9CD6-3E7D-88CD1324ACCC}"/>
              </a:ext>
            </a:extLst>
          </p:cNvPr>
          <p:cNvSpPr txBox="1"/>
          <p:nvPr/>
        </p:nvSpPr>
        <p:spPr>
          <a:xfrm>
            <a:off x="3820304" y="3699759"/>
            <a:ext cx="21471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FC:72:88:11:22:34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5" name="テキスト ボックス 674">
            <a:extLst>
              <a:ext uri="{FF2B5EF4-FFF2-40B4-BE49-F238E27FC236}">
                <a16:creationId xmlns:a16="http://schemas.microsoft.com/office/drawing/2014/main" id="{05855A9B-D85B-DABB-BA60-09D8F0381037}"/>
              </a:ext>
            </a:extLst>
          </p:cNvPr>
          <p:cNvSpPr txBox="1"/>
          <p:nvPr/>
        </p:nvSpPr>
        <p:spPr>
          <a:xfrm>
            <a:off x="4597319" y="15929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aa.bb.cc.dd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6" name="テキスト ボックス 675">
            <a:extLst>
              <a:ext uri="{FF2B5EF4-FFF2-40B4-BE49-F238E27FC236}">
                <a16:creationId xmlns:a16="http://schemas.microsoft.com/office/drawing/2014/main" id="{2C4F6E7C-B8F3-D110-9E5A-AFDDE2235AD0}"/>
              </a:ext>
            </a:extLst>
          </p:cNvPr>
          <p:cNvSpPr txBox="1"/>
          <p:nvPr/>
        </p:nvSpPr>
        <p:spPr>
          <a:xfrm>
            <a:off x="4178239" y="4485002"/>
            <a:ext cx="1917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7" name="テキスト ボックス 676">
            <a:extLst>
              <a:ext uri="{FF2B5EF4-FFF2-40B4-BE49-F238E27FC236}">
                <a16:creationId xmlns:a16="http://schemas.microsoft.com/office/drawing/2014/main" id="{8C679330-5853-3A12-EDA3-BA3DACEA2775}"/>
              </a:ext>
            </a:extLst>
          </p:cNvPr>
          <p:cNvSpPr txBox="1"/>
          <p:nvPr/>
        </p:nvSpPr>
        <p:spPr>
          <a:xfrm>
            <a:off x="8226634" y="62593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8" name="テキスト ボックス 677">
            <a:extLst>
              <a:ext uri="{FF2B5EF4-FFF2-40B4-BE49-F238E27FC236}">
                <a16:creationId xmlns:a16="http://schemas.microsoft.com/office/drawing/2014/main" id="{B5D31AB1-5AD1-C967-7076-6C9E38D5B3F2}"/>
              </a:ext>
            </a:extLst>
          </p:cNvPr>
          <p:cNvSpPr txBox="1"/>
          <p:nvPr/>
        </p:nvSpPr>
        <p:spPr>
          <a:xfrm>
            <a:off x="3094156" y="6329178"/>
            <a:ext cx="1755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9" name="テキスト ボックス 678">
            <a:extLst>
              <a:ext uri="{FF2B5EF4-FFF2-40B4-BE49-F238E27FC236}">
                <a16:creationId xmlns:a16="http://schemas.microsoft.com/office/drawing/2014/main" id="{E91C133F-80F9-6536-6EDB-717D2D2E8B20}"/>
              </a:ext>
            </a:extLst>
          </p:cNvPr>
          <p:cNvSpPr txBox="1"/>
          <p:nvPr/>
        </p:nvSpPr>
        <p:spPr>
          <a:xfrm>
            <a:off x="4815370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3" name="テキスト ボックス 682">
            <a:extLst>
              <a:ext uri="{FF2B5EF4-FFF2-40B4-BE49-F238E27FC236}">
                <a16:creationId xmlns:a16="http://schemas.microsoft.com/office/drawing/2014/main" id="{8FD11B10-1504-14DD-3B29-F4B067B0FDDE}"/>
              </a:ext>
            </a:extLst>
          </p:cNvPr>
          <p:cNvSpPr txBox="1"/>
          <p:nvPr/>
        </p:nvSpPr>
        <p:spPr>
          <a:xfrm>
            <a:off x="6030876" y="63291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4" name="テキスト ボックス 683">
            <a:extLst>
              <a:ext uri="{FF2B5EF4-FFF2-40B4-BE49-F238E27FC236}">
                <a16:creationId xmlns:a16="http://schemas.microsoft.com/office/drawing/2014/main" id="{024663E5-581F-C258-07A9-79C85B344A78}"/>
              </a:ext>
            </a:extLst>
          </p:cNvPr>
          <p:cNvSpPr txBox="1"/>
          <p:nvPr/>
        </p:nvSpPr>
        <p:spPr>
          <a:xfrm>
            <a:off x="6325486" y="1582489"/>
            <a:ext cx="1977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192.168.2.1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B8:C9:24:11:11:12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5" name="テキスト ボックス 684">
            <a:extLst>
              <a:ext uri="{FF2B5EF4-FFF2-40B4-BE49-F238E27FC236}">
                <a16:creationId xmlns:a16="http://schemas.microsoft.com/office/drawing/2014/main" id="{8204BDA3-1369-55BD-EEB4-F62AB5F4662E}"/>
              </a:ext>
            </a:extLst>
          </p:cNvPr>
          <p:cNvSpPr txBox="1"/>
          <p:nvPr/>
        </p:nvSpPr>
        <p:spPr>
          <a:xfrm>
            <a:off x="9361233" y="2778495"/>
            <a:ext cx="1889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B0:4F:13:AA:BB:00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6" name="テキスト ボックス 685">
            <a:extLst>
              <a:ext uri="{FF2B5EF4-FFF2-40B4-BE49-F238E27FC236}">
                <a16:creationId xmlns:a16="http://schemas.microsoft.com/office/drawing/2014/main" id="{2B5BC7A4-E785-8E25-8EC5-FFBAF710DFD6}"/>
              </a:ext>
            </a:extLst>
          </p:cNvPr>
          <p:cNvSpPr txBox="1"/>
          <p:nvPr/>
        </p:nvSpPr>
        <p:spPr>
          <a:xfrm>
            <a:off x="9361232" y="3652344"/>
            <a:ext cx="1886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192.168.2.3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B0:4F:13:AA:BB:11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6" name="テキスト ボックス 695">
            <a:extLst>
              <a:ext uri="{FF2B5EF4-FFF2-40B4-BE49-F238E27FC236}">
                <a16:creationId xmlns:a16="http://schemas.microsoft.com/office/drawing/2014/main" id="{0865BE1F-B487-A3AB-7040-78B2078ACB49}"/>
              </a:ext>
            </a:extLst>
          </p:cNvPr>
          <p:cNvSpPr txBox="1"/>
          <p:nvPr/>
        </p:nvSpPr>
        <p:spPr>
          <a:xfrm>
            <a:off x="1168911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AA3DCE24-CE3B-AC73-752A-DBBC7905C7A3}"/>
              </a:ext>
            </a:extLst>
          </p:cNvPr>
          <p:cNvSpPr txBox="1"/>
          <p:nvPr/>
        </p:nvSpPr>
        <p:spPr>
          <a:xfrm>
            <a:off x="2193644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2F9FB2EA-AC5C-C525-4832-0A352A2B6E36}"/>
              </a:ext>
            </a:extLst>
          </p:cNvPr>
          <p:cNvSpPr txBox="1"/>
          <p:nvPr/>
        </p:nvSpPr>
        <p:spPr>
          <a:xfrm>
            <a:off x="3234255" y="4828324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6E262056-863F-E229-E929-35F25F093C51}"/>
              </a:ext>
            </a:extLst>
          </p:cNvPr>
          <p:cNvSpPr txBox="1"/>
          <p:nvPr/>
        </p:nvSpPr>
        <p:spPr>
          <a:xfrm>
            <a:off x="695642" y="3279863"/>
            <a:ext cx="18108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10.0.0.11</a:t>
            </a: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00:01:4A:AA:AA:AA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0" name="テキスト ボックス 699">
            <a:extLst>
              <a:ext uri="{FF2B5EF4-FFF2-40B4-BE49-F238E27FC236}">
                <a16:creationId xmlns:a16="http://schemas.microsoft.com/office/drawing/2014/main" id="{99215A80-4CB5-DCE1-C80A-BEEAB7B4C6E9}"/>
              </a:ext>
            </a:extLst>
          </p:cNvPr>
          <p:cNvSpPr txBox="1"/>
          <p:nvPr/>
        </p:nvSpPr>
        <p:spPr>
          <a:xfrm>
            <a:off x="2141546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1" name="テキスト ボックス 700">
            <a:extLst>
              <a:ext uri="{FF2B5EF4-FFF2-40B4-BE49-F238E27FC236}">
                <a16:creationId xmlns:a16="http://schemas.microsoft.com/office/drawing/2014/main" id="{A1E95692-C1A1-DEA6-CAAB-D5625BFCF70D}"/>
              </a:ext>
            </a:extLst>
          </p:cNvPr>
          <p:cNvSpPr txBox="1"/>
          <p:nvPr/>
        </p:nvSpPr>
        <p:spPr>
          <a:xfrm>
            <a:off x="3234255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7" name="図 716">
            <a:extLst>
              <a:ext uri="{FF2B5EF4-FFF2-40B4-BE49-F238E27FC236}">
                <a16:creationId xmlns:a16="http://schemas.microsoft.com/office/drawing/2014/main" id="{D205F4D4-EA22-F95B-FC85-B4DFDBF5B4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97" y="3386596"/>
            <a:ext cx="646232" cy="371888"/>
          </a:xfrm>
          <a:prstGeom prst="rect">
            <a:avLst/>
          </a:prstGeom>
        </p:spPr>
      </p:pic>
      <p:cxnSp>
        <p:nvCxnSpPr>
          <p:cNvPr id="718" name="コネクタ: 曲線 717">
            <a:extLst>
              <a:ext uri="{FF2B5EF4-FFF2-40B4-BE49-F238E27FC236}">
                <a16:creationId xmlns:a16="http://schemas.microsoft.com/office/drawing/2014/main" id="{EDDCEFC9-ECCE-5075-E780-82059AB1B700}"/>
              </a:ext>
            </a:extLst>
          </p:cNvPr>
          <p:cNvCxnSpPr>
            <a:cxnSpLocks/>
            <a:stCxn id="550" idx="3"/>
            <a:endCxn id="717" idx="0"/>
          </p:cNvCxnSpPr>
          <p:nvPr/>
        </p:nvCxnSpPr>
        <p:spPr>
          <a:xfrm>
            <a:off x="6786190" y="3169717"/>
            <a:ext cx="848923" cy="216879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9" name="テキスト ボックス 718">
            <a:extLst>
              <a:ext uri="{FF2B5EF4-FFF2-40B4-BE49-F238E27FC236}">
                <a16:creationId xmlns:a16="http://schemas.microsoft.com/office/drawing/2014/main" id="{C141603B-4E92-9C45-273B-28CDD7E4ADC4}"/>
              </a:ext>
            </a:extLst>
          </p:cNvPr>
          <p:cNvSpPr txBox="1"/>
          <p:nvPr/>
        </p:nvSpPr>
        <p:spPr>
          <a:xfrm>
            <a:off x="7094948" y="3750000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10.0.0.253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A6FE7787-E216-B92A-FFB1-50401F7A2CF7}"/>
              </a:ext>
            </a:extLst>
          </p:cNvPr>
          <p:cNvSpPr/>
          <p:nvPr/>
        </p:nvSpPr>
        <p:spPr>
          <a:xfrm>
            <a:off x="482151" y="1891523"/>
            <a:ext cx="2111370" cy="437721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C19DDF7A-DA95-5006-3684-51FBE1DBF94B}"/>
              </a:ext>
            </a:extLst>
          </p:cNvPr>
          <p:cNvSpPr/>
          <p:nvPr/>
        </p:nvSpPr>
        <p:spPr>
          <a:xfrm>
            <a:off x="9403559" y="1491607"/>
            <a:ext cx="2111370" cy="43772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6F422B33-2412-02B0-8AE8-CFFDA94ED3AE}"/>
              </a:ext>
            </a:extLst>
          </p:cNvPr>
          <p:cNvSpPr/>
          <p:nvPr/>
        </p:nvSpPr>
        <p:spPr>
          <a:xfrm>
            <a:off x="8588044" y="5245112"/>
            <a:ext cx="2111370" cy="437721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14" name="矢印: 右 13">
            <a:extLst>
              <a:ext uri="{FF2B5EF4-FFF2-40B4-BE49-F238E27FC236}">
                <a16:creationId xmlns:a16="http://schemas.microsoft.com/office/drawing/2014/main" id="{850E60D4-4369-4D00-8F10-863D14BAD6F6}"/>
              </a:ext>
            </a:extLst>
          </p:cNvPr>
          <p:cNvSpPr/>
          <p:nvPr/>
        </p:nvSpPr>
        <p:spPr>
          <a:xfrm>
            <a:off x="6313773" y="1830021"/>
            <a:ext cx="2069357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矢印: 右 17">
            <a:extLst>
              <a:ext uri="{FF2B5EF4-FFF2-40B4-BE49-F238E27FC236}">
                <a16:creationId xmlns:a16="http://schemas.microsoft.com/office/drawing/2014/main" id="{236FBF1F-59A6-13B2-A083-7E8A9D179993}"/>
              </a:ext>
            </a:extLst>
          </p:cNvPr>
          <p:cNvSpPr/>
          <p:nvPr/>
        </p:nvSpPr>
        <p:spPr>
          <a:xfrm rot="1331961">
            <a:off x="8323603" y="2182137"/>
            <a:ext cx="1334557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D6B6558-B76C-AF41-FA8E-6414A2E4F5F1}"/>
              </a:ext>
            </a:extLst>
          </p:cNvPr>
          <p:cNvSpPr/>
          <p:nvPr/>
        </p:nvSpPr>
        <p:spPr>
          <a:xfrm rot="20412403">
            <a:off x="3798654" y="5450585"/>
            <a:ext cx="2360475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id="{5921058C-8F0D-43AE-66A9-E320ACDB8DA4}"/>
              </a:ext>
            </a:extLst>
          </p:cNvPr>
          <p:cNvSpPr/>
          <p:nvPr/>
        </p:nvSpPr>
        <p:spPr>
          <a:xfrm rot="16200000">
            <a:off x="5558174" y="4450258"/>
            <a:ext cx="1034830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矢印: 右 26">
            <a:extLst>
              <a:ext uri="{FF2B5EF4-FFF2-40B4-BE49-F238E27FC236}">
                <a16:creationId xmlns:a16="http://schemas.microsoft.com/office/drawing/2014/main" id="{53B74717-15F0-08B1-4766-BAD793C603F6}"/>
              </a:ext>
            </a:extLst>
          </p:cNvPr>
          <p:cNvSpPr/>
          <p:nvPr/>
        </p:nvSpPr>
        <p:spPr>
          <a:xfrm rot="16200000">
            <a:off x="5558174" y="3403326"/>
            <a:ext cx="1034830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矢印: 右 27">
            <a:extLst>
              <a:ext uri="{FF2B5EF4-FFF2-40B4-BE49-F238E27FC236}">
                <a16:creationId xmlns:a16="http://schemas.microsoft.com/office/drawing/2014/main" id="{6625BC99-192C-C9EF-0265-49D633B02E15}"/>
              </a:ext>
            </a:extLst>
          </p:cNvPr>
          <p:cNvSpPr/>
          <p:nvPr/>
        </p:nvSpPr>
        <p:spPr>
          <a:xfrm rot="16200000">
            <a:off x="5558174" y="2366801"/>
            <a:ext cx="1034830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739D037-58E6-0C2A-FFBC-75D06F0A5D7B}"/>
              </a:ext>
            </a:extLst>
          </p:cNvPr>
          <p:cNvSpPr txBox="1"/>
          <p:nvPr/>
        </p:nvSpPr>
        <p:spPr>
          <a:xfrm>
            <a:off x="1198395" y="2784813"/>
            <a:ext cx="6947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effectLst>
                  <a:outerShdw blurRad="63500" sx="140000" sy="140000" algn="ctr" rotWithShape="0">
                    <a:srgbClr val="FF0000">
                      <a:alpha val="66000"/>
                    </a:srgbClr>
                  </a:outerShdw>
                </a:effectLst>
              </a:rPr>
              <a:t>💀</a:t>
            </a:r>
          </a:p>
        </p:txBody>
      </p:sp>
      <p:sp>
        <p:nvSpPr>
          <p:cNvPr id="35" name="四角形: メモ 34">
            <a:extLst>
              <a:ext uri="{FF2B5EF4-FFF2-40B4-BE49-F238E27FC236}">
                <a16:creationId xmlns:a16="http://schemas.microsoft.com/office/drawing/2014/main" id="{1C652C19-91FD-4220-2E08-67D2E50BD0B5}"/>
              </a:ext>
            </a:extLst>
          </p:cNvPr>
          <p:cNvSpPr/>
          <p:nvPr/>
        </p:nvSpPr>
        <p:spPr>
          <a:xfrm>
            <a:off x="7697143" y="4123421"/>
            <a:ext cx="4152297" cy="1047375"/>
          </a:xfrm>
          <a:prstGeom prst="foldedCorner">
            <a:avLst>
              <a:gd name="adj" fmla="val 14512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すべてのハブをスイッチングハブにすれば、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基本的にパケットはこの経路にしか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送られないようになる。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思考の吹き出し: 雲形 37">
            <a:extLst>
              <a:ext uri="{FF2B5EF4-FFF2-40B4-BE49-F238E27FC236}">
                <a16:creationId xmlns:a16="http://schemas.microsoft.com/office/drawing/2014/main" id="{7F5A21B4-F673-7D77-4B5F-A76D003B15FF}"/>
              </a:ext>
            </a:extLst>
          </p:cNvPr>
          <p:cNvSpPr/>
          <p:nvPr/>
        </p:nvSpPr>
        <p:spPr>
          <a:xfrm>
            <a:off x="6269968" y="5280900"/>
            <a:ext cx="2285165" cy="996633"/>
          </a:xfrm>
          <a:prstGeom prst="cloudCallout">
            <a:avLst>
              <a:gd name="adj1" fmla="val -37729"/>
              <a:gd name="adj2" fmla="val -12099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3862720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C0C1F-4346-DE8A-460B-E4B23D4AB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EB218EE1-F040-1478-934D-FDB9A211D11B}"/>
              </a:ext>
            </a:extLst>
          </p:cNvPr>
          <p:cNvSpPr/>
          <p:nvPr/>
        </p:nvSpPr>
        <p:spPr>
          <a:xfrm>
            <a:off x="838199" y="1942826"/>
            <a:ext cx="7329478" cy="3191063"/>
          </a:xfrm>
          <a:custGeom>
            <a:avLst/>
            <a:gdLst>
              <a:gd name="csX0" fmla="*/ 328648 w 7329478"/>
              <a:gd name="csY0" fmla="*/ 0 h 3191063"/>
              <a:gd name="csX1" fmla="*/ 3494621 w 7329478"/>
              <a:gd name="csY1" fmla="*/ 0 h 3191063"/>
              <a:gd name="csX2" fmla="*/ 3797442 w 7329478"/>
              <a:gd name="csY2" fmla="*/ 200723 h 3191063"/>
              <a:gd name="csX3" fmla="*/ 3818293 w 7329478"/>
              <a:gd name="csY3" fmla="*/ 303998 h 3191063"/>
              <a:gd name="csX4" fmla="*/ 5232972 w 7329478"/>
              <a:gd name="csY4" fmla="*/ 303998 h 3191063"/>
              <a:gd name="csX5" fmla="*/ 5433211 w 7329478"/>
              <a:gd name="csY5" fmla="*/ 504237 h 3191063"/>
              <a:gd name="csX6" fmla="*/ 5433211 w 7329478"/>
              <a:gd name="csY6" fmla="*/ 984772 h 3191063"/>
              <a:gd name="csX7" fmla="*/ 7016475 w 7329478"/>
              <a:gd name="csY7" fmla="*/ 984772 h 3191063"/>
              <a:gd name="csX8" fmla="*/ 7329478 w 7329478"/>
              <a:gd name="csY8" fmla="*/ 1297775 h 3191063"/>
              <a:gd name="csX9" fmla="*/ 7329478 w 7329478"/>
              <a:gd name="csY9" fmla="*/ 1935255 h 3191063"/>
              <a:gd name="csX10" fmla="*/ 7016475 w 7329478"/>
              <a:gd name="csY10" fmla="*/ 2248258 h 3191063"/>
              <a:gd name="csX11" fmla="*/ 5232972 w 7329478"/>
              <a:gd name="csY11" fmla="*/ 2248258 h 3191063"/>
              <a:gd name="csX12" fmla="*/ 3823269 w 7329478"/>
              <a:gd name="csY12" fmla="*/ 2248258 h 3191063"/>
              <a:gd name="csX13" fmla="*/ 3823269 w 7329478"/>
              <a:gd name="csY13" fmla="*/ 2862415 h 3191063"/>
              <a:gd name="csX14" fmla="*/ 3494621 w 7329478"/>
              <a:gd name="csY14" fmla="*/ 3191063 h 3191063"/>
              <a:gd name="csX15" fmla="*/ 328648 w 7329478"/>
              <a:gd name="csY15" fmla="*/ 3191063 h 3191063"/>
              <a:gd name="csX16" fmla="*/ 0 w 7329478"/>
              <a:gd name="csY16" fmla="*/ 2862415 h 3191063"/>
              <a:gd name="csX17" fmla="*/ 0 w 7329478"/>
              <a:gd name="csY17" fmla="*/ 328648 h 3191063"/>
              <a:gd name="csX18" fmla="*/ 328648 w 7329478"/>
              <a:gd name="csY18" fmla="*/ 0 h 31910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7329478" h="3191063">
                <a:moveTo>
                  <a:pt x="328648" y="0"/>
                </a:moveTo>
                <a:lnTo>
                  <a:pt x="3494621" y="0"/>
                </a:lnTo>
                <a:cubicBezTo>
                  <a:pt x="3630752" y="0"/>
                  <a:pt x="3747551" y="82767"/>
                  <a:pt x="3797442" y="200723"/>
                </a:cubicBezTo>
                <a:lnTo>
                  <a:pt x="3818293" y="303998"/>
                </a:lnTo>
                <a:lnTo>
                  <a:pt x="5232972" y="303998"/>
                </a:lnTo>
                <a:cubicBezTo>
                  <a:pt x="5343561" y="303998"/>
                  <a:pt x="5433211" y="393648"/>
                  <a:pt x="5433211" y="504237"/>
                </a:cubicBezTo>
                <a:lnTo>
                  <a:pt x="5433211" y="984772"/>
                </a:lnTo>
                <a:lnTo>
                  <a:pt x="7016475" y="984772"/>
                </a:lnTo>
                <a:cubicBezTo>
                  <a:pt x="7189342" y="984772"/>
                  <a:pt x="7329478" y="1124908"/>
                  <a:pt x="7329478" y="1297775"/>
                </a:cubicBezTo>
                <a:lnTo>
                  <a:pt x="7329478" y="1935255"/>
                </a:lnTo>
                <a:cubicBezTo>
                  <a:pt x="7329478" y="2108122"/>
                  <a:pt x="7189342" y="2248258"/>
                  <a:pt x="7016475" y="2248258"/>
                </a:cubicBezTo>
                <a:lnTo>
                  <a:pt x="5232972" y="2248258"/>
                </a:lnTo>
                <a:lnTo>
                  <a:pt x="3823269" y="2248258"/>
                </a:lnTo>
                <a:lnTo>
                  <a:pt x="3823269" y="2862415"/>
                </a:lnTo>
                <a:cubicBezTo>
                  <a:pt x="3823269" y="3043922"/>
                  <a:pt x="3676128" y="3191063"/>
                  <a:pt x="3494621" y="3191063"/>
                </a:cubicBezTo>
                <a:lnTo>
                  <a:pt x="328648" y="3191063"/>
                </a:lnTo>
                <a:cubicBezTo>
                  <a:pt x="147141" y="3191063"/>
                  <a:pt x="0" y="3043922"/>
                  <a:pt x="0" y="2862415"/>
                </a:cubicBezTo>
                <a:lnTo>
                  <a:pt x="0" y="328648"/>
                </a:lnTo>
                <a:cubicBezTo>
                  <a:pt x="0" y="147141"/>
                  <a:pt x="147141" y="0"/>
                  <a:pt x="328648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0FACE62-D69D-0530-F2BA-D9D2F82FF2E9}"/>
              </a:ext>
            </a:extLst>
          </p:cNvPr>
          <p:cNvSpPr txBox="1"/>
          <p:nvPr/>
        </p:nvSpPr>
        <p:spPr>
          <a:xfrm>
            <a:off x="4141059" y="2341707"/>
            <a:ext cx="1840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D71F9803-75F8-B9C2-7520-DA06767AF6E2}"/>
              </a:ext>
            </a:extLst>
          </p:cNvPr>
          <p:cNvSpPr/>
          <p:nvPr/>
        </p:nvSpPr>
        <p:spPr>
          <a:xfrm>
            <a:off x="6335588" y="1571066"/>
            <a:ext cx="5018207" cy="2468246"/>
          </a:xfrm>
          <a:custGeom>
            <a:avLst/>
            <a:gdLst>
              <a:gd name="csX0" fmla="*/ 231257 w 5018207"/>
              <a:gd name="csY0" fmla="*/ 0 h 2468246"/>
              <a:gd name="csX1" fmla="*/ 4786950 w 5018207"/>
              <a:gd name="csY1" fmla="*/ 0 h 2468246"/>
              <a:gd name="csX2" fmla="*/ 5018207 w 5018207"/>
              <a:gd name="csY2" fmla="*/ 231257 h 2468246"/>
              <a:gd name="csX3" fmla="*/ 5018207 w 5018207"/>
              <a:gd name="csY3" fmla="*/ 641150 h 2468246"/>
              <a:gd name="csX4" fmla="*/ 5018207 w 5018207"/>
              <a:gd name="csY4" fmla="*/ 702249 h 2468246"/>
              <a:gd name="csX5" fmla="*/ 5018207 w 5018207"/>
              <a:gd name="csY5" fmla="*/ 2204221 h 2468246"/>
              <a:gd name="csX6" fmla="*/ 4754182 w 5018207"/>
              <a:gd name="csY6" fmla="*/ 2468246 h 2468246"/>
              <a:gd name="csX7" fmla="*/ 2266946 w 5018207"/>
              <a:gd name="csY7" fmla="*/ 2468246 h 2468246"/>
              <a:gd name="csX8" fmla="*/ 2002921 w 5018207"/>
              <a:gd name="csY8" fmla="*/ 2204221 h 2468246"/>
              <a:gd name="csX9" fmla="*/ 2002921 w 5018207"/>
              <a:gd name="csY9" fmla="*/ 933506 h 2468246"/>
              <a:gd name="csX10" fmla="*/ 231257 w 5018207"/>
              <a:gd name="csY10" fmla="*/ 933506 h 2468246"/>
              <a:gd name="csX11" fmla="*/ 0 w 5018207"/>
              <a:gd name="csY11" fmla="*/ 702249 h 2468246"/>
              <a:gd name="csX12" fmla="*/ 0 w 5018207"/>
              <a:gd name="csY12" fmla="*/ 231257 h 2468246"/>
              <a:gd name="csX13" fmla="*/ 231257 w 5018207"/>
              <a:gd name="csY13" fmla="*/ 0 h 24682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5018207" h="2468246">
                <a:moveTo>
                  <a:pt x="231257" y="0"/>
                </a:moveTo>
                <a:lnTo>
                  <a:pt x="4786950" y="0"/>
                </a:lnTo>
                <a:cubicBezTo>
                  <a:pt x="4914670" y="0"/>
                  <a:pt x="5018207" y="103537"/>
                  <a:pt x="5018207" y="231257"/>
                </a:cubicBezTo>
                <a:lnTo>
                  <a:pt x="5018207" y="641150"/>
                </a:lnTo>
                <a:lnTo>
                  <a:pt x="5018207" y="702249"/>
                </a:lnTo>
                <a:lnTo>
                  <a:pt x="5018207" y="2204221"/>
                </a:lnTo>
                <a:cubicBezTo>
                  <a:pt x="5018207" y="2350038"/>
                  <a:pt x="4899999" y="2468246"/>
                  <a:pt x="4754182" y="2468246"/>
                </a:cubicBezTo>
                <a:lnTo>
                  <a:pt x="2266946" y="2468246"/>
                </a:lnTo>
                <a:cubicBezTo>
                  <a:pt x="2121129" y="2468246"/>
                  <a:pt x="2002921" y="2350038"/>
                  <a:pt x="2002921" y="2204221"/>
                </a:cubicBezTo>
                <a:lnTo>
                  <a:pt x="2002921" y="933506"/>
                </a:lnTo>
                <a:lnTo>
                  <a:pt x="231257" y="933506"/>
                </a:lnTo>
                <a:cubicBezTo>
                  <a:pt x="103537" y="933506"/>
                  <a:pt x="0" y="829969"/>
                  <a:pt x="0" y="702249"/>
                </a:cubicBezTo>
                <a:lnTo>
                  <a:pt x="0" y="231257"/>
                </a:lnTo>
                <a:cubicBezTo>
                  <a:pt x="0" y="103537"/>
                  <a:pt x="103537" y="0"/>
                  <a:pt x="23125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349B8D33-AABF-49B1-E326-703ED5429DC4}"/>
              </a:ext>
            </a:extLst>
          </p:cNvPr>
          <p:cNvSpPr/>
          <p:nvPr/>
        </p:nvSpPr>
        <p:spPr>
          <a:xfrm>
            <a:off x="3064831" y="4370103"/>
            <a:ext cx="7206928" cy="2321190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3D63A7AB-9734-90D8-EF64-1D75DBC8E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ARP</a:t>
            </a:r>
            <a:r>
              <a:rPr lang="ja-JP" altLang="en-US" dirty="0"/>
              <a:t>スプーフィング</a:t>
            </a:r>
            <a:endParaRPr kumimoji="1" lang="ja-JP" altLang="en-US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2DA60DBB-56D7-52AB-9B11-0E0DC9883DD0}"/>
              </a:ext>
            </a:extLst>
          </p:cNvPr>
          <p:cNvGrpSpPr/>
          <p:nvPr/>
        </p:nvGrpSpPr>
        <p:grpSpPr>
          <a:xfrm>
            <a:off x="5734046" y="1882082"/>
            <a:ext cx="689893" cy="482885"/>
            <a:chOff x="0" y="2527443"/>
            <a:chExt cx="1453179" cy="101714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99136071-E2B1-0CB7-572B-16B75D88394A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4531DA4A-F08A-537F-D9AD-4875CA97B18C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AEF605DE-C7EA-A0AC-9485-D95CAD86904E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1DED599C-BC39-556E-8ECD-16537787AC23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142E9416-CBE0-2F67-D679-C000CB6F7E21}"/>
              </a:ext>
            </a:extLst>
          </p:cNvPr>
          <p:cNvGrpSpPr/>
          <p:nvPr/>
        </p:nvGrpSpPr>
        <p:grpSpPr>
          <a:xfrm>
            <a:off x="5734046" y="3998906"/>
            <a:ext cx="689893" cy="482885"/>
            <a:chOff x="0" y="2527443"/>
            <a:chExt cx="1453179" cy="101714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34DA8568-2873-8E5D-0EE5-28ACAA5E8AE4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6A948D23-49B1-BDFB-9BCA-0AF9136C2A35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0436F301-ADC6-7AAC-F903-31A2F6A66881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1886EFE9-5B52-562C-9B1E-01C35BD4117A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49" name="図 548">
            <a:extLst>
              <a:ext uri="{FF2B5EF4-FFF2-40B4-BE49-F238E27FC236}">
                <a16:creationId xmlns:a16="http://schemas.microsoft.com/office/drawing/2014/main" id="{A76A3345-E227-26EF-9BB1-338DC57786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2282662"/>
            <a:ext cx="1414395" cy="249958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6E614FF2-017D-48CA-1045-C3AE51E143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2935934"/>
            <a:ext cx="646232" cy="371888"/>
          </a:xfrm>
          <a:prstGeom prst="rect">
            <a:avLst/>
          </a:prstGeom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F7F463A7-C175-3ABC-1839-92B48D7F06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2905451"/>
            <a:ext cx="445047" cy="432854"/>
          </a:xfrm>
          <a:prstGeom prst="rect">
            <a:avLst/>
          </a:prstGeom>
        </p:spPr>
      </p:pic>
      <p:pic>
        <p:nvPicPr>
          <p:cNvPr id="554" name="図 553">
            <a:extLst>
              <a:ext uri="{FF2B5EF4-FFF2-40B4-BE49-F238E27FC236}">
                <a16:creationId xmlns:a16="http://schemas.microsoft.com/office/drawing/2014/main" id="{F82DA970-32CB-925D-CBBB-D1383A58BF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2935934"/>
            <a:ext cx="646232" cy="371888"/>
          </a:xfrm>
          <a:prstGeom prst="rect">
            <a:avLst/>
          </a:prstGeom>
        </p:spPr>
      </p:pic>
      <p:cxnSp>
        <p:nvCxnSpPr>
          <p:cNvPr id="556" name="コネクタ: 曲線 555">
            <a:extLst>
              <a:ext uri="{FF2B5EF4-FFF2-40B4-BE49-F238E27FC236}">
                <a16:creationId xmlns:a16="http://schemas.microsoft.com/office/drawing/2014/main" id="{7602FDA0-A1B3-1508-20D3-422934FDB964}"/>
              </a:ext>
            </a:extLst>
          </p:cNvPr>
          <p:cNvCxnSpPr>
            <a:cxnSpLocks/>
            <a:stCxn id="549" idx="2"/>
            <a:endCxn id="552" idx="0"/>
          </p:cNvCxnSpPr>
          <p:nvPr/>
        </p:nvCxnSpPr>
        <p:spPr>
          <a:xfrm rot="16200000" flipH="1">
            <a:off x="3404069" y="2608045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7" name="コネクタ: 曲線 556">
            <a:extLst>
              <a:ext uri="{FF2B5EF4-FFF2-40B4-BE49-F238E27FC236}">
                <a16:creationId xmlns:a16="http://schemas.microsoft.com/office/drawing/2014/main" id="{3DD12EC1-581B-B4F9-105B-9249C8BC2976}"/>
              </a:ext>
            </a:extLst>
          </p:cNvPr>
          <p:cNvCxnSpPr>
            <a:cxnSpLocks/>
            <a:stCxn id="549" idx="2"/>
            <a:endCxn id="551" idx="0"/>
          </p:cNvCxnSpPr>
          <p:nvPr/>
        </p:nvCxnSpPr>
        <p:spPr>
          <a:xfrm rot="5400000">
            <a:off x="2856679" y="2313118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コネクタ: 曲線 562">
            <a:extLst>
              <a:ext uri="{FF2B5EF4-FFF2-40B4-BE49-F238E27FC236}">
                <a16:creationId xmlns:a16="http://schemas.microsoft.com/office/drawing/2014/main" id="{790EA303-5EDF-FDB3-2821-37AC73B09A56}"/>
              </a:ext>
            </a:extLst>
          </p:cNvPr>
          <p:cNvCxnSpPr>
            <a:cxnSpLocks/>
            <a:stCxn id="549" idx="2"/>
            <a:endCxn id="554" idx="0"/>
          </p:cNvCxnSpPr>
          <p:nvPr/>
        </p:nvCxnSpPr>
        <p:spPr>
          <a:xfrm rot="5400000">
            <a:off x="2339125" y="1795564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3" name="図 572">
            <a:extLst>
              <a:ext uri="{FF2B5EF4-FFF2-40B4-BE49-F238E27FC236}">
                <a16:creationId xmlns:a16="http://schemas.microsoft.com/office/drawing/2014/main" id="{C033BC0D-AA80-0EFA-F86E-C71211FFA3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3789357"/>
            <a:ext cx="1414395" cy="249958"/>
          </a:xfrm>
          <a:prstGeom prst="rect">
            <a:avLst/>
          </a:prstGeom>
        </p:spPr>
      </p:pic>
      <p:pic>
        <p:nvPicPr>
          <p:cNvPr id="574" name="図 573">
            <a:extLst>
              <a:ext uri="{FF2B5EF4-FFF2-40B4-BE49-F238E27FC236}">
                <a16:creationId xmlns:a16="http://schemas.microsoft.com/office/drawing/2014/main" id="{0299DEFD-2444-0BB5-0999-A56DB630D4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4442629"/>
            <a:ext cx="646232" cy="371888"/>
          </a:xfrm>
          <a:prstGeom prst="rect">
            <a:avLst/>
          </a:prstGeom>
        </p:spPr>
      </p:pic>
      <p:pic>
        <p:nvPicPr>
          <p:cNvPr id="575" name="図 574">
            <a:extLst>
              <a:ext uri="{FF2B5EF4-FFF2-40B4-BE49-F238E27FC236}">
                <a16:creationId xmlns:a16="http://schemas.microsoft.com/office/drawing/2014/main" id="{40210DA7-FCAF-5884-D39C-6853EFC09C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4412146"/>
            <a:ext cx="445047" cy="432854"/>
          </a:xfrm>
          <a:prstGeom prst="rect">
            <a:avLst/>
          </a:prstGeom>
        </p:spPr>
      </p:pic>
      <p:pic>
        <p:nvPicPr>
          <p:cNvPr id="577" name="図 576">
            <a:extLst>
              <a:ext uri="{FF2B5EF4-FFF2-40B4-BE49-F238E27FC236}">
                <a16:creationId xmlns:a16="http://schemas.microsoft.com/office/drawing/2014/main" id="{5D836A76-C74F-209D-F391-9646306A9F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4442629"/>
            <a:ext cx="646232" cy="371888"/>
          </a:xfrm>
          <a:prstGeom prst="rect">
            <a:avLst/>
          </a:prstGeom>
        </p:spPr>
      </p:pic>
      <p:cxnSp>
        <p:nvCxnSpPr>
          <p:cNvPr id="578" name="コネクタ: 曲線 577">
            <a:extLst>
              <a:ext uri="{FF2B5EF4-FFF2-40B4-BE49-F238E27FC236}">
                <a16:creationId xmlns:a16="http://schemas.microsoft.com/office/drawing/2014/main" id="{EAB6FBD7-6499-AA6D-2274-1F1D4DE65783}"/>
              </a:ext>
            </a:extLst>
          </p:cNvPr>
          <p:cNvCxnSpPr>
            <a:cxnSpLocks/>
            <a:stCxn id="573" idx="2"/>
            <a:endCxn id="575" idx="0"/>
          </p:cNvCxnSpPr>
          <p:nvPr/>
        </p:nvCxnSpPr>
        <p:spPr>
          <a:xfrm rot="16200000" flipH="1">
            <a:off x="3404069" y="4114740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コネクタ: 曲線 578">
            <a:extLst>
              <a:ext uri="{FF2B5EF4-FFF2-40B4-BE49-F238E27FC236}">
                <a16:creationId xmlns:a16="http://schemas.microsoft.com/office/drawing/2014/main" id="{FD5BA40C-9188-E116-145A-B739D08FD409}"/>
              </a:ext>
            </a:extLst>
          </p:cNvPr>
          <p:cNvCxnSpPr>
            <a:cxnSpLocks/>
            <a:stCxn id="573" idx="2"/>
            <a:endCxn id="574" idx="0"/>
          </p:cNvCxnSpPr>
          <p:nvPr/>
        </p:nvCxnSpPr>
        <p:spPr>
          <a:xfrm rot="5400000">
            <a:off x="2856679" y="3819813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コネクタ: 曲線 580">
            <a:extLst>
              <a:ext uri="{FF2B5EF4-FFF2-40B4-BE49-F238E27FC236}">
                <a16:creationId xmlns:a16="http://schemas.microsoft.com/office/drawing/2014/main" id="{7F96808C-8E9F-E8B1-4162-C8AD38BCB1EC}"/>
              </a:ext>
            </a:extLst>
          </p:cNvPr>
          <p:cNvCxnSpPr>
            <a:cxnSpLocks/>
            <a:stCxn id="573" idx="2"/>
            <a:endCxn id="577" idx="0"/>
          </p:cNvCxnSpPr>
          <p:nvPr/>
        </p:nvCxnSpPr>
        <p:spPr>
          <a:xfrm rot="5400000">
            <a:off x="2339125" y="3302259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コネクタ: 曲線 582">
            <a:extLst>
              <a:ext uri="{FF2B5EF4-FFF2-40B4-BE49-F238E27FC236}">
                <a16:creationId xmlns:a16="http://schemas.microsoft.com/office/drawing/2014/main" id="{B517DB46-5C91-E08B-90A2-BB3525C316B5}"/>
              </a:ext>
            </a:extLst>
          </p:cNvPr>
          <p:cNvCxnSpPr>
            <a:cxnSpLocks/>
            <a:stCxn id="573" idx="3"/>
            <a:endCxn id="550" idx="1"/>
          </p:cNvCxnSpPr>
          <p:nvPr/>
        </p:nvCxnSpPr>
        <p:spPr>
          <a:xfrm flipV="1">
            <a:off x="4186692" y="3169717"/>
            <a:ext cx="1185103" cy="7446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コネクタ 585">
            <a:extLst>
              <a:ext uri="{FF2B5EF4-FFF2-40B4-BE49-F238E27FC236}">
                <a16:creationId xmlns:a16="http://schemas.microsoft.com/office/drawing/2014/main" id="{A929B1B4-3112-3A79-AA1E-2800951C19C7}"/>
              </a:ext>
            </a:extLst>
          </p:cNvPr>
          <p:cNvCxnSpPr>
            <a:cxnSpLocks/>
            <a:stCxn id="22" idx="6"/>
            <a:endCxn id="550" idx="0"/>
          </p:cNvCxnSpPr>
          <p:nvPr/>
        </p:nvCxnSpPr>
        <p:spPr>
          <a:xfrm>
            <a:off x="6075864" y="2364967"/>
            <a:ext cx="3129" cy="6797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0" name="図 549">
            <a:extLst>
              <a:ext uri="{FF2B5EF4-FFF2-40B4-BE49-F238E27FC236}">
                <a16:creationId xmlns:a16="http://schemas.microsoft.com/office/drawing/2014/main" id="{43BDF485-5320-2FB5-B43F-16666233A5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3044738"/>
            <a:ext cx="1414395" cy="249958"/>
          </a:xfrm>
          <a:prstGeom prst="rect">
            <a:avLst/>
          </a:prstGeom>
        </p:spPr>
      </p:pic>
      <p:pic>
        <p:nvPicPr>
          <p:cNvPr id="593" name="図 592">
            <a:extLst>
              <a:ext uri="{FF2B5EF4-FFF2-40B4-BE49-F238E27FC236}">
                <a16:creationId xmlns:a16="http://schemas.microsoft.com/office/drawing/2014/main" id="{52D3527B-D04E-643D-A39F-67509D4638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2443186"/>
            <a:ext cx="1889924" cy="335309"/>
          </a:xfrm>
          <a:prstGeom prst="rect">
            <a:avLst/>
          </a:prstGeom>
        </p:spPr>
      </p:pic>
      <p:pic>
        <p:nvPicPr>
          <p:cNvPr id="595" name="図 594">
            <a:extLst>
              <a:ext uri="{FF2B5EF4-FFF2-40B4-BE49-F238E27FC236}">
                <a16:creationId xmlns:a16="http://schemas.microsoft.com/office/drawing/2014/main" id="{646CBBE5-9D97-E6BC-6D10-DAC7D33060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5133889"/>
            <a:ext cx="1414395" cy="249958"/>
          </a:xfrm>
          <a:prstGeom prst="rect">
            <a:avLst/>
          </a:prstGeom>
        </p:spPr>
      </p:pic>
      <p:pic>
        <p:nvPicPr>
          <p:cNvPr id="596" name="図 595">
            <a:extLst>
              <a:ext uri="{FF2B5EF4-FFF2-40B4-BE49-F238E27FC236}">
                <a16:creationId xmlns:a16="http://schemas.microsoft.com/office/drawing/2014/main" id="{6C18C3C6-681D-1756-8C28-51E8B1C500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545" y="5952261"/>
            <a:ext cx="646232" cy="371888"/>
          </a:xfrm>
          <a:prstGeom prst="rect">
            <a:avLst/>
          </a:prstGeom>
        </p:spPr>
      </p:pic>
      <p:pic>
        <p:nvPicPr>
          <p:cNvPr id="597" name="図 596">
            <a:extLst>
              <a:ext uri="{FF2B5EF4-FFF2-40B4-BE49-F238E27FC236}">
                <a16:creationId xmlns:a16="http://schemas.microsoft.com/office/drawing/2014/main" id="{65A5E506-1238-CC3A-1CA1-B61D886DD9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696" y="5921778"/>
            <a:ext cx="445047" cy="432854"/>
          </a:xfrm>
          <a:prstGeom prst="rect">
            <a:avLst/>
          </a:prstGeom>
        </p:spPr>
      </p:pic>
      <p:pic>
        <p:nvPicPr>
          <p:cNvPr id="598" name="図 597">
            <a:extLst>
              <a:ext uri="{FF2B5EF4-FFF2-40B4-BE49-F238E27FC236}">
                <a16:creationId xmlns:a16="http://schemas.microsoft.com/office/drawing/2014/main" id="{6361D725-5DB4-AAAA-097F-5670DC6E0B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673" y="5952261"/>
            <a:ext cx="646232" cy="371888"/>
          </a:xfrm>
          <a:prstGeom prst="rect">
            <a:avLst/>
          </a:prstGeom>
        </p:spPr>
      </p:pic>
      <p:cxnSp>
        <p:nvCxnSpPr>
          <p:cNvPr id="600" name="コネクタ: 曲線 599">
            <a:extLst>
              <a:ext uri="{FF2B5EF4-FFF2-40B4-BE49-F238E27FC236}">
                <a16:creationId xmlns:a16="http://schemas.microsoft.com/office/drawing/2014/main" id="{2E1B18EE-F28E-336D-8292-F2962CAE73A4}"/>
              </a:ext>
            </a:extLst>
          </p:cNvPr>
          <p:cNvCxnSpPr>
            <a:stCxn id="595" idx="2"/>
            <a:endCxn id="597" idx="0"/>
          </p:cNvCxnSpPr>
          <p:nvPr/>
        </p:nvCxnSpPr>
        <p:spPr>
          <a:xfrm rot="16200000" flipH="1">
            <a:off x="6112641" y="5350198"/>
            <a:ext cx="537931" cy="605227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コネクタ: 曲線 600">
            <a:extLst>
              <a:ext uri="{FF2B5EF4-FFF2-40B4-BE49-F238E27FC236}">
                <a16:creationId xmlns:a16="http://schemas.microsoft.com/office/drawing/2014/main" id="{27289450-AD07-3622-4EED-624F0DFD2AE8}"/>
              </a:ext>
            </a:extLst>
          </p:cNvPr>
          <p:cNvCxnSpPr>
            <a:cxnSpLocks/>
            <a:stCxn id="595" idx="2"/>
            <a:endCxn id="596" idx="0"/>
          </p:cNvCxnSpPr>
          <p:nvPr/>
        </p:nvCxnSpPr>
        <p:spPr>
          <a:xfrm rot="5400000">
            <a:off x="5499120" y="5372388"/>
            <a:ext cx="568414" cy="591332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コネクタ: 曲線 601">
            <a:extLst>
              <a:ext uri="{FF2B5EF4-FFF2-40B4-BE49-F238E27FC236}">
                <a16:creationId xmlns:a16="http://schemas.microsoft.com/office/drawing/2014/main" id="{6F7EC640-4835-B838-EE73-C6A512C14C28}"/>
              </a:ext>
            </a:extLst>
          </p:cNvPr>
          <p:cNvCxnSpPr>
            <a:cxnSpLocks/>
            <a:stCxn id="595" idx="2"/>
            <a:endCxn id="598" idx="0"/>
          </p:cNvCxnSpPr>
          <p:nvPr/>
        </p:nvCxnSpPr>
        <p:spPr>
          <a:xfrm rot="5400000">
            <a:off x="4723684" y="4596952"/>
            <a:ext cx="568414" cy="21422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コネクタ: 曲線 602">
            <a:extLst>
              <a:ext uri="{FF2B5EF4-FFF2-40B4-BE49-F238E27FC236}">
                <a16:creationId xmlns:a16="http://schemas.microsoft.com/office/drawing/2014/main" id="{74609EE9-84B6-BE44-B26E-93F9FE4A2F82}"/>
              </a:ext>
            </a:extLst>
          </p:cNvPr>
          <p:cNvCxnSpPr>
            <a:cxnSpLocks/>
            <a:stCxn id="595" idx="2"/>
            <a:endCxn id="622" idx="0"/>
          </p:cNvCxnSpPr>
          <p:nvPr/>
        </p:nvCxnSpPr>
        <p:spPr>
          <a:xfrm rot="16200000" flipH="1">
            <a:off x="7176963" y="4285877"/>
            <a:ext cx="540165" cy="27361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4" name="図 603">
            <a:extLst>
              <a:ext uri="{FF2B5EF4-FFF2-40B4-BE49-F238E27FC236}">
                <a16:creationId xmlns:a16="http://schemas.microsoft.com/office/drawing/2014/main" id="{BF543B1E-C407-CDF7-2890-EA66B4A950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3335784"/>
            <a:ext cx="1889924" cy="335309"/>
          </a:xfrm>
          <a:prstGeom prst="rect">
            <a:avLst/>
          </a:prstGeom>
        </p:spPr>
      </p:pic>
      <p:cxnSp>
        <p:nvCxnSpPr>
          <p:cNvPr id="605" name="コネクタ: 曲線 604">
            <a:extLst>
              <a:ext uri="{FF2B5EF4-FFF2-40B4-BE49-F238E27FC236}">
                <a16:creationId xmlns:a16="http://schemas.microsoft.com/office/drawing/2014/main" id="{7A42BD49-9966-DAB9-CEB3-369859916504}"/>
              </a:ext>
            </a:extLst>
          </p:cNvPr>
          <p:cNvCxnSpPr>
            <a:cxnSpLocks/>
            <a:stCxn id="593" idx="1"/>
            <a:endCxn id="609" idx="2"/>
          </p:cNvCxnSpPr>
          <p:nvPr/>
        </p:nvCxnSpPr>
        <p:spPr>
          <a:xfrm rot="10800000">
            <a:off x="8368441" y="2192785"/>
            <a:ext cx="949494" cy="418057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9" name="図 608">
            <a:extLst>
              <a:ext uri="{FF2B5EF4-FFF2-40B4-BE49-F238E27FC236}">
                <a16:creationId xmlns:a16="http://schemas.microsoft.com/office/drawing/2014/main" id="{0DD43D5D-FFF1-870F-0440-A0CFFD914C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243" y="1942826"/>
            <a:ext cx="1414395" cy="249958"/>
          </a:xfrm>
          <a:prstGeom prst="rect">
            <a:avLst/>
          </a:prstGeom>
        </p:spPr>
      </p:pic>
      <p:cxnSp>
        <p:nvCxnSpPr>
          <p:cNvPr id="612" name="コネクタ: 曲線 611">
            <a:extLst>
              <a:ext uri="{FF2B5EF4-FFF2-40B4-BE49-F238E27FC236}">
                <a16:creationId xmlns:a16="http://schemas.microsoft.com/office/drawing/2014/main" id="{9D366B44-D0E2-3678-3707-A6E3341411F1}"/>
              </a:ext>
            </a:extLst>
          </p:cNvPr>
          <p:cNvCxnSpPr>
            <a:cxnSpLocks/>
            <a:stCxn id="604" idx="1"/>
            <a:endCxn id="609" idx="2"/>
          </p:cNvCxnSpPr>
          <p:nvPr/>
        </p:nvCxnSpPr>
        <p:spPr>
          <a:xfrm rot="10800000">
            <a:off x="8368441" y="2192785"/>
            <a:ext cx="949494" cy="1310655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コネクタ 616">
            <a:extLst>
              <a:ext uri="{FF2B5EF4-FFF2-40B4-BE49-F238E27FC236}">
                <a16:creationId xmlns:a16="http://schemas.microsoft.com/office/drawing/2014/main" id="{2E156EC6-0818-ACD1-9934-042A2BE7537F}"/>
              </a:ext>
            </a:extLst>
          </p:cNvPr>
          <p:cNvCxnSpPr>
            <a:cxnSpLocks/>
            <a:stCxn id="23" idx="6"/>
            <a:endCxn id="609" idx="1"/>
          </p:cNvCxnSpPr>
          <p:nvPr/>
        </p:nvCxnSpPr>
        <p:spPr>
          <a:xfrm>
            <a:off x="6417682" y="2067805"/>
            <a:ext cx="12435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2" name="図 621">
            <a:extLst>
              <a:ext uri="{FF2B5EF4-FFF2-40B4-BE49-F238E27FC236}">
                <a16:creationId xmlns:a16="http://schemas.microsoft.com/office/drawing/2014/main" id="{899DB190-9966-742F-068C-4AFBAD40E4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135" y="5924012"/>
            <a:ext cx="1889924" cy="335309"/>
          </a:xfrm>
          <a:prstGeom prst="rect">
            <a:avLst/>
          </a:prstGeom>
        </p:spPr>
      </p:pic>
      <p:cxnSp>
        <p:nvCxnSpPr>
          <p:cNvPr id="626" name="直線コネクタ 625">
            <a:extLst>
              <a:ext uri="{FF2B5EF4-FFF2-40B4-BE49-F238E27FC236}">
                <a16:creationId xmlns:a16="http://schemas.microsoft.com/office/drawing/2014/main" id="{5162B1A1-36E2-32C0-D357-56B007389ED0}"/>
              </a:ext>
            </a:extLst>
          </p:cNvPr>
          <p:cNvCxnSpPr>
            <a:cxnSpLocks/>
            <a:stCxn id="550" idx="2"/>
            <a:endCxn id="33" idx="0"/>
          </p:cNvCxnSpPr>
          <p:nvPr/>
        </p:nvCxnSpPr>
        <p:spPr>
          <a:xfrm flipH="1">
            <a:off x="6075864" y="3294696"/>
            <a:ext cx="3129" cy="704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コネクタ 628">
            <a:extLst>
              <a:ext uri="{FF2B5EF4-FFF2-40B4-BE49-F238E27FC236}">
                <a16:creationId xmlns:a16="http://schemas.microsoft.com/office/drawing/2014/main" id="{CE69C91B-AE68-2DA0-F4F2-6E562601CD53}"/>
              </a:ext>
            </a:extLst>
          </p:cNvPr>
          <p:cNvCxnSpPr>
            <a:cxnSpLocks/>
            <a:stCxn id="32" idx="6"/>
            <a:endCxn id="595" idx="0"/>
          </p:cNvCxnSpPr>
          <p:nvPr/>
        </p:nvCxnSpPr>
        <p:spPr>
          <a:xfrm>
            <a:off x="6075864" y="4481791"/>
            <a:ext cx="3129" cy="652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コネクタ: 曲線 659">
            <a:extLst>
              <a:ext uri="{FF2B5EF4-FFF2-40B4-BE49-F238E27FC236}">
                <a16:creationId xmlns:a16="http://schemas.microsoft.com/office/drawing/2014/main" id="{70FB1868-4B42-3CB9-87E5-8AB484359FB9}"/>
              </a:ext>
            </a:extLst>
          </p:cNvPr>
          <p:cNvCxnSpPr>
            <a:cxnSpLocks/>
            <a:stCxn id="549" idx="3"/>
            <a:endCxn id="550" idx="1"/>
          </p:cNvCxnSpPr>
          <p:nvPr/>
        </p:nvCxnSpPr>
        <p:spPr>
          <a:xfrm>
            <a:off x="4186692" y="2407641"/>
            <a:ext cx="1185103" cy="76207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8" name="雲 667">
            <a:extLst>
              <a:ext uri="{FF2B5EF4-FFF2-40B4-BE49-F238E27FC236}">
                <a16:creationId xmlns:a16="http://schemas.microsoft.com/office/drawing/2014/main" id="{B7D89451-7249-E353-D2F3-D1370167EB27}"/>
              </a:ext>
            </a:extLst>
          </p:cNvPr>
          <p:cNvSpPr/>
          <p:nvPr/>
        </p:nvSpPr>
        <p:spPr>
          <a:xfrm>
            <a:off x="5256561" y="230534"/>
            <a:ext cx="1638605" cy="1060243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Internet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9" name="直線コネクタ 668">
            <a:extLst>
              <a:ext uri="{FF2B5EF4-FFF2-40B4-BE49-F238E27FC236}">
                <a16:creationId xmlns:a16="http://schemas.microsoft.com/office/drawing/2014/main" id="{2DC38C46-59C3-1978-B314-1498BE685908}"/>
              </a:ext>
            </a:extLst>
          </p:cNvPr>
          <p:cNvCxnSpPr>
            <a:cxnSpLocks/>
            <a:stCxn id="668" idx="1"/>
            <a:endCxn id="21" idx="21"/>
          </p:cNvCxnSpPr>
          <p:nvPr/>
        </p:nvCxnSpPr>
        <p:spPr>
          <a:xfrm>
            <a:off x="6075864" y="1289648"/>
            <a:ext cx="0" cy="620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4" name="テキスト ボックス 673">
            <a:extLst>
              <a:ext uri="{FF2B5EF4-FFF2-40B4-BE49-F238E27FC236}">
                <a16:creationId xmlns:a16="http://schemas.microsoft.com/office/drawing/2014/main" id="{9BB139F5-2DD7-D497-BBC1-512DE1629F89}"/>
              </a:ext>
            </a:extLst>
          </p:cNvPr>
          <p:cNvSpPr txBox="1"/>
          <p:nvPr/>
        </p:nvSpPr>
        <p:spPr>
          <a:xfrm>
            <a:off x="3820304" y="3699759"/>
            <a:ext cx="21471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FC:72:88:11:22:34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5" name="テキスト ボックス 674">
            <a:extLst>
              <a:ext uri="{FF2B5EF4-FFF2-40B4-BE49-F238E27FC236}">
                <a16:creationId xmlns:a16="http://schemas.microsoft.com/office/drawing/2014/main" id="{33426EC7-1830-2590-7538-113EF8C3A50E}"/>
              </a:ext>
            </a:extLst>
          </p:cNvPr>
          <p:cNvSpPr txBox="1"/>
          <p:nvPr/>
        </p:nvSpPr>
        <p:spPr>
          <a:xfrm>
            <a:off x="4597319" y="15929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aa.bb.cc.dd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6" name="テキスト ボックス 675">
            <a:extLst>
              <a:ext uri="{FF2B5EF4-FFF2-40B4-BE49-F238E27FC236}">
                <a16:creationId xmlns:a16="http://schemas.microsoft.com/office/drawing/2014/main" id="{EC79F89A-6050-E28D-AE5C-C27418B6D34F}"/>
              </a:ext>
            </a:extLst>
          </p:cNvPr>
          <p:cNvSpPr txBox="1"/>
          <p:nvPr/>
        </p:nvSpPr>
        <p:spPr>
          <a:xfrm>
            <a:off x="4178239" y="4485002"/>
            <a:ext cx="1917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7" name="テキスト ボックス 676">
            <a:extLst>
              <a:ext uri="{FF2B5EF4-FFF2-40B4-BE49-F238E27FC236}">
                <a16:creationId xmlns:a16="http://schemas.microsoft.com/office/drawing/2014/main" id="{FAF6A215-610F-9B02-D435-0D0020EDEED2}"/>
              </a:ext>
            </a:extLst>
          </p:cNvPr>
          <p:cNvSpPr txBox="1"/>
          <p:nvPr/>
        </p:nvSpPr>
        <p:spPr>
          <a:xfrm>
            <a:off x="8226634" y="62593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8" name="テキスト ボックス 677">
            <a:extLst>
              <a:ext uri="{FF2B5EF4-FFF2-40B4-BE49-F238E27FC236}">
                <a16:creationId xmlns:a16="http://schemas.microsoft.com/office/drawing/2014/main" id="{624D7861-C4B5-D007-78F5-A96A2EF7D754}"/>
              </a:ext>
            </a:extLst>
          </p:cNvPr>
          <p:cNvSpPr txBox="1"/>
          <p:nvPr/>
        </p:nvSpPr>
        <p:spPr>
          <a:xfrm>
            <a:off x="3094156" y="6329178"/>
            <a:ext cx="1755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9" name="テキスト ボックス 678">
            <a:extLst>
              <a:ext uri="{FF2B5EF4-FFF2-40B4-BE49-F238E27FC236}">
                <a16:creationId xmlns:a16="http://schemas.microsoft.com/office/drawing/2014/main" id="{71AF06DE-D785-BBDE-C396-E302979243C8}"/>
              </a:ext>
            </a:extLst>
          </p:cNvPr>
          <p:cNvSpPr txBox="1"/>
          <p:nvPr/>
        </p:nvSpPr>
        <p:spPr>
          <a:xfrm>
            <a:off x="4815370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3" name="テキスト ボックス 682">
            <a:extLst>
              <a:ext uri="{FF2B5EF4-FFF2-40B4-BE49-F238E27FC236}">
                <a16:creationId xmlns:a16="http://schemas.microsoft.com/office/drawing/2014/main" id="{20F17CCB-2A6C-D920-F54D-084116CEF903}"/>
              </a:ext>
            </a:extLst>
          </p:cNvPr>
          <p:cNvSpPr txBox="1"/>
          <p:nvPr/>
        </p:nvSpPr>
        <p:spPr>
          <a:xfrm>
            <a:off x="6030876" y="63291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4" name="テキスト ボックス 683">
            <a:extLst>
              <a:ext uri="{FF2B5EF4-FFF2-40B4-BE49-F238E27FC236}">
                <a16:creationId xmlns:a16="http://schemas.microsoft.com/office/drawing/2014/main" id="{F90BEE7F-85C9-9301-3708-1E58DF0CE7BC}"/>
              </a:ext>
            </a:extLst>
          </p:cNvPr>
          <p:cNvSpPr txBox="1"/>
          <p:nvPr/>
        </p:nvSpPr>
        <p:spPr>
          <a:xfrm>
            <a:off x="6325486" y="1582489"/>
            <a:ext cx="1977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192.168.2.1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B8:C9:24:11:11:12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5" name="テキスト ボックス 684">
            <a:extLst>
              <a:ext uri="{FF2B5EF4-FFF2-40B4-BE49-F238E27FC236}">
                <a16:creationId xmlns:a16="http://schemas.microsoft.com/office/drawing/2014/main" id="{4092E39D-100D-E2DC-97E0-82AA2F1B4F0C}"/>
              </a:ext>
            </a:extLst>
          </p:cNvPr>
          <p:cNvSpPr txBox="1"/>
          <p:nvPr/>
        </p:nvSpPr>
        <p:spPr>
          <a:xfrm>
            <a:off x="9361233" y="2778495"/>
            <a:ext cx="1889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B0:4F:13:AA:BB:00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6" name="テキスト ボックス 685">
            <a:extLst>
              <a:ext uri="{FF2B5EF4-FFF2-40B4-BE49-F238E27FC236}">
                <a16:creationId xmlns:a16="http://schemas.microsoft.com/office/drawing/2014/main" id="{D912A580-364A-FAA2-F838-F59282ACA1EA}"/>
              </a:ext>
            </a:extLst>
          </p:cNvPr>
          <p:cNvSpPr txBox="1"/>
          <p:nvPr/>
        </p:nvSpPr>
        <p:spPr>
          <a:xfrm>
            <a:off x="9361232" y="3652344"/>
            <a:ext cx="1886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192.168.2.3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B0:4F:13:AA:BB:11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6" name="テキスト ボックス 695">
            <a:extLst>
              <a:ext uri="{FF2B5EF4-FFF2-40B4-BE49-F238E27FC236}">
                <a16:creationId xmlns:a16="http://schemas.microsoft.com/office/drawing/2014/main" id="{6D99A040-441E-C582-B96A-BB56FF980351}"/>
              </a:ext>
            </a:extLst>
          </p:cNvPr>
          <p:cNvSpPr txBox="1"/>
          <p:nvPr/>
        </p:nvSpPr>
        <p:spPr>
          <a:xfrm>
            <a:off x="1168911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5774D1DC-3838-6A58-A753-D7B979BF25F2}"/>
              </a:ext>
            </a:extLst>
          </p:cNvPr>
          <p:cNvSpPr txBox="1"/>
          <p:nvPr/>
        </p:nvSpPr>
        <p:spPr>
          <a:xfrm>
            <a:off x="2193644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1FC8CA8D-57FB-2EAE-A719-498F3D3C8EC1}"/>
              </a:ext>
            </a:extLst>
          </p:cNvPr>
          <p:cNvSpPr txBox="1"/>
          <p:nvPr/>
        </p:nvSpPr>
        <p:spPr>
          <a:xfrm>
            <a:off x="3234255" y="4828324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8ADE930B-E9AA-D48E-6258-D49E23DDAD3C}"/>
              </a:ext>
            </a:extLst>
          </p:cNvPr>
          <p:cNvSpPr txBox="1"/>
          <p:nvPr/>
        </p:nvSpPr>
        <p:spPr>
          <a:xfrm>
            <a:off x="695642" y="3279863"/>
            <a:ext cx="18108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10.0.0.11</a:t>
            </a: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00:01:4A:AA:AA:AA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0" name="テキスト ボックス 699">
            <a:extLst>
              <a:ext uri="{FF2B5EF4-FFF2-40B4-BE49-F238E27FC236}">
                <a16:creationId xmlns:a16="http://schemas.microsoft.com/office/drawing/2014/main" id="{73BB71D8-A668-A140-3F44-5AFB1EAB575A}"/>
              </a:ext>
            </a:extLst>
          </p:cNvPr>
          <p:cNvSpPr txBox="1"/>
          <p:nvPr/>
        </p:nvSpPr>
        <p:spPr>
          <a:xfrm>
            <a:off x="2141546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1" name="テキスト ボックス 700">
            <a:extLst>
              <a:ext uri="{FF2B5EF4-FFF2-40B4-BE49-F238E27FC236}">
                <a16:creationId xmlns:a16="http://schemas.microsoft.com/office/drawing/2014/main" id="{3AC5F636-CF32-DBF3-CB9A-548EEA1759B9}"/>
              </a:ext>
            </a:extLst>
          </p:cNvPr>
          <p:cNvSpPr txBox="1"/>
          <p:nvPr/>
        </p:nvSpPr>
        <p:spPr>
          <a:xfrm>
            <a:off x="3234255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7" name="図 716">
            <a:extLst>
              <a:ext uri="{FF2B5EF4-FFF2-40B4-BE49-F238E27FC236}">
                <a16:creationId xmlns:a16="http://schemas.microsoft.com/office/drawing/2014/main" id="{2BCE9532-A47A-4208-ED01-C0339230E1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97" y="3386596"/>
            <a:ext cx="646232" cy="371888"/>
          </a:xfrm>
          <a:prstGeom prst="rect">
            <a:avLst/>
          </a:prstGeom>
        </p:spPr>
      </p:pic>
      <p:cxnSp>
        <p:nvCxnSpPr>
          <p:cNvPr id="718" name="コネクタ: 曲線 717">
            <a:extLst>
              <a:ext uri="{FF2B5EF4-FFF2-40B4-BE49-F238E27FC236}">
                <a16:creationId xmlns:a16="http://schemas.microsoft.com/office/drawing/2014/main" id="{9C75130F-96E6-4FAC-2EF7-708F52FD3827}"/>
              </a:ext>
            </a:extLst>
          </p:cNvPr>
          <p:cNvCxnSpPr>
            <a:cxnSpLocks/>
            <a:stCxn id="550" idx="3"/>
            <a:endCxn id="717" idx="0"/>
          </p:cNvCxnSpPr>
          <p:nvPr/>
        </p:nvCxnSpPr>
        <p:spPr>
          <a:xfrm>
            <a:off x="6786190" y="3169717"/>
            <a:ext cx="848923" cy="216879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9" name="テキスト ボックス 718">
            <a:extLst>
              <a:ext uri="{FF2B5EF4-FFF2-40B4-BE49-F238E27FC236}">
                <a16:creationId xmlns:a16="http://schemas.microsoft.com/office/drawing/2014/main" id="{6FE0F69D-465E-2FCA-432C-B52004B56880}"/>
              </a:ext>
            </a:extLst>
          </p:cNvPr>
          <p:cNvSpPr txBox="1"/>
          <p:nvPr/>
        </p:nvSpPr>
        <p:spPr>
          <a:xfrm>
            <a:off x="7094948" y="3750000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10.0.0.253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708ABFCF-18C4-266F-BB0E-C5FB4F1DAD54}"/>
              </a:ext>
            </a:extLst>
          </p:cNvPr>
          <p:cNvSpPr/>
          <p:nvPr/>
        </p:nvSpPr>
        <p:spPr>
          <a:xfrm>
            <a:off x="482151" y="1891523"/>
            <a:ext cx="2111370" cy="437721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6A0B33E9-EDBA-BB62-2B3E-96C99F1AD9F4}"/>
              </a:ext>
            </a:extLst>
          </p:cNvPr>
          <p:cNvSpPr/>
          <p:nvPr/>
        </p:nvSpPr>
        <p:spPr>
          <a:xfrm>
            <a:off x="9403559" y="1491607"/>
            <a:ext cx="2111370" cy="43772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E55D3BD4-220C-0676-F104-E47E0B41E6CB}"/>
              </a:ext>
            </a:extLst>
          </p:cNvPr>
          <p:cNvSpPr/>
          <p:nvPr/>
        </p:nvSpPr>
        <p:spPr>
          <a:xfrm>
            <a:off x="8588044" y="5245112"/>
            <a:ext cx="2111370" cy="437721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14" name="矢印: 右 13">
            <a:extLst>
              <a:ext uri="{FF2B5EF4-FFF2-40B4-BE49-F238E27FC236}">
                <a16:creationId xmlns:a16="http://schemas.microsoft.com/office/drawing/2014/main" id="{4118B007-206D-EFCB-0B6F-3305B2D004DF}"/>
              </a:ext>
            </a:extLst>
          </p:cNvPr>
          <p:cNvSpPr/>
          <p:nvPr/>
        </p:nvSpPr>
        <p:spPr>
          <a:xfrm>
            <a:off x="6313773" y="1830021"/>
            <a:ext cx="2069357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矢印: 右 17">
            <a:extLst>
              <a:ext uri="{FF2B5EF4-FFF2-40B4-BE49-F238E27FC236}">
                <a16:creationId xmlns:a16="http://schemas.microsoft.com/office/drawing/2014/main" id="{5A16EF6E-0FC0-4218-B39E-CBB2CEDA63ED}"/>
              </a:ext>
            </a:extLst>
          </p:cNvPr>
          <p:cNvSpPr/>
          <p:nvPr/>
        </p:nvSpPr>
        <p:spPr>
          <a:xfrm rot="1331961">
            <a:off x="8323603" y="2182137"/>
            <a:ext cx="1334557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10A267FC-CEF5-4B44-AD02-31B1AF6EEE93}"/>
              </a:ext>
            </a:extLst>
          </p:cNvPr>
          <p:cNvSpPr/>
          <p:nvPr/>
        </p:nvSpPr>
        <p:spPr>
          <a:xfrm rot="20412403">
            <a:off x="3798654" y="5450585"/>
            <a:ext cx="2360475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id="{32FB51E0-3644-BAD6-C379-0D4CE7AAAADE}"/>
              </a:ext>
            </a:extLst>
          </p:cNvPr>
          <p:cNvSpPr/>
          <p:nvPr/>
        </p:nvSpPr>
        <p:spPr>
          <a:xfrm rot="16200000">
            <a:off x="5558174" y="4450258"/>
            <a:ext cx="1034830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矢印: 右 26">
            <a:extLst>
              <a:ext uri="{FF2B5EF4-FFF2-40B4-BE49-F238E27FC236}">
                <a16:creationId xmlns:a16="http://schemas.microsoft.com/office/drawing/2014/main" id="{21FCAE52-617C-C1A2-7859-0994AD1F4C4F}"/>
              </a:ext>
            </a:extLst>
          </p:cNvPr>
          <p:cNvSpPr/>
          <p:nvPr/>
        </p:nvSpPr>
        <p:spPr>
          <a:xfrm rot="16200000">
            <a:off x="5558174" y="3403326"/>
            <a:ext cx="1034830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矢印: 右 27">
            <a:extLst>
              <a:ext uri="{FF2B5EF4-FFF2-40B4-BE49-F238E27FC236}">
                <a16:creationId xmlns:a16="http://schemas.microsoft.com/office/drawing/2014/main" id="{E8081EC2-0AC1-AAA9-2B0B-69EB35A933BA}"/>
              </a:ext>
            </a:extLst>
          </p:cNvPr>
          <p:cNvSpPr/>
          <p:nvPr/>
        </p:nvSpPr>
        <p:spPr>
          <a:xfrm rot="16200000">
            <a:off x="5558174" y="2366801"/>
            <a:ext cx="1034830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BA75986D-6FB1-7053-5684-B41F3C8E56A2}"/>
              </a:ext>
            </a:extLst>
          </p:cNvPr>
          <p:cNvSpPr txBox="1"/>
          <p:nvPr/>
        </p:nvSpPr>
        <p:spPr>
          <a:xfrm>
            <a:off x="1198395" y="2784813"/>
            <a:ext cx="6947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effectLst>
                  <a:outerShdw blurRad="63500" sx="140000" sy="140000" algn="ctr" rotWithShape="0">
                    <a:srgbClr val="FF0000">
                      <a:alpha val="66000"/>
                    </a:srgbClr>
                  </a:outerShdw>
                </a:effectLst>
              </a:rPr>
              <a:t>💀</a:t>
            </a:r>
          </a:p>
        </p:txBody>
      </p:sp>
      <p:sp>
        <p:nvSpPr>
          <p:cNvPr id="35" name="四角形: メモ 34">
            <a:extLst>
              <a:ext uri="{FF2B5EF4-FFF2-40B4-BE49-F238E27FC236}">
                <a16:creationId xmlns:a16="http://schemas.microsoft.com/office/drawing/2014/main" id="{6449F9C8-2650-CC0A-9888-737945339FD8}"/>
              </a:ext>
            </a:extLst>
          </p:cNvPr>
          <p:cNvSpPr/>
          <p:nvPr/>
        </p:nvSpPr>
        <p:spPr>
          <a:xfrm>
            <a:off x="7697143" y="3492394"/>
            <a:ext cx="4152297" cy="1645618"/>
          </a:xfrm>
          <a:prstGeom prst="foldedCorner">
            <a:avLst>
              <a:gd name="adj" fmla="val 14512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盗聴者は、出口側のルーターの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IP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アドレスは</a:t>
            </a:r>
            <a:b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自分が持っているという嘘の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ARP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応答を、</a:t>
            </a:r>
            <a:endParaRPr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入口側のルーターに送り付ける。</a:t>
            </a:r>
            <a:endParaRPr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ARP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応答は後勝ちなので、入口側のルーターは</a:t>
            </a:r>
            <a:endParaRPr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出口のルーターの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MAC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アドレスが変わったと</a:t>
            </a:r>
            <a:endParaRPr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認識してしまう。</a:t>
            </a:r>
            <a:endParaRPr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二等辺三角形 35">
            <a:extLst>
              <a:ext uri="{FF2B5EF4-FFF2-40B4-BE49-F238E27FC236}">
                <a16:creationId xmlns:a16="http://schemas.microsoft.com/office/drawing/2014/main" id="{1754C872-282F-B112-5DB1-782AB6AF8040}"/>
              </a:ext>
            </a:extLst>
          </p:cNvPr>
          <p:cNvSpPr/>
          <p:nvPr/>
        </p:nvSpPr>
        <p:spPr>
          <a:xfrm rot="10800000">
            <a:off x="3443390" y="1493626"/>
            <a:ext cx="402239" cy="988379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四角形: メモ 36">
            <a:extLst>
              <a:ext uri="{FF2B5EF4-FFF2-40B4-BE49-F238E27FC236}">
                <a16:creationId xmlns:a16="http://schemas.microsoft.com/office/drawing/2014/main" id="{43974FA6-0EF4-A8C9-CE05-C4C3373DDD59}"/>
              </a:ext>
            </a:extLst>
          </p:cNvPr>
          <p:cNvSpPr/>
          <p:nvPr/>
        </p:nvSpPr>
        <p:spPr>
          <a:xfrm>
            <a:off x="2581478" y="946137"/>
            <a:ext cx="2423100" cy="816383"/>
          </a:xfrm>
          <a:prstGeom prst="foldedCorner">
            <a:avLst>
              <a:gd name="adj" fmla="val 0"/>
            </a:avLst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To:</a:t>
            </a:r>
            <a:r>
              <a:rPr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FC:72:88:11:22:34</a:t>
            </a: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From:00:01:4A:AA:AA:AA</a:t>
            </a: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私が</a:t>
            </a:r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です</a:t>
            </a:r>
          </a:p>
        </p:txBody>
      </p:sp>
      <p:sp>
        <p:nvSpPr>
          <p:cNvPr id="3" name="矢印: 右 2">
            <a:extLst>
              <a:ext uri="{FF2B5EF4-FFF2-40B4-BE49-F238E27FC236}">
                <a16:creationId xmlns:a16="http://schemas.microsoft.com/office/drawing/2014/main" id="{E5C1A612-1FD1-427A-D30C-1FB83F23BDED}"/>
              </a:ext>
            </a:extLst>
          </p:cNvPr>
          <p:cNvSpPr/>
          <p:nvPr/>
        </p:nvSpPr>
        <p:spPr>
          <a:xfrm rot="20485998">
            <a:off x="1807584" y="2528395"/>
            <a:ext cx="1702741" cy="2725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矢印: 右 4">
            <a:extLst>
              <a:ext uri="{FF2B5EF4-FFF2-40B4-BE49-F238E27FC236}">
                <a16:creationId xmlns:a16="http://schemas.microsoft.com/office/drawing/2014/main" id="{6C1B712E-1746-A8D9-B802-0C81A9932193}"/>
              </a:ext>
            </a:extLst>
          </p:cNvPr>
          <p:cNvSpPr/>
          <p:nvPr/>
        </p:nvSpPr>
        <p:spPr>
          <a:xfrm rot="1164916">
            <a:off x="3474746" y="2666042"/>
            <a:ext cx="2397604" cy="2725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矢印: 右 14">
            <a:extLst>
              <a:ext uri="{FF2B5EF4-FFF2-40B4-BE49-F238E27FC236}">
                <a16:creationId xmlns:a16="http://schemas.microsoft.com/office/drawing/2014/main" id="{BEA08C22-872B-6B95-383F-AA954E71A99B}"/>
              </a:ext>
            </a:extLst>
          </p:cNvPr>
          <p:cNvSpPr/>
          <p:nvPr/>
        </p:nvSpPr>
        <p:spPr>
          <a:xfrm rot="5400000">
            <a:off x="5312149" y="3537429"/>
            <a:ext cx="978931" cy="2725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思考の吹き出し: 雲形 15">
            <a:extLst>
              <a:ext uri="{FF2B5EF4-FFF2-40B4-BE49-F238E27FC236}">
                <a16:creationId xmlns:a16="http://schemas.microsoft.com/office/drawing/2014/main" id="{D85E91B0-E21F-0443-22F4-B520CD2FCFAC}"/>
              </a:ext>
            </a:extLst>
          </p:cNvPr>
          <p:cNvSpPr/>
          <p:nvPr/>
        </p:nvSpPr>
        <p:spPr>
          <a:xfrm>
            <a:off x="6269968" y="5280900"/>
            <a:ext cx="2285165" cy="996633"/>
          </a:xfrm>
          <a:prstGeom prst="cloudCallout">
            <a:avLst>
              <a:gd name="adj1" fmla="val -37729"/>
              <a:gd name="adj2" fmla="val -12099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lang="en-US" altLang="ja-JP" sz="1200" b="1" strike="dblStrike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B8:C9:24:11:11:11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00:01:4A:AA:AA:AA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703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8742EB15-DDBE-8545-A711-9E3016C25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2</a:t>
            </a:r>
            <a:r>
              <a:rPr lang="ja-JP" altLang="en-US" dirty="0"/>
              <a:t>つの「アドレス」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7ABBAEA0-8421-D63D-A311-1961F3992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IP</a:t>
            </a:r>
            <a:r>
              <a:rPr lang="ja-JP" altLang="en-US" dirty="0"/>
              <a:t>アドレス</a:t>
            </a:r>
            <a:endParaRPr lang="en-US" altLang="ja-JP" dirty="0"/>
          </a:p>
          <a:p>
            <a:pPr lvl="1"/>
            <a:r>
              <a:rPr lang="ja-JP" altLang="en-US" dirty="0"/>
              <a:t>ネットワーク上の「住所」みたいなもの。</a:t>
            </a:r>
            <a:endParaRPr lang="en-US" altLang="ja-JP" dirty="0"/>
          </a:p>
          <a:p>
            <a:pPr lvl="1"/>
            <a:r>
              <a:rPr lang="ja-JP" altLang="en-US" dirty="0"/>
              <a:t>別なネットワークに移動したら変わる。</a:t>
            </a:r>
            <a:endParaRPr lang="en-US" altLang="ja-JP" dirty="0"/>
          </a:p>
          <a:p>
            <a:pPr lvl="1"/>
            <a:r>
              <a:rPr lang="en-US" altLang="ja-JP" dirty="0"/>
              <a:t>IPv4</a:t>
            </a:r>
            <a:r>
              <a:rPr lang="ja-JP" altLang="en-US" dirty="0"/>
              <a:t>と</a:t>
            </a:r>
            <a:r>
              <a:rPr lang="en-US" altLang="ja-JP" dirty="0"/>
              <a:t>v6</a:t>
            </a:r>
            <a:r>
              <a:rPr lang="ja-JP" altLang="en-US" dirty="0"/>
              <a:t>がある。</a:t>
            </a:r>
            <a:endParaRPr lang="en-US" altLang="ja-JP" dirty="0"/>
          </a:p>
          <a:p>
            <a:pPr lvl="2"/>
            <a:r>
              <a:rPr lang="en-US" altLang="ja-JP" dirty="0"/>
              <a:t>IPv4</a:t>
            </a:r>
            <a:r>
              <a:rPr lang="ja-JP" altLang="en-US" dirty="0"/>
              <a:t>の例：</a:t>
            </a:r>
            <a:r>
              <a:rPr lang="en-US" altLang="ja-JP" dirty="0"/>
              <a:t>10.12.200.74</a:t>
            </a:r>
          </a:p>
          <a:p>
            <a:pPr lvl="2"/>
            <a:r>
              <a:rPr lang="en-US" altLang="ja-JP" dirty="0"/>
              <a:t>IPv6</a:t>
            </a:r>
            <a:r>
              <a:rPr lang="ja-JP" altLang="en-US" dirty="0"/>
              <a:t>の例：</a:t>
            </a:r>
            <a:r>
              <a:rPr lang="en-US" altLang="ja-JP" dirty="0"/>
              <a:t>2001:0db8:0000:0000:0000:ff00:0000:11AB</a:t>
            </a:r>
            <a:br>
              <a:rPr lang="en-US" altLang="ja-JP" dirty="0"/>
            </a:br>
            <a:r>
              <a:rPr lang="ja-JP" altLang="en-US" dirty="0"/>
              <a:t>（今日は</a:t>
            </a:r>
            <a:r>
              <a:rPr lang="en-US" altLang="ja-JP" dirty="0"/>
              <a:t>IPv4</a:t>
            </a:r>
            <a:r>
              <a:rPr lang="ja-JP" altLang="en-US" dirty="0"/>
              <a:t>で説明します）</a:t>
            </a:r>
            <a:endParaRPr lang="en-US" altLang="ja-JP" dirty="0"/>
          </a:p>
          <a:p>
            <a:pPr lvl="1"/>
            <a:endParaRPr lang="en-US" altLang="ja-JP" dirty="0"/>
          </a:p>
          <a:p>
            <a:r>
              <a:rPr lang="en-US" altLang="ja-JP" dirty="0"/>
              <a:t>MAC</a:t>
            </a:r>
            <a:r>
              <a:rPr lang="ja-JP" altLang="en-US" dirty="0"/>
              <a:t>アドレス</a:t>
            </a:r>
            <a:endParaRPr lang="en-US" altLang="ja-JP" dirty="0"/>
          </a:p>
          <a:p>
            <a:pPr lvl="1"/>
            <a:r>
              <a:rPr lang="ja-JP" altLang="en-US" dirty="0"/>
              <a:t>ネットワークインターフェース（</a:t>
            </a:r>
            <a:r>
              <a:rPr lang="en-US" altLang="ja-JP" dirty="0"/>
              <a:t>LAN</a:t>
            </a:r>
            <a:r>
              <a:rPr lang="ja-JP" altLang="en-US" dirty="0"/>
              <a:t>のポートとか）</a:t>
            </a:r>
            <a:r>
              <a:rPr lang="en-US" altLang="ja-JP" dirty="0"/>
              <a:t>1</a:t>
            </a:r>
            <a:r>
              <a:rPr lang="ja-JP" altLang="en-US" dirty="0"/>
              <a:t>つごとに振られた識別番号。</a:t>
            </a:r>
            <a:endParaRPr lang="en-US" altLang="ja-JP" dirty="0"/>
          </a:p>
          <a:p>
            <a:pPr lvl="1"/>
            <a:r>
              <a:rPr lang="ja-JP" altLang="en-US" dirty="0"/>
              <a:t>重複することは無い。変わることも無い。</a:t>
            </a:r>
            <a:r>
              <a:rPr lang="en-US" altLang="ja-JP" dirty="0"/>
              <a:t>16</a:t>
            </a:r>
            <a:r>
              <a:rPr lang="ja-JP" altLang="en-US" dirty="0"/>
              <a:t>進数で</a:t>
            </a:r>
            <a:r>
              <a:rPr lang="en-US" altLang="ja-JP" dirty="0"/>
              <a:t>2</a:t>
            </a:r>
            <a:r>
              <a:rPr lang="ja-JP" altLang="en-US" dirty="0"/>
              <a:t>桁</a:t>
            </a:r>
            <a:r>
              <a:rPr lang="en-US" altLang="ja-JP" dirty="0"/>
              <a:t>×6</a:t>
            </a:r>
            <a:r>
              <a:rPr lang="ja-JP" altLang="en-US" dirty="0"/>
              <a:t>の</a:t>
            </a:r>
            <a:r>
              <a:rPr lang="en-US" altLang="ja-JP" dirty="0"/>
              <a:t>12</a:t>
            </a:r>
            <a:r>
              <a:rPr lang="ja-JP" altLang="en-US" dirty="0"/>
              <a:t>桁。</a:t>
            </a:r>
            <a:endParaRPr lang="en-US" altLang="ja-JP" dirty="0"/>
          </a:p>
          <a:p>
            <a:pPr lvl="1"/>
            <a:r>
              <a:rPr lang="ja-JP" altLang="en-US" dirty="0"/>
              <a:t>例：</a:t>
            </a:r>
            <a:r>
              <a:rPr lang="pt-BR" altLang="ja-JP" dirty="0"/>
              <a:t>00:1A:2B:3C:4D:5E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0741548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59A38F-1CD5-CF91-38FD-FDD16FD1F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21685EFD-0CAA-592C-387D-AF00E756AD36}"/>
              </a:ext>
            </a:extLst>
          </p:cNvPr>
          <p:cNvSpPr/>
          <p:nvPr/>
        </p:nvSpPr>
        <p:spPr>
          <a:xfrm>
            <a:off x="838199" y="1942826"/>
            <a:ext cx="7329478" cy="3191063"/>
          </a:xfrm>
          <a:custGeom>
            <a:avLst/>
            <a:gdLst>
              <a:gd name="csX0" fmla="*/ 328648 w 7329478"/>
              <a:gd name="csY0" fmla="*/ 0 h 3191063"/>
              <a:gd name="csX1" fmla="*/ 3494621 w 7329478"/>
              <a:gd name="csY1" fmla="*/ 0 h 3191063"/>
              <a:gd name="csX2" fmla="*/ 3797442 w 7329478"/>
              <a:gd name="csY2" fmla="*/ 200723 h 3191063"/>
              <a:gd name="csX3" fmla="*/ 3818293 w 7329478"/>
              <a:gd name="csY3" fmla="*/ 303998 h 3191063"/>
              <a:gd name="csX4" fmla="*/ 5232972 w 7329478"/>
              <a:gd name="csY4" fmla="*/ 303998 h 3191063"/>
              <a:gd name="csX5" fmla="*/ 5433211 w 7329478"/>
              <a:gd name="csY5" fmla="*/ 504237 h 3191063"/>
              <a:gd name="csX6" fmla="*/ 5433211 w 7329478"/>
              <a:gd name="csY6" fmla="*/ 984772 h 3191063"/>
              <a:gd name="csX7" fmla="*/ 7016475 w 7329478"/>
              <a:gd name="csY7" fmla="*/ 984772 h 3191063"/>
              <a:gd name="csX8" fmla="*/ 7329478 w 7329478"/>
              <a:gd name="csY8" fmla="*/ 1297775 h 3191063"/>
              <a:gd name="csX9" fmla="*/ 7329478 w 7329478"/>
              <a:gd name="csY9" fmla="*/ 1935255 h 3191063"/>
              <a:gd name="csX10" fmla="*/ 7016475 w 7329478"/>
              <a:gd name="csY10" fmla="*/ 2248258 h 3191063"/>
              <a:gd name="csX11" fmla="*/ 5232972 w 7329478"/>
              <a:gd name="csY11" fmla="*/ 2248258 h 3191063"/>
              <a:gd name="csX12" fmla="*/ 3823269 w 7329478"/>
              <a:gd name="csY12" fmla="*/ 2248258 h 3191063"/>
              <a:gd name="csX13" fmla="*/ 3823269 w 7329478"/>
              <a:gd name="csY13" fmla="*/ 2862415 h 3191063"/>
              <a:gd name="csX14" fmla="*/ 3494621 w 7329478"/>
              <a:gd name="csY14" fmla="*/ 3191063 h 3191063"/>
              <a:gd name="csX15" fmla="*/ 328648 w 7329478"/>
              <a:gd name="csY15" fmla="*/ 3191063 h 3191063"/>
              <a:gd name="csX16" fmla="*/ 0 w 7329478"/>
              <a:gd name="csY16" fmla="*/ 2862415 h 3191063"/>
              <a:gd name="csX17" fmla="*/ 0 w 7329478"/>
              <a:gd name="csY17" fmla="*/ 328648 h 3191063"/>
              <a:gd name="csX18" fmla="*/ 328648 w 7329478"/>
              <a:gd name="csY18" fmla="*/ 0 h 31910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7329478" h="3191063">
                <a:moveTo>
                  <a:pt x="328648" y="0"/>
                </a:moveTo>
                <a:lnTo>
                  <a:pt x="3494621" y="0"/>
                </a:lnTo>
                <a:cubicBezTo>
                  <a:pt x="3630752" y="0"/>
                  <a:pt x="3747551" y="82767"/>
                  <a:pt x="3797442" y="200723"/>
                </a:cubicBezTo>
                <a:lnTo>
                  <a:pt x="3818293" y="303998"/>
                </a:lnTo>
                <a:lnTo>
                  <a:pt x="5232972" y="303998"/>
                </a:lnTo>
                <a:cubicBezTo>
                  <a:pt x="5343561" y="303998"/>
                  <a:pt x="5433211" y="393648"/>
                  <a:pt x="5433211" y="504237"/>
                </a:cubicBezTo>
                <a:lnTo>
                  <a:pt x="5433211" y="984772"/>
                </a:lnTo>
                <a:lnTo>
                  <a:pt x="7016475" y="984772"/>
                </a:lnTo>
                <a:cubicBezTo>
                  <a:pt x="7189342" y="984772"/>
                  <a:pt x="7329478" y="1124908"/>
                  <a:pt x="7329478" y="1297775"/>
                </a:cubicBezTo>
                <a:lnTo>
                  <a:pt x="7329478" y="1935255"/>
                </a:lnTo>
                <a:cubicBezTo>
                  <a:pt x="7329478" y="2108122"/>
                  <a:pt x="7189342" y="2248258"/>
                  <a:pt x="7016475" y="2248258"/>
                </a:cubicBezTo>
                <a:lnTo>
                  <a:pt x="5232972" y="2248258"/>
                </a:lnTo>
                <a:lnTo>
                  <a:pt x="3823269" y="2248258"/>
                </a:lnTo>
                <a:lnTo>
                  <a:pt x="3823269" y="2862415"/>
                </a:lnTo>
                <a:cubicBezTo>
                  <a:pt x="3823269" y="3043922"/>
                  <a:pt x="3676128" y="3191063"/>
                  <a:pt x="3494621" y="3191063"/>
                </a:cubicBezTo>
                <a:lnTo>
                  <a:pt x="328648" y="3191063"/>
                </a:lnTo>
                <a:cubicBezTo>
                  <a:pt x="147141" y="3191063"/>
                  <a:pt x="0" y="3043922"/>
                  <a:pt x="0" y="2862415"/>
                </a:cubicBezTo>
                <a:lnTo>
                  <a:pt x="0" y="328648"/>
                </a:lnTo>
                <a:cubicBezTo>
                  <a:pt x="0" y="147141"/>
                  <a:pt x="147141" y="0"/>
                  <a:pt x="328648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75BCDD6-E178-2127-5AC9-BFD027BF155B}"/>
              </a:ext>
            </a:extLst>
          </p:cNvPr>
          <p:cNvSpPr txBox="1"/>
          <p:nvPr/>
        </p:nvSpPr>
        <p:spPr>
          <a:xfrm>
            <a:off x="4141059" y="2341707"/>
            <a:ext cx="1840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FA9AEB52-BB6C-7C67-D9DC-78E0883844F6}"/>
              </a:ext>
            </a:extLst>
          </p:cNvPr>
          <p:cNvSpPr/>
          <p:nvPr/>
        </p:nvSpPr>
        <p:spPr>
          <a:xfrm>
            <a:off x="6335588" y="1571066"/>
            <a:ext cx="5018207" cy="2468246"/>
          </a:xfrm>
          <a:custGeom>
            <a:avLst/>
            <a:gdLst>
              <a:gd name="csX0" fmla="*/ 231257 w 5018207"/>
              <a:gd name="csY0" fmla="*/ 0 h 2468246"/>
              <a:gd name="csX1" fmla="*/ 4786950 w 5018207"/>
              <a:gd name="csY1" fmla="*/ 0 h 2468246"/>
              <a:gd name="csX2" fmla="*/ 5018207 w 5018207"/>
              <a:gd name="csY2" fmla="*/ 231257 h 2468246"/>
              <a:gd name="csX3" fmla="*/ 5018207 w 5018207"/>
              <a:gd name="csY3" fmla="*/ 641150 h 2468246"/>
              <a:gd name="csX4" fmla="*/ 5018207 w 5018207"/>
              <a:gd name="csY4" fmla="*/ 702249 h 2468246"/>
              <a:gd name="csX5" fmla="*/ 5018207 w 5018207"/>
              <a:gd name="csY5" fmla="*/ 2204221 h 2468246"/>
              <a:gd name="csX6" fmla="*/ 4754182 w 5018207"/>
              <a:gd name="csY6" fmla="*/ 2468246 h 2468246"/>
              <a:gd name="csX7" fmla="*/ 2266946 w 5018207"/>
              <a:gd name="csY7" fmla="*/ 2468246 h 2468246"/>
              <a:gd name="csX8" fmla="*/ 2002921 w 5018207"/>
              <a:gd name="csY8" fmla="*/ 2204221 h 2468246"/>
              <a:gd name="csX9" fmla="*/ 2002921 w 5018207"/>
              <a:gd name="csY9" fmla="*/ 933506 h 2468246"/>
              <a:gd name="csX10" fmla="*/ 231257 w 5018207"/>
              <a:gd name="csY10" fmla="*/ 933506 h 2468246"/>
              <a:gd name="csX11" fmla="*/ 0 w 5018207"/>
              <a:gd name="csY11" fmla="*/ 702249 h 2468246"/>
              <a:gd name="csX12" fmla="*/ 0 w 5018207"/>
              <a:gd name="csY12" fmla="*/ 231257 h 2468246"/>
              <a:gd name="csX13" fmla="*/ 231257 w 5018207"/>
              <a:gd name="csY13" fmla="*/ 0 h 24682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5018207" h="2468246">
                <a:moveTo>
                  <a:pt x="231257" y="0"/>
                </a:moveTo>
                <a:lnTo>
                  <a:pt x="4786950" y="0"/>
                </a:lnTo>
                <a:cubicBezTo>
                  <a:pt x="4914670" y="0"/>
                  <a:pt x="5018207" y="103537"/>
                  <a:pt x="5018207" y="231257"/>
                </a:cubicBezTo>
                <a:lnTo>
                  <a:pt x="5018207" y="641150"/>
                </a:lnTo>
                <a:lnTo>
                  <a:pt x="5018207" y="702249"/>
                </a:lnTo>
                <a:lnTo>
                  <a:pt x="5018207" y="2204221"/>
                </a:lnTo>
                <a:cubicBezTo>
                  <a:pt x="5018207" y="2350038"/>
                  <a:pt x="4899999" y="2468246"/>
                  <a:pt x="4754182" y="2468246"/>
                </a:cubicBezTo>
                <a:lnTo>
                  <a:pt x="2266946" y="2468246"/>
                </a:lnTo>
                <a:cubicBezTo>
                  <a:pt x="2121129" y="2468246"/>
                  <a:pt x="2002921" y="2350038"/>
                  <a:pt x="2002921" y="2204221"/>
                </a:cubicBezTo>
                <a:lnTo>
                  <a:pt x="2002921" y="933506"/>
                </a:lnTo>
                <a:lnTo>
                  <a:pt x="231257" y="933506"/>
                </a:lnTo>
                <a:cubicBezTo>
                  <a:pt x="103537" y="933506"/>
                  <a:pt x="0" y="829969"/>
                  <a:pt x="0" y="702249"/>
                </a:cubicBezTo>
                <a:lnTo>
                  <a:pt x="0" y="231257"/>
                </a:lnTo>
                <a:cubicBezTo>
                  <a:pt x="0" y="103537"/>
                  <a:pt x="103537" y="0"/>
                  <a:pt x="23125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F4F4CA0F-4E82-214B-2BC1-2C071943C6D7}"/>
              </a:ext>
            </a:extLst>
          </p:cNvPr>
          <p:cNvSpPr/>
          <p:nvPr/>
        </p:nvSpPr>
        <p:spPr>
          <a:xfrm>
            <a:off x="3064831" y="4370103"/>
            <a:ext cx="7206928" cy="2321190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4C6A187-33C3-E019-28AF-8399837D7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ARP</a:t>
            </a:r>
            <a:r>
              <a:rPr lang="ja-JP" altLang="en-US" dirty="0"/>
              <a:t>スプーフィング</a:t>
            </a:r>
            <a:endParaRPr kumimoji="1" lang="ja-JP" altLang="en-US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0043FCF9-F126-6D7A-C525-2F9417501F88}"/>
              </a:ext>
            </a:extLst>
          </p:cNvPr>
          <p:cNvGrpSpPr/>
          <p:nvPr/>
        </p:nvGrpSpPr>
        <p:grpSpPr>
          <a:xfrm>
            <a:off x="5734046" y="1882082"/>
            <a:ext cx="689893" cy="482885"/>
            <a:chOff x="0" y="2527443"/>
            <a:chExt cx="1453179" cy="101714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E43AD94D-9AB7-057C-BB71-44BB00DC27BD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EC8279EA-64EB-FA53-2846-E6C6BDCFD1FE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95702917-0027-3646-62C9-F3F2599B1F00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750BE7B9-D817-A29F-F3CA-D0E18ABE8A94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C431B129-7A30-DC21-B72E-385E338270A9}"/>
              </a:ext>
            </a:extLst>
          </p:cNvPr>
          <p:cNvGrpSpPr/>
          <p:nvPr/>
        </p:nvGrpSpPr>
        <p:grpSpPr>
          <a:xfrm>
            <a:off x="5734046" y="3998906"/>
            <a:ext cx="689893" cy="482885"/>
            <a:chOff x="0" y="2527443"/>
            <a:chExt cx="1453179" cy="101714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AC7E55CB-74F0-83E9-BEA9-FDA8A1F6FB5C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64AB538B-F449-7D22-F3BF-E8D5773E91AA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B98CD33C-92BB-3C61-ED7D-FF1111FFC7C2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6B2AAAB4-30F6-E3CA-9CC1-83AE55785394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49" name="図 548">
            <a:extLst>
              <a:ext uri="{FF2B5EF4-FFF2-40B4-BE49-F238E27FC236}">
                <a16:creationId xmlns:a16="http://schemas.microsoft.com/office/drawing/2014/main" id="{A678E59F-1988-78D1-39B6-77E9A83E1D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2282662"/>
            <a:ext cx="1414395" cy="249958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56D2FD58-C5DD-B2EC-9EF9-AB424127B1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2935934"/>
            <a:ext cx="646232" cy="371888"/>
          </a:xfrm>
          <a:prstGeom prst="rect">
            <a:avLst/>
          </a:prstGeom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CE49AF61-E335-6930-3F5C-6A7CF8D3DF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2905451"/>
            <a:ext cx="445047" cy="432854"/>
          </a:xfrm>
          <a:prstGeom prst="rect">
            <a:avLst/>
          </a:prstGeom>
        </p:spPr>
      </p:pic>
      <p:pic>
        <p:nvPicPr>
          <p:cNvPr id="554" name="図 553">
            <a:extLst>
              <a:ext uri="{FF2B5EF4-FFF2-40B4-BE49-F238E27FC236}">
                <a16:creationId xmlns:a16="http://schemas.microsoft.com/office/drawing/2014/main" id="{E211846B-D0D8-B9E4-BBA4-0E7BB48384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2935934"/>
            <a:ext cx="646232" cy="371888"/>
          </a:xfrm>
          <a:prstGeom prst="rect">
            <a:avLst/>
          </a:prstGeom>
        </p:spPr>
      </p:pic>
      <p:cxnSp>
        <p:nvCxnSpPr>
          <p:cNvPr id="556" name="コネクタ: 曲線 555">
            <a:extLst>
              <a:ext uri="{FF2B5EF4-FFF2-40B4-BE49-F238E27FC236}">
                <a16:creationId xmlns:a16="http://schemas.microsoft.com/office/drawing/2014/main" id="{CECDEE25-DF4B-7EF4-DCA4-998AB0A4C7DD}"/>
              </a:ext>
            </a:extLst>
          </p:cNvPr>
          <p:cNvCxnSpPr>
            <a:cxnSpLocks/>
            <a:stCxn id="549" idx="2"/>
            <a:endCxn id="552" idx="0"/>
          </p:cNvCxnSpPr>
          <p:nvPr/>
        </p:nvCxnSpPr>
        <p:spPr>
          <a:xfrm rot="16200000" flipH="1">
            <a:off x="3404069" y="2608045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7" name="コネクタ: 曲線 556">
            <a:extLst>
              <a:ext uri="{FF2B5EF4-FFF2-40B4-BE49-F238E27FC236}">
                <a16:creationId xmlns:a16="http://schemas.microsoft.com/office/drawing/2014/main" id="{EDC17C92-514B-1309-68D2-CA1534F77847}"/>
              </a:ext>
            </a:extLst>
          </p:cNvPr>
          <p:cNvCxnSpPr>
            <a:cxnSpLocks/>
            <a:stCxn id="549" idx="2"/>
            <a:endCxn id="551" idx="0"/>
          </p:cNvCxnSpPr>
          <p:nvPr/>
        </p:nvCxnSpPr>
        <p:spPr>
          <a:xfrm rot="5400000">
            <a:off x="2856679" y="2313118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コネクタ: 曲線 562">
            <a:extLst>
              <a:ext uri="{FF2B5EF4-FFF2-40B4-BE49-F238E27FC236}">
                <a16:creationId xmlns:a16="http://schemas.microsoft.com/office/drawing/2014/main" id="{E2BBD750-32F1-E8F8-034E-07753FA71A9D}"/>
              </a:ext>
            </a:extLst>
          </p:cNvPr>
          <p:cNvCxnSpPr>
            <a:cxnSpLocks/>
            <a:stCxn id="549" idx="2"/>
            <a:endCxn id="554" idx="0"/>
          </p:cNvCxnSpPr>
          <p:nvPr/>
        </p:nvCxnSpPr>
        <p:spPr>
          <a:xfrm rot="5400000">
            <a:off x="2339125" y="1795564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3" name="図 572">
            <a:extLst>
              <a:ext uri="{FF2B5EF4-FFF2-40B4-BE49-F238E27FC236}">
                <a16:creationId xmlns:a16="http://schemas.microsoft.com/office/drawing/2014/main" id="{8FD9573C-5A55-05C3-0AF8-18F2D90823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3789357"/>
            <a:ext cx="1414395" cy="249958"/>
          </a:xfrm>
          <a:prstGeom prst="rect">
            <a:avLst/>
          </a:prstGeom>
        </p:spPr>
      </p:pic>
      <p:pic>
        <p:nvPicPr>
          <p:cNvPr id="574" name="図 573">
            <a:extLst>
              <a:ext uri="{FF2B5EF4-FFF2-40B4-BE49-F238E27FC236}">
                <a16:creationId xmlns:a16="http://schemas.microsoft.com/office/drawing/2014/main" id="{7BED8E90-C211-2EB6-0428-F7239DB342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4442629"/>
            <a:ext cx="646232" cy="371888"/>
          </a:xfrm>
          <a:prstGeom prst="rect">
            <a:avLst/>
          </a:prstGeom>
        </p:spPr>
      </p:pic>
      <p:pic>
        <p:nvPicPr>
          <p:cNvPr id="575" name="図 574">
            <a:extLst>
              <a:ext uri="{FF2B5EF4-FFF2-40B4-BE49-F238E27FC236}">
                <a16:creationId xmlns:a16="http://schemas.microsoft.com/office/drawing/2014/main" id="{B72552B6-A21F-FD37-B71C-0B2245172C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4412146"/>
            <a:ext cx="445047" cy="432854"/>
          </a:xfrm>
          <a:prstGeom prst="rect">
            <a:avLst/>
          </a:prstGeom>
        </p:spPr>
      </p:pic>
      <p:pic>
        <p:nvPicPr>
          <p:cNvPr id="577" name="図 576">
            <a:extLst>
              <a:ext uri="{FF2B5EF4-FFF2-40B4-BE49-F238E27FC236}">
                <a16:creationId xmlns:a16="http://schemas.microsoft.com/office/drawing/2014/main" id="{4D33A0DE-CA5B-FF7E-5048-23E4C0ED9E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4442629"/>
            <a:ext cx="646232" cy="371888"/>
          </a:xfrm>
          <a:prstGeom prst="rect">
            <a:avLst/>
          </a:prstGeom>
        </p:spPr>
      </p:pic>
      <p:cxnSp>
        <p:nvCxnSpPr>
          <p:cNvPr id="578" name="コネクタ: 曲線 577">
            <a:extLst>
              <a:ext uri="{FF2B5EF4-FFF2-40B4-BE49-F238E27FC236}">
                <a16:creationId xmlns:a16="http://schemas.microsoft.com/office/drawing/2014/main" id="{2E2700F8-B8A5-BD30-89D1-ED44A82AEE8E}"/>
              </a:ext>
            </a:extLst>
          </p:cNvPr>
          <p:cNvCxnSpPr>
            <a:cxnSpLocks/>
            <a:stCxn id="573" idx="2"/>
            <a:endCxn id="575" idx="0"/>
          </p:cNvCxnSpPr>
          <p:nvPr/>
        </p:nvCxnSpPr>
        <p:spPr>
          <a:xfrm rot="16200000" flipH="1">
            <a:off x="3404069" y="4114740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コネクタ: 曲線 578">
            <a:extLst>
              <a:ext uri="{FF2B5EF4-FFF2-40B4-BE49-F238E27FC236}">
                <a16:creationId xmlns:a16="http://schemas.microsoft.com/office/drawing/2014/main" id="{D31EF15B-7114-7723-E39B-81E550D315C5}"/>
              </a:ext>
            </a:extLst>
          </p:cNvPr>
          <p:cNvCxnSpPr>
            <a:cxnSpLocks/>
            <a:stCxn id="573" idx="2"/>
            <a:endCxn id="574" idx="0"/>
          </p:cNvCxnSpPr>
          <p:nvPr/>
        </p:nvCxnSpPr>
        <p:spPr>
          <a:xfrm rot="5400000">
            <a:off x="2856679" y="3819813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コネクタ: 曲線 580">
            <a:extLst>
              <a:ext uri="{FF2B5EF4-FFF2-40B4-BE49-F238E27FC236}">
                <a16:creationId xmlns:a16="http://schemas.microsoft.com/office/drawing/2014/main" id="{1C8E86B7-5CAA-4CAB-AC01-1B1F18CC80CF}"/>
              </a:ext>
            </a:extLst>
          </p:cNvPr>
          <p:cNvCxnSpPr>
            <a:cxnSpLocks/>
            <a:stCxn id="573" idx="2"/>
            <a:endCxn id="577" idx="0"/>
          </p:cNvCxnSpPr>
          <p:nvPr/>
        </p:nvCxnSpPr>
        <p:spPr>
          <a:xfrm rot="5400000">
            <a:off x="2339125" y="3302259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コネクタ: 曲線 582">
            <a:extLst>
              <a:ext uri="{FF2B5EF4-FFF2-40B4-BE49-F238E27FC236}">
                <a16:creationId xmlns:a16="http://schemas.microsoft.com/office/drawing/2014/main" id="{408D40F4-CF1B-62D5-1B47-BD318E9ADE3D}"/>
              </a:ext>
            </a:extLst>
          </p:cNvPr>
          <p:cNvCxnSpPr>
            <a:cxnSpLocks/>
            <a:stCxn id="573" idx="3"/>
            <a:endCxn id="550" idx="1"/>
          </p:cNvCxnSpPr>
          <p:nvPr/>
        </p:nvCxnSpPr>
        <p:spPr>
          <a:xfrm flipV="1">
            <a:off x="4186692" y="3169717"/>
            <a:ext cx="1185103" cy="7446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コネクタ 585">
            <a:extLst>
              <a:ext uri="{FF2B5EF4-FFF2-40B4-BE49-F238E27FC236}">
                <a16:creationId xmlns:a16="http://schemas.microsoft.com/office/drawing/2014/main" id="{DA6534B2-C04D-9705-9FEC-549EB6A60FDA}"/>
              </a:ext>
            </a:extLst>
          </p:cNvPr>
          <p:cNvCxnSpPr>
            <a:cxnSpLocks/>
            <a:stCxn id="22" idx="6"/>
            <a:endCxn id="550" idx="0"/>
          </p:cNvCxnSpPr>
          <p:nvPr/>
        </p:nvCxnSpPr>
        <p:spPr>
          <a:xfrm>
            <a:off x="6075864" y="2364967"/>
            <a:ext cx="3129" cy="6797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0" name="図 549">
            <a:extLst>
              <a:ext uri="{FF2B5EF4-FFF2-40B4-BE49-F238E27FC236}">
                <a16:creationId xmlns:a16="http://schemas.microsoft.com/office/drawing/2014/main" id="{EA032AB3-90E8-C6D0-439F-198307C631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3044738"/>
            <a:ext cx="1414395" cy="249958"/>
          </a:xfrm>
          <a:prstGeom prst="rect">
            <a:avLst/>
          </a:prstGeom>
        </p:spPr>
      </p:pic>
      <p:pic>
        <p:nvPicPr>
          <p:cNvPr id="593" name="図 592">
            <a:extLst>
              <a:ext uri="{FF2B5EF4-FFF2-40B4-BE49-F238E27FC236}">
                <a16:creationId xmlns:a16="http://schemas.microsoft.com/office/drawing/2014/main" id="{551306AC-16B6-F414-12FE-DC328F2565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2443186"/>
            <a:ext cx="1889924" cy="335309"/>
          </a:xfrm>
          <a:prstGeom prst="rect">
            <a:avLst/>
          </a:prstGeom>
        </p:spPr>
      </p:pic>
      <p:pic>
        <p:nvPicPr>
          <p:cNvPr id="595" name="図 594">
            <a:extLst>
              <a:ext uri="{FF2B5EF4-FFF2-40B4-BE49-F238E27FC236}">
                <a16:creationId xmlns:a16="http://schemas.microsoft.com/office/drawing/2014/main" id="{32F58FE4-6EB2-5042-04D9-DCB13D1DB6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5133889"/>
            <a:ext cx="1414395" cy="249958"/>
          </a:xfrm>
          <a:prstGeom prst="rect">
            <a:avLst/>
          </a:prstGeom>
        </p:spPr>
      </p:pic>
      <p:pic>
        <p:nvPicPr>
          <p:cNvPr id="596" name="図 595">
            <a:extLst>
              <a:ext uri="{FF2B5EF4-FFF2-40B4-BE49-F238E27FC236}">
                <a16:creationId xmlns:a16="http://schemas.microsoft.com/office/drawing/2014/main" id="{854AADD4-DA5D-A694-37CB-9EAA9CD9C4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545" y="5952261"/>
            <a:ext cx="646232" cy="371888"/>
          </a:xfrm>
          <a:prstGeom prst="rect">
            <a:avLst/>
          </a:prstGeom>
        </p:spPr>
      </p:pic>
      <p:pic>
        <p:nvPicPr>
          <p:cNvPr id="597" name="図 596">
            <a:extLst>
              <a:ext uri="{FF2B5EF4-FFF2-40B4-BE49-F238E27FC236}">
                <a16:creationId xmlns:a16="http://schemas.microsoft.com/office/drawing/2014/main" id="{73BEE6CE-FD31-4AC6-864C-7993B27E63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696" y="5921778"/>
            <a:ext cx="445047" cy="432854"/>
          </a:xfrm>
          <a:prstGeom prst="rect">
            <a:avLst/>
          </a:prstGeom>
        </p:spPr>
      </p:pic>
      <p:pic>
        <p:nvPicPr>
          <p:cNvPr id="598" name="図 597">
            <a:extLst>
              <a:ext uri="{FF2B5EF4-FFF2-40B4-BE49-F238E27FC236}">
                <a16:creationId xmlns:a16="http://schemas.microsoft.com/office/drawing/2014/main" id="{E687A65C-D08B-08C7-5034-431BAEB1ED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673" y="5952261"/>
            <a:ext cx="646232" cy="371888"/>
          </a:xfrm>
          <a:prstGeom prst="rect">
            <a:avLst/>
          </a:prstGeom>
        </p:spPr>
      </p:pic>
      <p:cxnSp>
        <p:nvCxnSpPr>
          <p:cNvPr id="600" name="コネクタ: 曲線 599">
            <a:extLst>
              <a:ext uri="{FF2B5EF4-FFF2-40B4-BE49-F238E27FC236}">
                <a16:creationId xmlns:a16="http://schemas.microsoft.com/office/drawing/2014/main" id="{6A2271B6-1087-977D-F8CA-A3FC743A04F2}"/>
              </a:ext>
            </a:extLst>
          </p:cNvPr>
          <p:cNvCxnSpPr>
            <a:stCxn id="595" idx="2"/>
            <a:endCxn id="597" idx="0"/>
          </p:cNvCxnSpPr>
          <p:nvPr/>
        </p:nvCxnSpPr>
        <p:spPr>
          <a:xfrm rot="16200000" flipH="1">
            <a:off x="6112641" y="5350198"/>
            <a:ext cx="537931" cy="605227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コネクタ: 曲線 600">
            <a:extLst>
              <a:ext uri="{FF2B5EF4-FFF2-40B4-BE49-F238E27FC236}">
                <a16:creationId xmlns:a16="http://schemas.microsoft.com/office/drawing/2014/main" id="{363D69E9-7C1A-8B57-E48E-1024C8529E02}"/>
              </a:ext>
            </a:extLst>
          </p:cNvPr>
          <p:cNvCxnSpPr>
            <a:cxnSpLocks/>
            <a:stCxn id="595" idx="2"/>
            <a:endCxn id="596" idx="0"/>
          </p:cNvCxnSpPr>
          <p:nvPr/>
        </p:nvCxnSpPr>
        <p:spPr>
          <a:xfrm rot="5400000">
            <a:off x="5499120" y="5372388"/>
            <a:ext cx="568414" cy="591332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コネクタ: 曲線 601">
            <a:extLst>
              <a:ext uri="{FF2B5EF4-FFF2-40B4-BE49-F238E27FC236}">
                <a16:creationId xmlns:a16="http://schemas.microsoft.com/office/drawing/2014/main" id="{3BD5EA8F-59B1-A452-FFC0-9B1A5350DC67}"/>
              </a:ext>
            </a:extLst>
          </p:cNvPr>
          <p:cNvCxnSpPr>
            <a:cxnSpLocks/>
            <a:stCxn id="595" idx="2"/>
            <a:endCxn id="598" idx="0"/>
          </p:cNvCxnSpPr>
          <p:nvPr/>
        </p:nvCxnSpPr>
        <p:spPr>
          <a:xfrm rot="5400000">
            <a:off x="4723684" y="4596952"/>
            <a:ext cx="568414" cy="21422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コネクタ: 曲線 602">
            <a:extLst>
              <a:ext uri="{FF2B5EF4-FFF2-40B4-BE49-F238E27FC236}">
                <a16:creationId xmlns:a16="http://schemas.microsoft.com/office/drawing/2014/main" id="{CC1B2EBC-BD0C-9406-20F3-62CF323B50EB}"/>
              </a:ext>
            </a:extLst>
          </p:cNvPr>
          <p:cNvCxnSpPr>
            <a:cxnSpLocks/>
            <a:stCxn id="595" idx="2"/>
            <a:endCxn id="622" idx="0"/>
          </p:cNvCxnSpPr>
          <p:nvPr/>
        </p:nvCxnSpPr>
        <p:spPr>
          <a:xfrm rot="16200000" flipH="1">
            <a:off x="7176963" y="4285877"/>
            <a:ext cx="540165" cy="27361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4" name="図 603">
            <a:extLst>
              <a:ext uri="{FF2B5EF4-FFF2-40B4-BE49-F238E27FC236}">
                <a16:creationId xmlns:a16="http://schemas.microsoft.com/office/drawing/2014/main" id="{16D8F053-77F3-CDC5-687E-FA9872B966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3335784"/>
            <a:ext cx="1889924" cy="335309"/>
          </a:xfrm>
          <a:prstGeom prst="rect">
            <a:avLst/>
          </a:prstGeom>
        </p:spPr>
      </p:pic>
      <p:cxnSp>
        <p:nvCxnSpPr>
          <p:cNvPr id="605" name="コネクタ: 曲線 604">
            <a:extLst>
              <a:ext uri="{FF2B5EF4-FFF2-40B4-BE49-F238E27FC236}">
                <a16:creationId xmlns:a16="http://schemas.microsoft.com/office/drawing/2014/main" id="{DBC7068B-2E3F-F278-F2B9-8C6155EA60BB}"/>
              </a:ext>
            </a:extLst>
          </p:cNvPr>
          <p:cNvCxnSpPr>
            <a:cxnSpLocks/>
            <a:stCxn id="593" idx="1"/>
            <a:endCxn id="609" idx="2"/>
          </p:cNvCxnSpPr>
          <p:nvPr/>
        </p:nvCxnSpPr>
        <p:spPr>
          <a:xfrm rot="10800000">
            <a:off x="8368441" y="2192785"/>
            <a:ext cx="949494" cy="418057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9" name="図 608">
            <a:extLst>
              <a:ext uri="{FF2B5EF4-FFF2-40B4-BE49-F238E27FC236}">
                <a16:creationId xmlns:a16="http://schemas.microsoft.com/office/drawing/2014/main" id="{ED4230A5-1909-7703-80EB-DBCFAFA02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243" y="1942826"/>
            <a:ext cx="1414395" cy="249958"/>
          </a:xfrm>
          <a:prstGeom prst="rect">
            <a:avLst/>
          </a:prstGeom>
        </p:spPr>
      </p:pic>
      <p:cxnSp>
        <p:nvCxnSpPr>
          <p:cNvPr id="612" name="コネクタ: 曲線 611">
            <a:extLst>
              <a:ext uri="{FF2B5EF4-FFF2-40B4-BE49-F238E27FC236}">
                <a16:creationId xmlns:a16="http://schemas.microsoft.com/office/drawing/2014/main" id="{BF40011E-E360-93BD-B661-FDCF637C1D94}"/>
              </a:ext>
            </a:extLst>
          </p:cNvPr>
          <p:cNvCxnSpPr>
            <a:cxnSpLocks/>
            <a:stCxn id="604" idx="1"/>
            <a:endCxn id="609" idx="2"/>
          </p:cNvCxnSpPr>
          <p:nvPr/>
        </p:nvCxnSpPr>
        <p:spPr>
          <a:xfrm rot="10800000">
            <a:off x="8368441" y="2192785"/>
            <a:ext cx="949494" cy="1310655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コネクタ 616">
            <a:extLst>
              <a:ext uri="{FF2B5EF4-FFF2-40B4-BE49-F238E27FC236}">
                <a16:creationId xmlns:a16="http://schemas.microsoft.com/office/drawing/2014/main" id="{F72508A6-487C-2A41-34AA-C5E2847D8840}"/>
              </a:ext>
            </a:extLst>
          </p:cNvPr>
          <p:cNvCxnSpPr>
            <a:cxnSpLocks/>
            <a:stCxn id="23" idx="6"/>
            <a:endCxn id="609" idx="1"/>
          </p:cNvCxnSpPr>
          <p:nvPr/>
        </p:nvCxnSpPr>
        <p:spPr>
          <a:xfrm>
            <a:off x="6417682" y="2067805"/>
            <a:ext cx="12435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2" name="図 621">
            <a:extLst>
              <a:ext uri="{FF2B5EF4-FFF2-40B4-BE49-F238E27FC236}">
                <a16:creationId xmlns:a16="http://schemas.microsoft.com/office/drawing/2014/main" id="{6593B875-1135-166B-4BB8-D5F2A6CF2E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135" y="5924012"/>
            <a:ext cx="1889924" cy="335309"/>
          </a:xfrm>
          <a:prstGeom prst="rect">
            <a:avLst/>
          </a:prstGeom>
        </p:spPr>
      </p:pic>
      <p:cxnSp>
        <p:nvCxnSpPr>
          <p:cNvPr id="626" name="直線コネクタ 625">
            <a:extLst>
              <a:ext uri="{FF2B5EF4-FFF2-40B4-BE49-F238E27FC236}">
                <a16:creationId xmlns:a16="http://schemas.microsoft.com/office/drawing/2014/main" id="{51F8F58F-DF92-62CA-6F6C-1388C3577C2B}"/>
              </a:ext>
            </a:extLst>
          </p:cNvPr>
          <p:cNvCxnSpPr>
            <a:cxnSpLocks/>
            <a:stCxn id="550" idx="2"/>
            <a:endCxn id="33" idx="0"/>
          </p:cNvCxnSpPr>
          <p:nvPr/>
        </p:nvCxnSpPr>
        <p:spPr>
          <a:xfrm flipH="1">
            <a:off x="6075864" y="3294696"/>
            <a:ext cx="3129" cy="704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コネクタ 628">
            <a:extLst>
              <a:ext uri="{FF2B5EF4-FFF2-40B4-BE49-F238E27FC236}">
                <a16:creationId xmlns:a16="http://schemas.microsoft.com/office/drawing/2014/main" id="{75AF838B-4135-B6C5-8727-4EE317FCBEE3}"/>
              </a:ext>
            </a:extLst>
          </p:cNvPr>
          <p:cNvCxnSpPr>
            <a:cxnSpLocks/>
            <a:stCxn id="32" idx="6"/>
            <a:endCxn id="595" idx="0"/>
          </p:cNvCxnSpPr>
          <p:nvPr/>
        </p:nvCxnSpPr>
        <p:spPr>
          <a:xfrm>
            <a:off x="6075864" y="4481791"/>
            <a:ext cx="3129" cy="652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コネクタ: 曲線 659">
            <a:extLst>
              <a:ext uri="{FF2B5EF4-FFF2-40B4-BE49-F238E27FC236}">
                <a16:creationId xmlns:a16="http://schemas.microsoft.com/office/drawing/2014/main" id="{BFC4B927-6AB2-31F1-C133-73BDD5E7ACBC}"/>
              </a:ext>
            </a:extLst>
          </p:cNvPr>
          <p:cNvCxnSpPr>
            <a:cxnSpLocks/>
            <a:stCxn id="549" idx="3"/>
            <a:endCxn id="550" idx="1"/>
          </p:cNvCxnSpPr>
          <p:nvPr/>
        </p:nvCxnSpPr>
        <p:spPr>
          <a:xfrm>
            <a:off x="4186692" y="2407641"/>
            <a:ext cx="1185103" cy="76207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8" name="雲 667">
            <a:extLst>
              <a:ext uri="{FF2B5EF4-FFF2-40B4-BE49-F238E27FC236}">
                <a16:creationId xmlns:a16="http://schemas.microsoft.com/office/drawing/2014/main" id="{95D33B02-96FE-ED35-0EC3-FE84A0E6E7C2}"/>
              </a:ext>
            </a:extLst>
          </p:cNvPr>
          <p:cNvSpPr/>
          <p:nvPr/>
        </p:nvSpPr>
        <p:spPr>
          <a:xfrm>
            <a:off x="5256561" y="230534"/>
            <a:ext cx="1638605" cy="1060243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Internet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9" name="直線コネクタ 668">
            <a:extLst>
              <a:ext uri="{FF2B5EF4-FFF2-40B4-BE49-F238E27FC236}">
                <a16:creationId xmlns:a16="http://schemas.microsoft.com/office/drawing/2014/main" id="{B6BC5148-2A1B-065E-2260-09C765B6FD62}"/>
              </a:ext>
            </a:extLst>
          </p:cNvPr>
          <p:cNvCxnSpPr>
            <a:cxnSpLocks/>
            <a:stCxn id="668" idx="1"/>
            <a:endCxn id="21" idx="21"/>
          </p:cNvCxnSpPr>
          <p:nvPr/>
        </p:nvCxnSpPr>
        <p:spPr>
          <a:xfrm>
            <a:off x="6075864" y="1289648"/>
            <a:ext cx="0" cy="620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4" name="テキスト ボックス 673">
            <a:extLst>
              <a:ext uri="{FF2B5EF4-FFF2-40B4-BE49-F238E27FC236}">
                <a16:creationId xmlns:a16="http://schemas.microsoft.com/office/drawing/2014/main" id="{CAB8F7B5-DECF-0470-C808-5E0E6CCD27B0}"/>
              </a:ext>
            </a:extLst>
          </p:cNvPr>
          <p:cNvSpPr txBox="1"/>
          <p:nvPr/>
        </p:nvSpPr>
        <p:spPr>
          <a:xfrm>
            <a:off x="3820304" y="3699759"/>
            <a:ext cx="21471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FC:72:88:11:22:34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5" name="テキスト ボックス 674">
            <a:extLst>
              <a:ext uri="{FF2B5EF4-FFF2-40B4-BE49-F238E27FC236}">
                <a16:creationId xmlns:a16="http://schemas.microsoft.com/office/drawing/2014/main" id="{BC73E038-3CAF-1357-E539-50AF999F4E3B}"/>
              </a:ext>
            </a:extLst>
          </p:cNvPr>
          <p:cNvSpPr txBox="1"/>
          <p:nvPr/>
        </p:nvSpPr>
        <p:spPr>
          <a:xfrm>
            <a:off x="4597319" y="15929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aa.bb.cc.dd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6" name="テキスト ボックス 675">
            <a:extLst>
              <a:ext uri="{FF2B5EF4-FFF2-40B4-BE49-F238E27FC236}">
                <a16:creationId xmlns:a16="http://schemas.microsoft.com/office/drawing/2014/main" id="{3E219FFD-3AD0-5195-0C0C-765068E28D91}"/>
              </a:ext>
            </a:extLst>
          </p:cNvPr>
          <p:cNvSpPr txBox="1"/>
          <p:nvPr/>
        </p:nvSpPr>
        <p:spPr>
          <a:xfrm>
            <a:off x="4178239" y="4485002"/>
            <a:ext cx="1917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7" name="テキスト ボックス 676">
            <a:extLst>
              <a:ext uri="{FF2B5EF4-FFF2-40B4-BE49-F238E27FC236}">
                <a16:creationId xmlns:a16="http://schemas.microsoft.com/office/drawing/2014/main" id="{7ED20A86-2145-D028-8A1E-C44798168515}"/>
              </a:ext>
            </a:extLst>
          </p:cNvPr>
          <p:cNvSpPr txBox="1"/>
          <p:nvPr/>
        </p:nvSpPr>
        <p:spPr>
          <a:xfrm>
            <a:off x="8226634" y="62593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8" name="テキスト ボックス 677">
            <a:extLst>
              <a:ext uri="{FF2B5EF4-FFF2-40B4-BE49-F238E27FC236}">
                <a16:creationId xmlns:a16="http://schemas.microsoft.com/office/drawing/2014/main" id="{A0A2BEA0-E771-A645-AA87-3E6EC2DEA435}"/>
              </a:ext>
            </a:extLst>
          </p:cNvPr>
          <p:cNvSpPr txBox="1"/>
          <p:nvPr/>
        </p:nvSpPr>
        <p:spPr>
          <a:xfrm>
            <a:off x="3094156" y="6329178"/>
            <a:ext cx="1755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9" name="テキスト ボックス 678">
            <a:extLst>
              <a:ext uri="{FF2B5EF4-FFF2-40B4-BE49-F238E27FC236}">
                <a16:creationId xmlns:a16="http://schemas.microsoft.com/office/drawing/2014/main" id="{6956D554-3AAF-DD56-6231-59E6134F7EE8}"/>
              </a:ext>
            </a:extLst>
          </p:cNvPr>
          <p:cNvSpPr txBox="1"/>
          <p:nvPr/>
        </p:nvSpPr>
        <p:spPr>
          <a:xfrm>
            <a:off x="4815370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3" name="テキスト ボックス 682">
            <a:extLst>
              <a:ext uri="{FF2B5EF4-FFF2-40B4-BE49-F238E27FC236}">
                <a16:creationId xmlns:a16="http://schemas.microsoft.com/office/drawing/2014/main" id="{100D036C-7701-E6B3-8478-4BB059F7618A}"/>
              </a:ext>
            </a:extLst>
          </p:cNvPr>
          <p:cNvSpPr txBox="1"/>
          <p:nvPr/>
        </p:nvSpPr>
        <p:spPr>
          <a:xfrm>
            <a:off x="6030876" y="63291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4" name="テキスト ボックス 683">
            <a:extLst>
              <a:ext uri="{FF2B5EF4-FFF2-40B4-BE49-F238E27FC236}">
                <a16:creationId xmlns:a16="http://schemas.microsoft.com/office/drawing/2014/main" id="{C933B0B7-474A-7D23-DEEB-E2B76B818452}"/>
              </a:ext>
            </a:extLst>
          </p:cNvPr>
          <p:cNvSpPr txBox="1"/>
          <p:nvPr/>
        </p:nvSpPr>
        <p:spPr>
          <a:xfrm>
            <a:off x="6325486" y="1582489"/>
            <a:ext cx="1977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192.168.2.1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B8:C9:24:11:11:12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5" name="テキスト ボックス 684">
            <a:extLst>
              <a:ext uri="{FF2B5EF4-FFF2-40B4-BE49-F238E27FC236}">
                <a16:creationId xmlns:a16="http://schemas.microsoft.com/office/drawing/2014/main" id="{468B4780-B42D-9359-315C-2AD86C2D5526}"/>
              </a:ext>
            </a:extLst>
          </p:cNvPr>
          <p:cNvSpPr txBox="1"/>
          <p:nvPr/>
        </p:nvSpPr>
        <p:spPr>
          <a:xfrm>
            <a:off x="9361233" y="2778495"/>
            <a:ext cx="1889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B0:4F:13:AA:BB:00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6" name="テキスト ボックス 685">
            <a:extLst>
              <a:ext uri="{FF2B5EF4-FFF2-40B4-BE49-F238E27FC236}">
                <a16:creationId xmlns:a16="http://schemas.microsoft.com/office/drawing/2014/main" id="{1610F274-6CAC-B646-273D-004C907E1F0E}"/>
              </a:ext>
            </a:extLst>
          </p:cNvPr>
          <p:cNvSpPr txBox="1"/>
          <p:nvPr/>
        </p:nvSpPr>
        <p:spPr>
          <a:xfrm>
            <a:off x="9361232" y="3652344"/>
            <a:ext cx="1886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192.168.2.3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B0:4F:13:AA:BB:11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6" name="テキスト ボックス 695">
            <a:extLst>
              <a:ext uri="{FF2B5EF4-FFF2-40B4-BE49-F238E27FC236}">
                <a16:creationId xmlns:a16="http://schemas.microsoft.com/office/drawing/2014/main" id="{52F1E198-177C-400C-0BAF-1B11D3A8C218}"/>
              </a:ext>
            </a:extLst>
          </p:cNvPr>
          <p:cNvSpPr txBox="1"/>
          <p:nvPr/>
        </p:nvSpPr>
        <p:spPr>
          <a:xfrm>
            <a:off x="1168911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22083A67-028C-C7A4-0403-785576A0AA97}"/>
              </a:ext>
            </a:extLst>
          </p:cNvPr>
          <p:cNvSpPr txBox="1"/>
          <p:nvPr/>
        </p:nvSpPr>
        <p:spPr>
          <a:xfrm>
            <a:off x="2193644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370074F6-48BE-10EF-355A-DE38B6DE6B74}"/>
              </a:ext>
            </a:extLst>
          </p:cNvPr>
          <p:cNvSpPr txBox="1"/>
          <p:nvPr/>
        </p:nvSpPr>
        <p:spPr>
          <a:xfrm>
            <a:off x="3234255" y="4828324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AE37A2BA-AE20-3AB2-2AA5-AB9E7554D3B2}"/>
              </a:ext>
            </a:extLst>
          </p:cNvPr>
          <p:cNvSpPr txBox="1"/>
          <p:nvPr/>
        </p:nvSpPr>
        <p:spPr>
          <a:xfrm>
            <a:off x="695642" y="3279863"/>
            <a:ext cx="18108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10.0.0.11</a:t>
            </a: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00:01:4A:AA:AA:AA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0" name="テキスト ボックス 699">
            <a:extLst>
              <a:ext uri="{FF2B5EF4-FFF2-40B4-BE49-F238E27FC236}">
                <a16:creationId xmlns:a16="http://schemas.microsoft.com/office/drawing/2014/main" id="{43AC8BEC-E752-FD2C-8BB0-8C91473B9F06}"/>
              </a:ext>
            </a:extLst>
          </p:cNvPr>
          <p:cNvSpPr txBox="1"/>
          <p:nvPr/>
        </p:nvSpPr>
        <p:spPr>
          <a:xfrm>
            <a:off x="2141546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1" name="テキスト ボックス 700">
            <a:extLst>
              <a:ext uri="{FF2B5EF4-FFF2-40B4-BE49-F238E27FC236}">
                <a16:creationId xmlns:a16="http://schemas.microsoft.com/office/drawing/2014/main" id="{D9E74282-5C8D-23A7-6608-18367B76DB55}"/>
              </a:ext>
            </a:extLst>
          </p:cNvPr>
          <p:cNvSpPr txBox="1"/>
          <p:nvPr/>
        </p:nvSpPr>
        <p:spPr>
          <a:xfrm>
            <a:off x="3234255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7" name="図 716">
            <a:extLst>
              <a:ext uri="{FF2B5EF4-FFF2-40B4-BE49-F238E27FC236}">
                <a16:creationId xmlns:a16="http://schemas.microsoft.com/office/drawing/2014/main" id="{D72B12C5-EECC-FCCA-57D5-9D830AA51A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97" y="3386596"/>
            <a:ext cx="646232" cy="371888"/>
          </a:xfrm>
          <a:prstGeom prst="rect">
            <a:avLst/>
          </a:prstGeom>
        </p:spPr>
      </p:pic>
      <p:cxnSp>
        <p:nvCxnSpPr>
          <p:cNvPr id="718" name="コネクタ: 曲線 717">
            <a:extLst>
              <a:ext uri="{FF2B5EF4-FFF2-40B4-BE49-F238E27FC236}">
                <a16:creationId xmlns:a16="http://schemas.microsoft.com/office/drawing/2014/main" id="{07798080-4E64-9067-3613-8B491FF42B57}"/>
              </a:ext>
            </a:extLst>
          </p:cNvPr>
          <p:cNvCxnSpPr>
            <a:cxnSpLocks/>
            <a:stCxn id="550" idx="3"/>
            <a:endCxn id="717" idx="0"/>
          </p:cNvCxnSpPr>
          <p:nvPr/>
        </p:nvCxnSpPr>
        <p:spPr>
          <a:xfrm>
            <a:off x="6786190" y="3169717"/>
            <a:ext cx="848923" cy="216879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9" name="テキスト ボックス 718">
            <a:extLst>
              <a:ext uri="{FF2B5EF4-FFF2-40B4-BE49-F238E27FC236}">
                <a16:creationId xmlns:a16="http://schemas.microsoft.com/office/drawing/2014/main" id="{DA6C1868-0337-E219-61CD-BC844B69AE70}"/>
              </a:ext>
            </a:extLst>
          </p:cNvPr>
          <p:cNvSpPr txBox="1"/>
          <p:nvPr/>
        </p:nvSpPr>
        <p:spPr>
          <a:xfrm>
            <a:off x="7094948" y="3750000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10.0.0.253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D294DA22-FB2F-13FD-2DDC-B99A23DE9B70}"/>
              </a:ext>
            </a:extLst>
          </p:cNvPr>
          <p:cNvSpPr/>
          <p:nvPr/>
        </p:nvSpPr>
        <p:spPr>
          <a:xfrm>
            <a:off x="482151" y="1891523"/>
            <a:ext cx="2111370" cy="437721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800C46F0-D10A-4905-9E9E-162278F066E6}"/>
              </a:ext>
            </a:extLst>
          </p:cNvPr>
          <p:cNvSpPr/>
          <p:nvPr/>
        </p:nvSpPr>
        <p:spPr>
          <a:xfrm>
            <a:off x="9403559" y="1491607"/>
            <a:ext cx="2111370" cy="43772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4BC1F1D7-B393-2F2B-110E-720B35FC7C16}"/>
              </a:ext>
            </a:extLst>
          </p:cNvPr>
          <p:cNvSpPr/>
          <p:nvPr/>
        </p:nvSpPr>
        <p:spPr>
          <a:xfrm>
            <a:off x="8588044" y="5245112"/>
            <a:ext cx="2111370" cy="437721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92EC066F-3821-690E-99A0-5617AC10F2CA}"/>
              </a:ext>
            </a:extLst>
          </p:cNvPr>
          <p:cNvSpPr/>
          <p:nvPr/>
        </p:nvSpPr>
        <p:spPr>
          <a:xfrm rot="20412403">
            <a:off x="3798654" y="5450585"/>
            <a:ext cx="2360475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id="{D5F1F346-958D-4CFA-5BF8-34E0D9E7BC68}"/>
              </a:ext>
            </a:extLst>
          </p:cNvPr>
          <p:cNvSpPr/>
          <p:nvPr/>
        </p:nvSpPr>
        <p:spPr>
          <a:xfrm rot="16200000">
            <a:off x="5558174" y="4450258"/>
            <a:ext cx="1034830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矢印: 右 26">
            <a:extLst>
              <a:ext uri="{FF2B5EF4-FFF2-40B4-BE49-F238E27FC236}">
                <a16:creationId xmlns:a16="http://schemas.microsoft.com/office/drawing/2014/main" id="{B0ABD59A-E53B-BCA2-F152-01CAA4656122}"/>
              </a:ext>
            </a:extLst>
          </p:cNvPr>
          <p:cNvSpPr/>
          <p:nvPr/>
        </p:nvSpPr>
        <p:spPr>
          <a:xfrm rot="16200000">
            <a:off x="5558174" y="3403326"/>
            <a:ext cx="1034830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5FA91786-4C40-2C21-7235-1CBDC90BB0C5}"/>
              </a:ext>
            </a:extLst>
          </p:cNvPr>
          <p:cNvSpPr txBox="1"/>
          <p:nvPr/>
        </p:nvSpPr>
        <p:spPr>
          <a:xfrm>
            <a:off x="1198395" y="2784813"/>
            <a:ext cx="6947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effectLst>
                  <a:outerShdw blurRad="63500" sx="140000" sy="140000" algn="ctr" rotWithShape="0">
                    <a:srgbClr val="FF0000">
                      <a:alpha val="66000"/>
                    </a:srgbClr>
                  </a:outerShdw>
                </a:effectLst>
              </a:rPr>
              <a:t>💀</a:t>
            </a:r>
          </a:p>
        </p:txBody>
      </p:sp>
      <p:sp>
        <p:nvSpPr>
          <p:cNvPr id="35" name="四角形: メモ 34">
            <a:extLst>
              <a:ext uri="{FF2B5EF4-FFF2-40B4-BE49-F238E27FC236}">
                <a16:creationId xmlns:a16="http://schemas.microsoft.com/office/drawing/2014/main" id="{559105E0-585A-83E4-9789-0E4345AC0854}"/>
              </a:ext>
            </a:extLst>
          </p:cNvPr>
          <p:cNvSpPr/>
          <p:nvPr/>
        </p:nvSpPr>
        <p:spPr>
          <a:xfrm>
            <a:off x="7697143" y="3492394"/>
            <a:ext cx="4152297" cy="1645618"/>
          </a:xfrm>
          <a:prstGeom prst="foldedCorner">
            <a:avLst>
              <a:gd name="adj" fmla="val 14512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盗聴者は、出口側のルーターの</a:t>
            </a: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IP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アドレスは</a:t>
            </a:r>
            <a:b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自分が持っているという嘘の</a:t>
            </a: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ARP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応答を、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入口側のルーターに送り付ける。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ARP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応答は後勝ちなので、入口側のルーターは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出口のルーターの</a:t>
            </a: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MAC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アドレスが変わったと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認識してしまう。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思考の吹き出し: 雲形 15">
            <a:extLst>
              <a:ext uri="{FF2B5EF4-FFF2-40B4-BE49-F238E27FC236}">
                <a16:creationId xmlns:a16="http://schemas.microsoft.com/office/drawing/2014/main" id="{DE9A4927-8A9B-ED19-B6A9-AC24ABB2B92E}"/>
              </a:ext>
            </a:extLst>
          </p:cNvPr>
          <p:cNvSpPr/>
          <p:nvPr/>
        </p:nvSpPr>
        <p:spPr>
          <a:xfrm>
            <a:off x="6269968" y="5280900"/>
            <a:ext cx="2285165" cy="996633"/>
          </a:xfrm>
          <a:prstGeom prst="cloudCallout">
            <a:avLst>
              <a:gd name="adj1" fmla="val -37729"/>
              <a:gd name="adj2" fmla="val -12099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lang="en-US" altLang="ja-JP" sz="1200" b="1" strike="dblStrike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B8:C9:24:11:11:11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00:01:4A:AA:AA:AA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矢印: 右 16">
            <a:extLst>
              <a:ext uri="{FF2B5EF4-FFF2-40B4-BE49-F238E27FC236}">
                <a16:creationId xmlns:a16="http://schemas.microsoft.com/office/drawing/2014/main" id="{E81E27DB-0180-9A76-FFF9-CF944A9A0479}"/>
              </a:ext>
            </a:extLst>
          </p:cNvPr>
          <p:cNvSpPr/>
          <p:nvPr/>
        </p:nvSpPr>
        <p:spPr>
          <a:xfrm rot="12076949">
            <a:off x="3750535" y="2679645"/>
            <a:ext cx="2160066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57374E75-CD92-A5A4-81E5-098CCF6474E5}"/>
              </a:ext>
            </a:extLst>
          </p:cNvPr>
          <p:cNvSpPr/>
          <p:nvPr/>
        </p:nvSpPr>
        <p:spPr>
          <a:xfrm rot="9772942">
            <a:off x="1755075" y="2577036"/>
            <a:ext cx="2160066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四角形: メモ 24">
            <a:extLst>
              <a:ext uri="{FF2B5EF4-FFF2-40B4-BE49-F238E27FC236}">
                <a16:creationId xmlns:a16="http://schemas.microsoft.com/office/drawing/2014/main" id="{B2293713-5F27-D7BF-F605-BFEE8535E011}"/>
              </a:ext>
            </a:extLst>
          </p:cNvPr>
          <p:cNvSpPr/>
          <p:nvPr/>
        </p:nvSpPr>
        <p:spPr>
          <a:xfrm>
            <a:off x="1552007" y="1045209"/>
            <a:ext cx="3239494" cy="1016410"/>
          </a:xfrm>
          <a:prstGeom prst="foldedCorner">
            <a:avLst>
              <a:gd name="adj" fmla="val 14512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通信は、盗聴者の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MAC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アドレスへ</a:t>
            </a:r>
            <a:endParaRPr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送られることになる</a:t>
            </a:r>
            <a:endParaRPr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97222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7023E9-A034-3A15-19A6-824292508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8897660D-49B8-5616-128A-DE9371719167}"/>
              </a:ext>
            </a:extLst>
          </p:cNvPr>
          <p:cNvSpPr/>
          <p:nvPr/>
        </p:nvSpPr>
        <p:spPr>
          <a:xfrm>
            <a:off x="838199" y="1942826"/>
            <a:ext cx="7329478" cy="3191063"/>
          </a:xfrm>
          <a:custGeom>
            <a:avLst/>
            <a:gdLst>
              <a:gd name="csX0" fmla="*/ 328648 w 7329478"/>
              <a:gd name="csY0" fmla="*/ 0 h 3191063"/>
              <a:gd name="csX1" fmla="*/ 3494621 w 7329478"/>
              <a:gd name="csY1" fmla="*/ 0 h 3191063"/>
              <a:gd name="csX2" fmla="*/ 3797442 w 7329478"/>
              <a:gd name="csY2" fmla="*/ 200723 h 3191063"/>
              <a:gd name="csX3" fmla="*/ 3818293 w 7329478"/>
              <a:gd name="csY3" fmla="*/ 303998 h 3191063"/>
              <a:gd name="csX4" fmla="*/ 5232972 w 7329478"/>
              <a:gd name="csY4" fmla="*/ 303998 h 3191063"/>
              <a:gd name="csX5" fmla="*/ 5433211 w 7329478"/>
              <a:gd name="csY5" fmla="*/ 504237 h 3191063"/>
              <a:gd name="csX6" fmla="*/ 5433211 w 7329478"/>
              <a:gd name="csY6" fmla="*/ 984772 h 3191063"/>
              <a:gd name="csX7" fmla="*/ 7016475 w 7329478"/>
              <a:gd name="csY7" fmla="*/ 984772 h 3191063"/>
              <a:gd name="csX8" fmla="*/ 7329478 w 7329478"/>
              <a:gd name="csY8" fmla="*/ 1297775 h 3191063"/>
              <a:gd name="csX9" fmla="*/ 7329478 w 7329478"/>
              <a:gd name="csY9" fmla="*/ 1935255 h 3191063"/>
              <a:gd name="csX10" fmla="*/ 7016475 w 7329478"/>
              <a:gd name="csY10" fmla="*/ 2248258 h 3191063"/>
              <a:gd name="csX11" fmla="*/ 5232972 w 7329478"/>
              <a:gd name="csY11" fmla="*/ 2248258 h 3191063"/>
              <a:gd name="csX12" fmla="*/ 3823269 w 7329478"/>
              <a:gd name="csY12" fmla="*/ 2248258 h 3191063"/>
              <a:gd name="csX13" fmla="*/ 3823269 w 7329478"/>
              <a:gd name="csY13" fmla="*/ 2862415 h 3191063"/>
              <a:gd name="csX14" fmla="*/ 3494621 w 7329478"/>
              <a:gd name="csY14" fmla="*/ 3191063 h 3191063"/>
              <a:gd name="csX15" fmla="*/ 328648 w 7329478"/>
              <a:gd name="csY15" fmla="*/ 3191063 h 3191063"/>
              <a:gd name="csX16" fmla="*/ 0 w 7329478"/>
              <a:gd name="csY16" fmla="*/ 2862415 h 3191063"/>
              <a:gd name="csX17" fmla="*/ 0 w 7329478"/>
              <a:gd name="csY17" fmla="*/ 328648 h 3191063"/>
              <a:gd name="csX18" fmla="*/ 328648 w 7329478"/>
              <a:gd name="csY18" fmla="*/ 0 h 31910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7329478" h="3191063">
                <a:moveTo>
                  <a:pt x="328648" y="0"/>
                </a:moveTo>
                <a:lnTo>
                  <a:pt x="3494621" y="0"/>
                </a:lnTo>
                <a:cubicBezTo>
                  <a:pt x="3630752" y="0"/>
                  <a:pt x="3747551" y="82767"/>
                  <a:pt x="3797442" y="200723"/>
                </a:cubicBezTo>
                <a:lnTo>
                  <a:pt x="3818293" y="303998"/>
                </a:lnTo>
                <a:lnTo>
                  <a:pt x="5232972" y="303998"/>
                </a:lnTo>
                <a:cubicBezTo>
                  <a:pt x="5343561" y="303998"/>
                  <a:pt x="5433211" y="393648"/>
                  <a:pt x="5433211" y="504237"/>
                </a:cubicBezTo>
                <a:lnTo>
                  <a:pt x="5433211" y="984772"/>
                </a:lnTo>
                <a:lnTo>
                  <a:pt x="7016475" y="984772"/>
                </a:lnTo>
                <a:cubicBezTo>
                  <a:pt x="7189342" y="984772"/>
                  <a:pt x="7329478" y="1124908"/>
                  <a:pt x="7329478" y="1297775"/>
                </a:cubicBezTo>
                <a:lnTo>
                  <a:pt x="7329478" y="1935255"/>
                </a:lnTo>
                <a:cubicBezTo>
                  <a:pt x="7329478" y="2108122"/>
                  <a:pt x="7189342" y="2248258"/>
                  <a:pt x="7016475" y="2248258"/>
                </a:cubicBezTo>
                <a:lnTo>
                  <a:pt x="5232972" y="2248258"/>
                </a:lnTo>
                <a:lnTo>
                  <a:pt x="3823269" y="2248258"/>
                </a:lnTo>
                <a:lnTo>
                  <a:pt x="3823269" y="2862415"/>
                </a:lnTo>
                <a:cubicBezTo>
                  <a:pt x="3823269" y="3043922"/>
                  <a:pt x="3676128" y="3191063"/>
                  <a:pt x="3494621" y="3191063"/>
                </a:cubicBezTo>
                <a:lnTo>
                  <a:pt x="328648" y="3191063"/>
                </a:lnTo>
                <a:cubicBezTo>
                  <a:pt x="147141" y="3191063"/>
                  <a:pt x="0" y="3043922"/>
                  <a:pt x="0" y="2862415"/>
                </a:cubicBezTo>
                <a:lnTo>
                  <a:pt x="0" y="328648"/>
                </a:lnTo>
                <a:cubicBezTo>
                  <a:pt x="0" y="147141"/>
                  <a:pt x="147141" y="0"/>
                  <a:pt x="328648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E9B56C7-1C36-6514-2B6A-19C45F7E2FF3}"/>
              </a:ext>
            </a:extLst>
          </p:cNvPr>
          <p:cNvSpPr txBox="1"/>
          <p:nvPr/>
        </p:nvSpPr>
        <p:spPr>
          <a:xfrm>
            <a:off x="4141059" y="2341707"/>
            <a:ext cx="1840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597D490B-676D-64C7-FCA2-D24F4CD5FD40}"/>
              </a:ext>
            </a:extLst>
          </p:cNvPr>
          <p:cNvSpPr/>
          <p:nvPr/>
        </p:nvSpPr>
        <p:spPr>
          <a:xfrm>
            <a:off x="6335588" y="1571066"/>
            <a:ext cx="5018207" cy="2468246"/>
          </a:xfrm>
          <a:custGeom>
            <a:avLst/>
            <a:gdLst>
              <a:gd name="csX0" fmla="*/ 231257 w 5018207"/>
              <a:gd name="csY0" fmla="*/ 0 h 2468246"/>
              <a:gd name="csX1" fmla="*/ 4786950 w 5018207"/>
              <a:gd name="csY1" fmla="*/ 0 h 2468246"/>
              <a:gd name="csX2" fmla="*/ 5018207 w 5018207"/>
              <a:gd name="csY2" fmla="*/ 231257 h 2468246"/>
              <a:gd name="csX3" fmla="*/ 5018207 w 5018207"/>
              <a:gd name="csY3" fmla="*/ 641150 h 2468246"/>
              <a:gd name="csX4" fmla="*/ 5018207 w 5018207"/>
              <a:gd name="csY4" fmla="*/ 702249 h 2468246"/>
              <a:gd name="csX5" fmla="*/ 5018207 w 5018207"/>
              <a:gd name="csY5" fmla="*/ 2204221 h 2468246"/>
              <a:gd name="csX6" fmla="*/ 4754182 w 5018207"/>
              <a:gd name="csY6" fmla="*/ 2468246 h 2468246"/>
              <a:gd name="csX7" fmla="*/ 2266946 w 5018207"/>
              <a:gd name="csY7" fmla="*/ 2468246 h 2468246"/>
              <a:gd name="csX8" fmla="*/ 2002921 w 5018207"/>
              <a:gd name="csY8" fmla="*/ 2204221 h 2468246"/>
              <a:gd name="csX9" fmla="*/ 2002921 w 5018207"/>
              <a:gd name="csY9" fmla="*/ 933506 h 2468246"/>
              <a:gd name="csX10" fmla="*/ 231257 w 5018207"/>
              <a:gd name="csY10" fmla="*/ 933506 h 2468246"/>
              <a:gd name="csX11" fmla="*/ 0 w 5018207"/>
              <a:gd name="csY11" fmla="*/ 702249 h 2468246"/>
              <a:gd name="csX12" fmla="*/ 0 w 5018207"/>
              <a:gd name="csY12" fmla="*/ 231257 h 2468246"/>
              <a:gd name="csX13" fmla="*/ 231257 w 5018207"/>
              <a:gd name="csY13" fmla="*/ 0 h 24682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5018207" h="2468246">
                <a:moveTo>
                  <a:pt x="231257" y="0"/>
                </a:moveTo>
                <a:lnTo>
                  <a:pt x="4786950" y="0"/>
                </a:lnTo>
                <a:cubicBezTo>
                  <a:pt x="4914670" y="0"/>
                  <a:pt x="5018207" y="103537"/>
                  <a:pt x="5018207" y="231257"/>
                </a:cubicBezTo>
                <a:lnTo>
                  <a:pt x="5018207" y="641150"/>
                </a:lnTo>
                <a:lnTo>
                  <a:pt x="5018207" y="702249"/>
                </a:lnTo>
                <a:lnTo>
                  <a:pt x="5018207" y="2204221"/>
                </a:lnTo>
                <a:cubicBezTo>
                  <a:pt x="5018207" y="2350038"/>
                  <a:pt x="4899999" y="2468246"/>
                  <a:pt x="4754182" y="2468246"/>
                </a:cubicBezTo>
                <a:lnTo>
                  <a:pt x="2266946" y="2468246"/>
                </a:lnTo>
                <a:cubicBezTo>
                  <a:pt x="2121129" y="2468246"/>
                  <a:pt x="2002921" y="2350038"/>
                  <a:pt x="2002921" y="2204221"/>
                </a:cubicBezTo>
                <a:lnTo>
                  <a:pt x="2002921" y="933506"/>
                </a:lnTo>
                <a:lnTo>
                  <a:pt x="231257" y="933506"/>
                </a:lnTo>
                <a:cubicBezTo>
                  <a:pt x="103537" y="933506"/>
                  <a:pt x="0" y="829969"/>
                  <a:pt x="0" y="702249"/>
                </a:cubicBezTo>
                <a:lnTo>
                  <a:pt x="0" y="231257"/>
                </a:lnTo>
                <a:cubicBezTo>
                  <a:pt x="0" y="103537"/>
                  <a:pt x="103537" y="0"/>
                  <a:pt x="23125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1A3F5009-AD2A-154E-AF84-FEDF556FCB01}"/>
              </a:ext>
            </a:extLst>
          </p:cNvPr>
          <p:cNvSpPr/>
          <p:nvPr/>
        </p:nvSpPr>
        <p:spPr>
          <a:xfrm>
            <a:off x="3064831" y="4370103"/>
            <a:ext cx="7206928" cy="2321190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06EF1F2E-EB6B-38D1-28C1-116B4AC1E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ARP</a:t>
            </a:r>
            <a:r>
              <a:rPr lang="ja-JP" altLang="en-US" dirty="0"/>
              <a:t>スプーフィング</a:t>
            </a:r>
            <a:endParaRPr kumimoji="1" lang="ja-JP" altLang="en-US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E1EA91CF-F1D9-C366-7B32-C73181BC8425}"/>
              </a:ext>
            </a:extLst>
          </p:cNvPr>
          <p:cNvGrpSpPr/>
          <p:nvPr/>
        </p:nvGrpSpPr>
        <p:grpSpPr>
          <a:xfrm>
            <a:off x="5734046" y="1882082"/>
            <a:ext cx="689893" cy="482885"/>
            <a:chOff x="0" y="2527443"/>
            <a:chExt cx="1453179" cy="101714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B944CDDF-B0E6-F4ED-807F-09B4B3E07ADF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F8727466-C56F-65C3-7FD1-840630BDC40C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E6D87B31-41FC-1257-B2AC-56B876484F44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E6C036C-5CDC-B5E2-DBF5-1D24343D7225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5CB376DD-FB0E-9D74-A524-9200E4D38A8F}"/>
              </a:ext>
            </a:extLst>
          </p:cNvPr>
          <p:cNvGrpSpPr/>
          <p:nvPr/>
        </p:nvGrpSpPr>
        <p:grpSpPr>
          <a:xfrm>
            <a:off x="5734046" y="3998906"/>
            <a:ext cx="689893" cy="482885"/>
            <a:chOff x="0" y="2527443"/>
            <a:chExt cx="1453179" cy="101714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D23FD119-4DF6-CF9C-6E00-1C8B74ECCF56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8108C0F3-AEC1-8C70-5968-AB70ABDD6176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F91E6C1E-1C30-514E-EFC0-E63B48135EEE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865E1A1C-6B74-8D8E-6DA9-E3F5A726A0E7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49" name="図 548">
            <a:extLst>
              <a:ext uri="{FF2B5EF4-FFF2-40B4-BE49-F238E27FC236}">
                <a16:creationId xmlns:a16="http://schemas.microsoft.com/office/drawing/2014/main" id="{904985F0-CC5D-9624-43B8-52BB550BCF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2282662"/>
            <a:ext cx="1414395" cy="249958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F4CDEC18-2E45-CFFF-AFB5-9FC2A2542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2935934"/>
            <a:ext cx="646232" cy="371888"/>
          </a:xfrm>
          <a:prstGeom prst="rect">
            <a:avLst/>
          </a:prstGeom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7FB83493-5C4C-33D5-5714-052D67F441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2905451"/>
            <a:ext cx="445047" cy="432854"/>
          </a:xfrm>
          <a:prstGeom prst="rect">
            <a:avLst/>
          </a:prstGeom>
        </p:spPr>
      </p:pic>
      <p:pic>
        <p:nvPicPr>
          <p:cNvPr id="554" name="図 553">
            <a:extLst>
              <a:ext uri="{FF2B5EF4-FFF2-40B4-BE49-F238E27FC236}">
                <a16:creationId xmlns:a16="http://schemas.microsoft.com/office/drawing/2014/main" id="{3B1EFCD7-3530-E097-CE3A-4BA8090886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2935934"/>
            <a:ext cx="646232" cy="371888"/>
          </a:xfrm>
          <a:prstGeom prst="rect">
            <a:avLst/>
          </a:prstGeom>
        </p:spPr>
      </p:pic>
      <p:cxnSp>
        <p:nvCxnSpPr>
          <p:cNvPr id="556" name="コネクタ: 曲線 555">
            <a:extLst>
              <a:ext uri="{FF2B5EF4-FFF2-40B4-BE49-F238E27FC236}">
                <a16:creationId xmlns:a16="http://schemas.microsoft.com/office/drawing/2014/main" id="{7EFA9092-43C9-6706-30DA-8C206941D347}"/>
              </a:ext>
            </a:extLst>
          </p:cNvPr>
          <p:cNvCxnSpPr>
            <a:cxnSpLocks/>
            <a:stCxn id="549" idx="2"/>
            <a:endCxn id="552" idx="0"/>
          </p:cNvCxnSpPr>
          <p:nvPr/>
        </p:nvCxnSpPr>
        <p:spPr>
          <a:xfrm rot="16200000" flipH="1">
            <a:off x="3404069" y="2608045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7" name="コネクタ: 曲線 556">
            <a:extLst>
              <a:ext uri="{FF2B5EF4-FFF2-40B4-BE49-F238E27FC236}">
                <a16:creationId xmlns:a16="http://schemas.microsoft.com/office/drawing/2014/main" id="{8417E736-2012-E338-A3D1-F3ADB3A36112}"/>
              </a:ext>
            </a:extLst>
          </p:cNvPr>
          <p:cNvCxnSpPr>
            <a:cxnSpLocks/>
            <a:stCxn id="549" idx="2"/>
            <a:endCxn id="551" idx="0"/>
          </p:cNvCxnSpPr>
          <p:nvPr/>
        </p:nvCxnSpPr>
        <p:spPr>
          <a:xfrm rot="5400000">
            <a:off x="2856679" y="2313118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コネクタ: 曲線 562">
            <a:extLst>
              <a:ext uri="{FF2B5EF4-FFF2-40B4-BE49-F238E27FC236}">
                <a16:creationId xmlns:a16="http://schemas.microsoft.com/office/drawing/2014/main" id="{FEE65479-DEAE-9A78-BDFD-9952DD187C6C}"/>
              </a:ext>
            </a:extLst>
          </p:cNvPr>
          <p:cNvCxnSpPr>
            <a:cxnSpLocks/>
            <a:stCxn id="549" idx="2"/>
            <a:endCxn id="554" idx="0"/>
          </p:cNvCxnSpPr>
          <p:nvPr/>
        </p:nvCxnSpPr>
        <p:spPr>
          <a:xfrm rot="5400000">
            <a:off x="2339125" y="1795564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3" name="図 572">
            <a:extLst>
              <a:ext uri="{FF2B5EF4-FFF2-40B4-BE49-F238E27FC236}">
                <a16:creationId xmlns:a16="http://schemas.microsoft.com/office/drawing/2014/main" id="{6BE00064-77FA-21D4-15F4-27677A7A31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3789357"/>
            <a:ext cx="1414395" cy="249958"/>
          </a:xfrm>
          <a:prstGeom prst="rect">
            <a:avLst/>
          </a:prstGeom>
        </p:spPr>
      </p:pic>
      <p:pic>
        <p:nvPicPr>
          <p:cNvPr id="574" name="図 573">
            <a:extLst>
              <a:ext uri="{FF2B5EF4-FFF2-40B4-BE49-F238E27FC236}">
                <a16:creationId xmlns:a16="http://schemas.microsoft.com/office/drawing/2014/main" id="{9ED88143-D58B-958C-7A0A-C7F51C33A4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4442629"/>
            <a:ext cx="646232" cy="371888"/>
          </a:xfrm>
          <a:prstGeom prst="rect">
            <a:avLst/>
          </a:prstGeom>
        </p:spPr>
      </p:pic>
      <p:pic>
        <p:nvPicPr>
          <p:cNvPr id="575" name="図 574">
            <a:extLst>
              <a:ext uri="{FF2B5EF4-FFF2-40B4-BE49-F238E27FC236}">
                <a16:creationId xmlns:a16="http://schemas.microsoft.com/office/drawing/2014/main" id="{4455B1F4-863B-8A0C-B154-E1F5C55543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4412146"/>
            <a:ext cx="445047" cy="432854"/>
          </a:xfrm>
          <a:prstGeom prst="rect">
            <a:avLst/>
          </a:prstGeom>
        </p:spPr>
      </p:pic>
      <p:pic>
        <p:nvPicPr>
          <p:cNvPr id="577" name="図 576">
            <a:extLst>
              <a:ext uri="{FF2B5EF4-FFF2-40B4-BE49-F238E27FC236}">
                <a16:creationId xmlns:a16="http://schemas.microsoft.com/office/drawing/2014/main" id="{E736F29E-0779-B536-8814-3FCEB1B064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4442629"/>
            <a:ext cx="646232" cy="371888"/>
          </a:xfrm>
          <a:prstGeom prst="rect">
            <a:avLst/>
          </a:prstGeom>
        </p:spPr>
      </p:pic>
      <p:cxnSp>
        <p:nvCxnSpPr>
          <p:cNvPr id="578" name="コネクタ: 曲線 577">
            <a:extLst>
              <a:ext uri="{FF2B5EF4-FFF2-40B4-BE49-F238E27FC236}">
                <a16:creationId xmlns:a16="http://schemas.microsoft.com/office/drawing/2014/main" id="{9E769F61-FE8D-E60B-78E2-F58529ABECD3}"/>
              </a:ext>
            </a:extLst>
          </p:cNvPr>
          <p:cNvCxnSpPr>
            <a:cxnSpLocks/>
            <a:stCxn id="573" idx="2"/>
            <a:endCxn id="575" idx="0"/>
          </p:cNvCxnSpPr>
          <p:nvPr/>
        </p:nvCxnSpPr>
        <p:spPr>
          <a:xfrm rot="16200000" flipH="1">
            <a:off x="3404069" y="4114740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コネクタ: 曲線 578">
            <a:extLst>
              <a:ext uri="{FF2B5EF4-FFF2-40B4-BE49-F238E27FC236}">
                <a16:creationId xmlns:a16="http://schemas.microsoft.com/office/drawing/2014/main" id="{02445364-AEEC-BCFC-0701-5A1A1FB6F098}"/>
              </a:ext>
            </a:extLst>
          </p:cNvPr>
          <p:cNvCxnSpPr>
            <a:cxnSpLocks/>
            <a:stCxn id="573" idx="2"/>
            <a:endCxn id="574" idx="0"/>
          </p:cNvCxnSpPr>
          <p:nvPr/>
        </p:nvCxnSpPr>
        <p:spPr>
          <a:xfrm rot="5400000">
            <a:off x="2856679" y="3819813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コネクタ: 曲線 580">
            <a:extLst>
              <a:ext uri="{FF2B5EF4-FFF2-40B4-BE49-F238E27FC236}">
                <a16:creationId xmlns:a16="http://schemas.microsoft.com/office/drawing/2014/main" id="{56F48206-0064-7E80-702D-953C022A9816}"/>
              </a:ext>
            </a:extLst>
          </p:cNvPr>
          <p:cNvCxnSpPr>
            <a:cxnSpLocks/>
            <a:stCxn id="573" idx="2"/>
            <a:endCxn id="577" idx="0"/>
          </p:cNvCxnSpPr>
          <p:nvPr/>
        </p:nvCxnSpPr>
        <p:spPr>
          <a:xfrm rot="5400000">
            <a:off x="2339125" y="3302259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コネクタ: 曲線 582">
            <a:extLst>
              <a:ext uri="{FF2B5EF4-FFF2-40B4-BE49-F238E27FC236}">
                <a16:creationId xmlns:a16="http://schemas.microsoft.com/office/drawing/2014/main" id="{4B940A70-AF5F-77CC-E28A-6B1E2FBA8599}"/>
              </a:ext>
            </a:extLst>
          </p:cNvPr>
          <p:cNvCxnSpPr>
            <a:cxnSpLocks/>
            <a:stCxn id="573" idx="3"/>
            <a:endCxn id="550" idx="1"/>
          </p:cNvCxnSpPr>
          <p:nvPr/>
        </p:nvCxnSpPr>
        <p:spPr>
          <a:xfrm flipV="1">
            <a:off x="4186692" y="3169717"/>
            <a:ext cx="1185103" cy="7446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コネクタ 585">
            <a:extLst>
              <a:ext uri="{FF2B5EF4-FFF2-40B4-BE49-F238E27FC236}">
                <a16:creationId xmlns:a16="http://schemas.microsoft.com/office/drawing/2014/main" id="{6AFB8CB1-D5B0-680A-8866-6DB07E68FAFD}"/>
              </a:ext>
            </a:extLst>
          </p:cNvPr>
          <p:cNvCxnSpPr>
            <a:cxnSpLocks/>
            <a:stCxn id="22" idx="6"/>
            <a:endCxn id="550" idx="0"/>
          </p:cNvCxnSpPr>
          <p:nvPr/>
        </p:nvCxnSpPr>
        <p:spPr>
          <a:xfrm>
            <a:off x="6075864" y="2364967"/>
            <a:ext cx="3129" cy="6797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0" name="図 549">
            <a:extLst>
              <a:ext uri="{FF2B5EF4-FFF2-40B4-BE49-F238E27FC236}">
                <a16:creationId xmlns:a16="http://schemas.microsoft.com/office/drawing/2014/main" id="{7C8B7346-5B3F-B14D-7EDC-3CC771F4EE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3044738"/>
            <a:ext cx="1414395" cy="249958"/>
          </a:xfrm>
          <a:prstGeom prst="rect">
            <a:avLst/>
          </a:prstGeom>
        </p:spPr>
      </p:pic>
      <p:pic>
        <p:nvPicPr>
          <p:cNvPr id="593" name="図 592">
            <a:extLst>
              <a:ext uri="{FF2B5EF4-FFF2-40B4-BE49-F238E27FC236}">
                <a16:creationId xmlns:a16="http://schemas.microsoft.com/office/drawing/2014/main" id="{582E0162-E60E-3EB1-1F0B-E02345E901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2443186"/>
            <a:ext cx="1889924" cy="335309"/>
          </a:xfrm>
          <a:prstGeom prst="rect">
            <a:avLst/>
          </a:prstGeom>
        </p:spPr>
      </p:pic>
      <p:pic>
        <p:nvPicPr>
          <p:cNvPr id="595" name="図 594">
            <a:extLst>
              <a:ext uri="{FF2B5EF4-FFF2-40B4-BE49-F238E27FC236}">
                <a16:creationId xmlns:a16="http://schemas.microsoft.com/office/drawing/2014/main" id="{37EB4FB7-637F-D3A6-160A-8C6A3C9535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5133889"/>
            <a:ext cx="1414395" cy="249958"/>
          </a:xfrm>
          <a:prstGeom prst="rect">
            <a:avLst/>
          </a:prstGeom>
        </p:spPr>
      </p:pic>
      <p:pic>
        <p:nvPicPr>
          <p:cNvPr id="596" name="図 595">
            <a:extLst>
              <a:ext uri="{FF2B5EF4-FFF2-40B4-BE49-F238E27FC236}">
                <a16:creationId xmlns:a16="http://schemas.microsoft.com/office/drawing/2014/main" id="{8BC95D50-AB68-A9B3-1F33-B1C7B97BE4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545" y="5952261"/>
            <a:ext cx="646232" cy="371888"/>
          </a:xfrm>
          <a:prstGeom prst="rect">
            <a:avLst/>
          </a:prstGeom>
        </p:spPr>
      </p:pic>
      <p:pic>
        <p:nvPicPr>
          <p:cNvPr id="597" name="図 596">
            <a:extLst>
              <a:ext uri="{FF2B5EF4-FFF2-40B4-BE49-F238E27FC236}">
                <a16:creationId xmlns:a16="http://schemas.microsoft.com/office/drawing/2014/main" id="{57760D70-6D9C-8636-9CC6-F91099676D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696" y="5921778"/>
            <a:ext cx="445047" cy="432854"/>
          </a:xfrm>
          <a:prstGeom prst="rect">
            <a:avLst/>
          </a:prstGeom>
        </p:spPr>
      </p:pic>
      <p:pic>
        <p:nvPicPr>
          <p:cNvPr id="598" name="図 597">
            <a:extLst>
              <a:ext uri="{FF2B5EF4-FFF2-40B4-BE49-F238E27FC236}">
                <a16:creationId xmlns:a16="http://schemas.microsoft.com/office/drawing/2014/main" id="{2FCF3A8A-3968-2F2D-1E52-891E2A69A1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673" y="5952261"/>
            <a:ext cx="646232" cy="371888"/>
          </a:xfrm>
          <a:prstGeom prst="rect">
            <a:avLst/>
          </a:prstGeom>
        </p:spPr>
      </p:pic>
      <p:cxnSp>
        <p:nvCxnSpPr>
          <p:cNvPr id="600" name="コネクタ: 曲線 599">
            <a:extLst>
              <a:ext uri="{FF2B5EF4-FFF2-40B4-BE49-F238E27FC236}">
                <a16:creationId xmlns:a16="http://schemas.microsoft.com/office/drawing/2014/main" id="{BB408B52-AB60-A6E1-A21C-E36DF7371F17}"/>
              </a:ext>
            </a:extLst>
          </p:cNvPr>
          <p:cNvCxnSpPr>
            <a:stCxn id="595" idx="2"/>
            <a:endCxn id="597" idx="0"/>
          </p:cNvCxnSpPr>
          <p:nvPr/>
        </p:nvCxnSpPr>
        <p:spPr>
          <a:xfrm rot="16200000" flipH="1">
            <a:off x="6112641" y="5350198"/>
            <a:ext cx="537931" cy="605227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コネクタ: 曲線 600">
            <a:extLst>
              <a:ext uri="{FF2B5EF4-FFF2-40B4-BE49-F238E27FC236}">
                <a16:creationId xmlns:a16="http://schemas.microsoft.com/office/drawing/2014/main" id="{CA3F809E-FC92-CAF9-F426-DFA1AB93FE55}"/>
              </a:ext>
            </a:extLst>
          </p:cNvPr>
          <p:cNvCxnSpPr>
            <a:cxnSpLocks/>
            <a:stCxn id="595" idx="2"/>
            <a:endCxn id="596" idx="0"/>
          </p:cNvCxnSpPr>
          <p:nvPr/>
        </p:nvCxnSpPr>
        <p:spPr>
          <a:xfrm rot="5400000">
            <a:off x="5499120" y="5372388"/>
            <a:ext cx="568414" cy="591332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コネクタ: 曲線 601">
            <a:extLst>
              <a:ext uri="{FF2B5EF4-FFF2-40B4-BE49-F238E27FC236}">
                <a16:creationId xmlns:a16="http://schemas.microsoft.com/office/drawing/2014/main" id="{8B3AE071-743E-978B-A7A0-72ECEA4B8648}"/>
              </a:ext>
            </a:extLst>
          </p:cNvPr>
          <p:cNvCxnSpPr>
            <a:cxnSpLocks/>
            <a:stCxn id="595" idx="2"/>
            <a:endCxn id="598" idx="0"/>
          </p:cNvCxnSpPr>
          <p:nvPr/>
        </p:nvCxnSpPr>
        <p:spPr>
          <a:xfrm rot="5400000">
            <a:off x="4723684" y="4596952"/>
            <a:ext cx="568414" cy="21422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コネクタ: 曲線 602">
            <a:extLst>
              <a:ext uri="{FF2B5EF4-FFF2-40B4-BE49-F238E27FC236}">
                <a16:creationId xmlns:a16="http://schemas.microsoft.com/office/drawing/2014/main" id="{6CC369B3-A955-94B5-CD19-9E7A10F0DF9E}"/>
              </a:ext>
            </a:extLst>
          </p:cNvPr>
          <p:cNvCxnSpPr>
            <a:cxnSpLocks/>
            <a:stCxn id="595" idx="2"/>
            <a:endCxn id="622" idx="0"/>
          </p:cNvCxnSpPr>
          <p:nvPr/>
        </p:nvCxnSpPr>
        <p:spPr>
          <a:xfrm rot="16200000" flipH="1">
            <a:off x="7176963" y="4285877"/>
            <a:ext cx="540165" cy="27361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4" name="図 603">
            <a:extLst>
              <a:ext uri="{FF2B5EF4-FFF2-40B4-BE49-F238E27FC236}">
                <a16:creationId xmlns:a16="http://schemas.microsoft.com/office/drawing/2014/main" id="{744EFBC1-520D-DD0E-B371-730CC8E196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3335784"/>
            <a:ext cx="1889924" cy="335309"/>
          </a:xfrm>
          <a:prstGeom prst="rect">
            <a:avLst/>
          </a:prstGeom>
        </p:spPr>
      </p:pic>
      <p:cxnSp>
        <p:nvCxnSpPr>
          <p:cNvPr id="605" name="コネクタ: 曲線 604">
            <a:extLst>
              <a:ext uri="{FF2B5EF4-FFF2-40B4-BE49-F238E27FC236}">
                <a16:creationId xmlns:a16="http://schemas.microsoft.com/office/drawing/2014/main" id="{2028A41A-FAAE-2097-234B-29815FBC2569}"/>
              </a:ext>
            </a:extLst>
          </p:cNvPr>
          <p:cNvCxnSpPr>
            <a:cxnSpLocks/>
            <a:stCxn id="593" idx="1"/>
            <a:endCxn id="609" idx="2"/>
          </p:cNvCxnSpPr>
          <p:nvPr/>
        </p:nvCxnSpPr>
        <p:spPr>
          <a:xfrm rot="10800000">
            <a:off x="8368441" y="2192785"/>
            <a:ext cx="949494" cy="418057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9" name="図 608">
            <a:extLst>
              <a:ext uri="{FF2B5EF4-FFF2-40B4-BE49-F238E27FC236}">
                <a16:creationId xmlns:a16="http://schemas.microsoft.com/office/drawing/2014/main" id="{46E8E444-5A58-427E-A3FF-1C4E59270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243" y="1942826"/>
            <a:ext cx="1414395" cy="249958"/>
          </a:xfrm>
          <a:prstGeom prst="rect">
            <a:avLst/>
          </a:prstGeom>
        </p:spPr>
      </p:pic>
      <p:cxnSp>
        <p:nvCxnSpPr>
          <p:cNvPr id="612" name="コネクタ: 曲線 611">
            <a:extLst>
              <a:ext uri="{FF2B5EF4-FFF2-40B4-BE49-F238E27FC236}">
                <a16:creationId xmlns:a16="http://schemas.microsoft.com/office/drawing/2014/main" id="{01FE9A7B-1844-F304-500E-6C5EABA2BFA7}"/>
              </a:ext>
            </a:extLst>
          </p:cNvPr>
          <p:cNvCxnSpPr>
            <a:cxnSpLocks/>
            <a:stCxn id="604" idx="1"/>
            <a:endCxn id="609" idx="2"/>
          </p:cNvCxnSpPr>
          <p:nvPr/>
        </p:nvCxnSpPr>
        <p:spPr>
          <a:xfrm rot="10800000">
            <a:off x="8368441" y="2192785"/>
            <a:ext cx="949494" cy="1310655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コネクタ 616">
            <a:extLst>
              <a:ext uri="{FF2B5EF4-FFF2-40B4-BE49-F238E27FC236}">
                <a16:creationId xmlns:a16="http://schemas.microsoft.com/office/drawing/2014/main" id="{E6D659B4-6C70-3DB4-CE0B-FFB24A1481CF}"/>
              </a:ext>
            </a:extLst>
          </p:cNvPr>
          <p:cNvCxnSpPr>
            <a:cxnSpLocks/>
            <a:stCxn id="23" idx="6"/>
            <a:endCxn id="609" idx="1"/>
          </p:cNvCxnSpPr>
          <p:nvPr/>
        </p:nvCxnSpPr>
        <p:spPr>
          <a:xfrm>
            <a:off x="6417682" y="2067805"/>
            <a:ext cx="12435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2" name="図 621">
            <a:extLst>
              <a:ext uri="{FF2B5EF4-FFF2-40B4-BE49-F238E27FC236}">
                <a16:creationId xmlns:a16="http://schemas.microsoft.com/office/drawing/2014/main" id="{A0376971-310C-1D09-D131-1EE271C511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135" y="5924012"/>
            <a:ext cx="1889924" cy="335309"/>
          </a:xfrm>
          <a:prstGeom prst="rect">
            <a:avLst/>
          </a:prstGeom>
        </p:spPr>
      </p:pic>
      <p:cxnSp>
        <p:nvCxnSpPr>
          <p:cNvPr id="626" name="直線コネクタ 625">
            <a:extLst>
              <a:ext uri="{FF2B5EF4-FFF2-40B4-BE49-F238E27FC236}">
                <a16:creationId xmlns:a16="http://schemas.microsoft.com/office/drawing/2014/main" id="{7DC07240-3524-03C2-F1AE-5B9B41A9B816}"/>
              </a:ext>
            </a:extLst>
          </p:cNvPr>
          <p:cNvCxnSpPr>
            <a:cxnSpLocks/>
            <a:stCxn id="550" idx="2"/>
            <a:endCxn id="33" idx="0"/>
          </p:cNvCxnSpPr>
          <p:nvPr/>
        </p:nvCxnSpPr>
        <p:spPr>
          <a:xfrm flipH="1">
            <a:off x="6075864" y="3294696"/>
            <a:ext cx="3129" cy="704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コネクタ 628">
            <a:extLst>
              <a:ext uri="{FF2B5EF4-FFF2-40B4-BE49-F238E27FC236}">
                <a16:creationId xmlns:a16="http://schemas.microsoft.com/office/drawing/2014/main" id="{6B39F31A-A8E0-62CF-4BD2-0B4A03A753C3}"/>
              </a:ext>
            </a:extLst>
          </p:cNvPr>
          <p:cNvCxnSpPr>
            <a:cxnSpLocks/>
            <a:stCxn id="32" idx="6"/>
            <a:endCxn id="595" idx="0"/>
          </p:cNvCxnSpPr>
          <p:nvPr/>
        </p:nvCxnSpPr>
        <p:spPr>
          <a:xfrm>
            <a:off x="6075864" y="4481791"/>
            <a:ext cx="3129" cy="652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コネクタ: 曲線 659">
            <a:extLst>
              <a:ext uri="{FF2B5EF4-FFF2-40B4-BE49-F238E27FC236}">
                <a16:creationId xmlns:a16="http://schemas.microsoft.com/office/drawing/2014/main" id="{E42BF8ED-CA1A-2CE7-476A-34349391F10F}"/>
              </a:ext>
            </a:extLst>
          </p:cNvPr>
          <p:cNvCxnSpPr>
            <a:cxnSpLocks/>
            <a:stCxn id="549" idx="3"/>
            <a:endCxn id="550" idx="1"/>
          </p:cNvCxnSpPr>
          <p:nvPr/>
        </p:nvCxnSpPr>
        <p:spPr>
          <a:xfrm>
            <a:off x="4186692" y="2407641"/>
            <a:ext cx="1185103" cy="76207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8" name="雲 667">
            <a:extLst>
              <a:ext uri="{FF2B5EF4-FFF2-40B4-BE49-F238E27FC236}">
                <a16:creationId xmlns:a16="http://schemas.microsoft.com/office/drawing/2014/main" id="{09CD5A14-F3D8-6BF2-192F-52DD59CF97C0}"/>
              </a:ext>
            </a:extLst>
          </p:cNvPr>
          <p:cNvSpPr/>
          <p:nvPr/>
        </p:nvSpPr>
        <p:spPr>
          <a:xfrm>
            <a:off x="5256561" y="230534"/>
            <a:ext cx="1638605" cy="1060243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Internet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9" name="直線コネクタ 668">
            <a:extLst>
              <a:ext uri="{FF2B5EF4-FFF2-40B4-BE49-F238E27FC236}">
                <a16:creationId xmlns:a16="http://schemas.microsoft.com/office/drawing/2014/main" id="{E1E08A1A-F6A0-2939-4B93-96066A0785ED}"/>
              </a:ext>
            </a:extLst>
          </p:cNvPr>
          <p:cNvCxnSpPr>
            <a:cxnSpLocks/>
            <a:stCxn id="668" idx="1"/>
            <a:endCxn id="21" idx="21"/>
          </p:cNvCxnSpPr>
          <p:nvPr/>
        </p:nvCxnSpPr>
        <p:spPr>
          <a:xfrm>
            <a:off x="6075864" y="1289648"/>
            <a:ext cx="0" cy="620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4" name="テキスト ボックス 673">
            <a:extLst>
              <a:ext uri="{FF2B5EF4-FFF2-40B4-BE49-F238E27FC236}">
                <a16:creationId xmlns:a16="http://schemas.microsoft.com/office/drawing/2014/main" id="{31CBA7AA-8837-92B0-F8DF-83928DB38F2B}"/>
              </a:ext>
            </a:extLst>
          </p:cNvPr>
          <p:cNvSpPr txBox="1"/>
          <p:nvPr/>
        </p:nvSpPr>
        <p:spPr>
          <a:xfrm>
            <a:off x="3820304" y="3699759"/>
            <a:ext cx="21471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FC:72:88:11:22:34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5" name="テキスト ボックス 674">
            <a:extLst>
              <a:ext uri="{FF2B5EF4-FFF2-40B4-BE49-F238E27FC236}">
                <a16:creationId xmlns:a16="http://schemas.microsoft.com/office/drawing/2014/main" id="{C3201DDE-5245-6AA7-F1DF-8A28B9DE64C4}"/>
              </a:ext>
            </a:extLst>
          </p:cNvPr>
          <p:cNvSpPr txBox="1"/>
          <p:nvPr/>
        </p:nvSpPr>
        <p:spPr>
          <a:xfrm>
            <a:off x="4597319" y="15929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aa.bb.cc.dd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6" name="テキスト ボックス 675">
            <a:extLst>
              <a:ext uri="{FF2B5EF4-FFF2-40B4-BE49-F238E27FC236}">
                <a16:creationId xmlns:a16="http://schemas.microsoft.com/office/drawing/2014/main" id="{C8BA1264-068A-9A93-7C42-4E9598F50960}"/>
              </a:ext>
            </a:extLst>
          </p:cNvPr>
          <p:cNvSpPr txBox="1"/>
          <p:nvPr/>
        </p:nvSpPr>
        <p:spPr>
          <a:xfrm>
            <a:off x="4178239" y="4485002"/>
            <a:ext cx="1917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FC:72:88:11:22:33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7" name="テキスト ボックス 676">
            <a:extLst>
              <a:ext uri="{FF2B5EF4-FFF2-40B4-BE49-F238E27FC236}">
                <a16:creationId xmlns:a16="http://schemas.microsoft.com/office/drawing/2014/main" id="{B9CCDCD0-E39B-A789-C920-2792E558DB1A}"/>
              </a:ext>
            </a:extLst>
          </p:cNvPr>
          <p:cNvSpPr txBox="1"/>
          <p:nvPr/>
        </p:nvSpPr>
        <p:spPr>
          <a:xfrm>
            <a:off x="8226634" y="62593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8" name="テキスト ボックス 677">
            <a:extLst>
              <a:ext uri="{FF2B5EF4-FFF2-40B4-BE49-F238E27FC236}">
                <a16:creationId xmlns:a16="http://schemas.microsoft.com/office/drawing/2014/main" id="{17A0FAB7-C874-CA2B-5C04-783D696970F5}"/>
              </a:ext>
            </a:extLst>
          </p:cNvPr>
          <p:cNvSpPr txBox="1"/>
          <p:nvPr/>
        </p:nvSpPr>
        <p:spPr>
          <a:xfrm>
            <a:off x="3094156" y="6329178"/>
            <a:ext cx="1755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00:01:4A:00:00:01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9" name="テキスト ボックス 678">
            <a:extLst>
              <a:ext uri="{FF2B5EF4-FFF2-40B4-BE49-F238E27FC236}">
                <a16:creationId xmlns:a16="http://schemas.microsoft.com/office/drawing/2014/main" id="{92332E7B-2458-A6C6-ED4E-9D0CF63FFC28}"/>
              </a:ext>
            </a:extLst>
          </p:cNvPr>
          <p:cNvSpPr txBox="1"/>
          <p:nvPr/>
        </p:nvSpPr>
        <p:spPr>
          <a:xfrm>
            <a:off x="4815370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3" name="テキスト ボックス 682">
            <a:extLst>
              <a:ext uri="{FF2B5EF4-FFF2-40B4-BE49-F238E27FC236}">
                <a16:creationId xmlns:a16="http://schemas.microsoft.com/office/drawing/2014/main" id="{636BD69C-CBCF-4D05-9B84-9C8D305E2B7F}"/>
              </a:ext>
            </a:extLst>
          </p:cNvPr>
          <p:cNvSpPr txBox="1"/>
          <p:nvPr/>
        </p:nvSpPr>
        <p:spPr>
          <a:xfrm>
            <a:off x="6030876" y="63291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4" name="テキスト ボックス 683">
            <a:extLst>
              <a:ext uri="{FF2B5EF4-FFF2-40B4-BE49-F238E27FC236}">
                <a16:creationId xmlns:a16="http://schemas.microsoft.com/office/drawing/2014/main" id="{4834EF0D-9175-B75D-B2F1-94ECE8C668FB}"/>
              </a:ext>
            </a:extLst>
          </p:cNvPr>
          <p:cNvSpPr txBox="1"/>
          <p:nvPr/>
        </p:nvSpPr>
        <p:spPr>
          <a:xfrm>
            <a:off x="6325486" y="1582489"/>
            <a:ext cx="1977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192.168.2.1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B8:C9:24:11:11:12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5" name="テキスト ボックス 684">
            <a:extLst>
              <a:ext uri="{FF2B5EF4-FFF2-40B4-BE49-F238E27FC236}">
                <a16:creationId xmlns:a16="http://schemas.microsoft.com/office/drawing/2014/main" id="{26A12BA6-9AEF-4CAA-9E47-CE4C7B43C7F4}"/>
              </a:ext>
            </a:extLst>
          </p:cNvPr>
          <p:cNvSpPr txBox="1"/>
          <p:nvPr/>
        </p:nvSpPr>
        <p:spPr>
          <a:xfrm>
            <a:off x="9361233" y="2778495"/>
            <a:ext cx="1889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B0:4F:13:AA:BB:00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6" name="テキスト ボックス 685">
            <a:extLst>
              <a:ext uri="{FF2B5EF4-FFF2-40B4-BE49-F238E27FC236}">
                <a16:creationId xmlns:a16="http://schemas.microsoft.com/office/drawing/2014/main" id="{D41E4785-53AF-0AF2-2B5E-2507912B7F65}"/>
              </a:ext>
            </a:extLst>
          </p:cNvPr>
          <p:cNvSpPr txBox="1"/>
          <p:nvPr/>
        </p:nvSpPr>
        <p:spPr>
          <a:xfrm>
            <a:off x="9361232" y="3652344"/>
            <a:ext cx="1886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192.168.2.3</a:t>
            </a: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B0:4F:13:AA:BB:11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6" name="テキスト ボックス 695">
            <a:extLst>
              <a:ext uri="{FF2B5EF4-FFF2-40B4-BE49-F238E27FC236}">
                <a16:creationId xmlns:a16="http://schemas.microsoft.com/office/drawing/2014/main" id="{4CF4BBBD-82A2-004B-A864-EFF72CD8DCA5}"/>
              </a:ext>
            </a:extLst>
          </p:cNvPr>
          <p:cNvSpPr txBox="1"/>
          <p:nvPr/>
        </p:nvSpPr>
        <p:spPr>
          <a:xfrm>
            <a:off x="1168911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0CB200F2-BF03-767A-D5DC-837C7FA279DA}"/>
              </a:ext>
            </a:extLst>
          </p:cNvPr>
          <p:cNvSpPr txBox="1"/>
          <p:nvPr/>
        </p:nvSpPr>
        <p:spPr>
          <a:xfrm>
            <a:off x="2193644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02C93587-485D-21CC-3A20-7445829D81FC}"/>
              </a:ext>
            </a:extLst>
          </p:cNvPr>
          <p:cNvSpPr txBox="1"/>
          <p:nvPr/>
        </p:nvSpPr>
        <p:spPr>
          <a:xfrm>
            <a:off x="3234255" y="4828324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F77CCF18-28C3-23B0-838F-86132797205D}"/>
              </a:ext>
            </a:extLst>
          </p:cNvPr>
          <p:cNvSpPr txBox="1"/>
          <p:nvPr/>
        </p:nvSpPr>
        <p:spPr>
          <a:xfrm>
            <a:off x="695642" y="3279863"/>
            <a:ext cx="18108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10.0.0.11</a:t>
            </a:r>
          </a:p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00:01:4A:AA:AA:AA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0" name="テキスト ボックス 699">
            <a:extLst>
              <a:ext uri="{FF2B5EF4-FFF2-40B4-BE49-F238E27FC236}">
                <a16:creationId xmlns:a16="http://schemas.microsoft.com/office/drawing/2014/main" id="{7E19D5FF-0D0C-A7A9-E4E6-77FA8D8B8DCB}"/>
              </a:ext>
            </a:extLst>
          </p:cNvPr>
          <p:cNvSpPr txBox="1"/>
          <p:nvPr/>
        </p:nvSpPr>
        <p:spPr>
          <a:xfrm>
            <a:off x="2141546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1" name="テキスト ボックス 700">
            <a:extLst>
              <a:ext uri="{FF2B5EF4-FFF2-40B4-BE49-F238E27FC236}">
                <a16:creationId xmlns:a16="http://schemas.microsoft.com/office/drawing/2014/main" id="{2B989F1F-8275-299D-51A5-603A6FF4345D}"/>
              </a:ext>
            </a:extLst>
          </p:cNvPr>
          <p:cNvSpPr txBox="1"/>
          <p:nvPr/>
        </p:nvSpPr>
        <p:spPr>
          <a:xfrm>
            <a:off x="3234255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7" name="図 716">
            <a:extLst>
              <a:ext uri="{FF2B5EF4-FFF2-40B4-BE49-F238E27FC236}">
                <a16:creationId xmlns:a16="http://schemas.microsoft.com/office/drawing/2014/main" id="{93DA41FF-5EBC-ADE4-F912-C2F3ED4898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97" y="3386596"/>
            <a:ext cx="646232" cy="371888"/>
          </a:xfrm>
          <a:prstGeom prst="rect">
            <a:avLst/>
          </a:prstGeom>
        </p:spPr>
      </p:pic>
      <p:cxnSp>
        <p:nvCxnSpPr>
          <p:cNvPr id="718" name="コネクタ: 曲線 717">
            <a:extLst>
              <a:ext uri="{FF2B5EF4-FFF2-40B4-BE49-F238E27FC236}">
                <a16:creationId xmlns:a16="http://schemas.microsoft.com/office/drawing/2014/main" id="{5EEECF3B-47EB-CD6E-77F0-1E7179EB1B87}"/>
              </a:ext>
            </a:extLst>
          </p:cNvPr>
          <p:cNvCxnSpPr>
            <a:cxnSpLocks/>
            <a:stCxn id="550" idx="3"/>
            <a:endCxn id="717" idx="0"/>
          </p:cNvCxnSpPr>
          <p:nvPr/>
        </p:nvCxnSpPr>
        <p:spPr>
          <a:xfrm>
            <a:off x="6786190" y="3169717"/>
            <a:ext cx="848923" cy="216879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9" name="テキスト ボックス 718">
            <a:extLst>
              <a:ext uri="{FF2B5EF4-FFF2-40B4-BE49-F238E27FC236}">
                <a16:creationId xmlns:a16="http://schemas.microsoft.com/office/drawing/2014/main" id="{136D1B33-D5E2-1418-2DFD-CB49BAD4732C}"/>
              </a:ext>
            </a:extLst>
          </p:cNvPr>
          <p:cNvSpPr txBox="1"/>
          <p:nvPr/>
        </p:nvSpPr>
        <p:spPr>
          <a:xfrm>
            <a:off x="7094948" y="3750000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10.0.0.253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E31817BE-88E9-29EB-42B3-8E54FFCCD664}"/>
              </a:ext>
            </a:extLst>
          </p:cNvPr>
          <p:cNvSpPr/>
          <p:nvPr/>
        </p:nvSpPr>
        <p:spPr>
          <a:xfrm>
            <a:off x="482151" y="1891523"/>
            <a:ext cx="2111370" cy="437721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CFB77EAC-4302-01B2-77EF-B09D042ECA2F}"/>
              </a:ext>
            </a:extLst>
          </p:cNvPr>
          <p:cNvSpPr/>
          <p:nvPr/>
        </p:nvSpPr>
        <p:spPr>
          <a:xfrm>
            <a:off x="9403559" y="1491607"/>
            <a:ext cx="2111370" cy="43772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8D9A1244-9832-3023-0410-8B5451CBF3AD}"/>
              </a:ext>
            </a:extLst>
          </p:cNvPr>
          <p:cNvSpPr/>
          <p:nvPr/>
        </p:nvSpPr>
        <p:spPr>
          <a:xfrm>
            <a:off x="8588044" y="5245112"/>
            <a:ext cx="2111370" cy="437721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785B2C2-660F-CF5F-248A-4536DD967599}"/>
              </a:ext>
            </a:extLst>
          </p:cNvPr>
          <p:cNvSpPr/>
          <p:nvPr/>
        </p:nvSpPr>
        <p:spPr>
          <a:xfrm rot="20412403">
            <a:off x="3798654" y="5450585"/>
            <a:ext cx="2360475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id="{4A36F7FB-097E-F58B-2800-7A4CE815CE5F}"/>
              </a:ext>
            </a:extLst>
          </p:cNvPr>
          <p:cNvSpPr/>
          <p:nvPr/>
        </p:nvSpPr>
        <p:spPr>
          <a:xfrm rot="16200000">
            <a:off x="5558174" y="4450258"/>
            <a:ext cx="1034830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矢印: 右 26">
            <a:extLst>
              <a:ext uri="{FF2B5EF4-FFF2-40B4-BE49-F238E27FC236}">
                <a16:creationId xmlns:a16="http://schemas.microsoft.com/office/drawing/2014/main" id="{B5D0DA25-70D4-5F7D-AD43-CCBFB7DC2A68}"/>
              </a:ext>
            </a:extLst>
          </p:cNvPr>
          <p:cNvSpPr/>
          <p:nvPr/>
        </p:nvSpPr>
        <p:spPr>
          <a:xfrm rot="16200000">
            <a:off x="5558174" y="3403326"/>
            <a:ext cx="1034830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017AF91B-9CCD-4E36-00FB-587709DDC8A6}"/>
              </a:ext>
            </a:extLst>
          </p:cNvPr>
          <p:cNvSpPr txBox="1"/>
          <p:nvPr/>
        </p:nvSpPr>
        <p:spPr>
          <a:xfrm>
            <a:off x="1198395" y="2784813"/>
            <a:ext cx="6947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effectLst>
                  <a:outerShdw blurRad="63500" sx="140000" sy="140000" algn="ctr" rotWithShape="0">
                    <a:srgbClr val="FF0000">
                      <a:alpha val="66000"/>
                    </a:srgbClr>
                  </a:outerShdw>
                </a:effectLst>
              </a:rPr>
              <a:t>💀</a:t>
            </a:r>
          </a:p>
        </p:txBody>
      </p:sp>
      <p:sp>
        <p:nvSpPr>
          <p:cNvPr id="35" name="四角形: メモ 34">
            <a:extLst>
              <a:ext uri="{FF2B5EF4-FFF2-40B4-BE49-F238E27FC236}">
                <a16:creationId xmlns:a16="http://schemas.microsoft.com/office/drawing/2014/main" id="{123BFCAC-447D-F3A8-3FB2-20B9AB585340}"/>
              </a:ext>
            </a:extLst>
          </p:cNvPr>
          <p:cNvSpPr/>
          <p:nvPr/>
        </p:nvSpPr>
        <p:spPr>
          <a:xfrm>
            <a:off x="7697143" y="3492394"/>
            <a:ext cx="4152297" cy="1645618"/>
          </a:xfrm>
          <a:prstGeom prst="foldedCorner">
            <a:avLst>
              <a:gd name="adj" fmla="val 14512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盗聴者は、出口側のルーターの</a:t>
            </a: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IP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アドレスは</a:t>
            </a:r>
            <a:b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自分が持っているという嘘の</a:t>
            </a: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ARP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応答を、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入口側のルーターに送り付ける。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ARP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応答は後勝ちなので、入口側のルーターは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出口のルーターの</a:t>
            </a: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MAC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アドレスが変わったと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認識してしまう。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思考の吹き出し: 雲形 15">
            <a:extLst>
              <a:ext uri="{FF2B5EF4-FFF2-40B4-BE49-F238E27FC236}">
                <a16:creationId xmlns:a16="http://schemas.microsoft.com/office/drawing/2014/main" id="{2B2720BB-DC88-3D33-4875-409D12D048FA}"/>
              </a:ext>
            </a:extLst>
          </p:cNvPr>
          <p:cNvSpPr/>
          <p:nvPr/>
        </p:nvSpPr>
        <p:spPr>
          <a:xfrm>
            <a:off x="6269968" y="5280900"/>
            <a:ext cx="2285165" cy="996633"/>
          </a:xfrm>
          <a:prstGeom prst="cloudCallout">
            <a:avLst>
              <a:gd name="adj1" fmla="val -37729"/>
              <a:gd name="adj2" fmla="val -12099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lang="en-US" altLang="ja-JP" sz="1200" b="1" strike="dblStrike" dirty="0">
                <a:latin typeface="Meiryo UI" panose="020B0604030504040204" pitchFamily="50" charset="-128"/>
                <a:ea typeface="Meiryo UI" panose="020B0604030504040204" pitchFamily="50" charset="-128"/>
              </a:rPr>
              <a:t>B8:C9:24:11:11:11</a:t>
            </a:r>
          </a:p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00:01:4A:AA:AA:AA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矢印: 右 16">
            <a:extLst>
              <a:ext uri="{FF2B5EF4-FFF2-40B4-BE49-F238E27FC236}">
                <a16:creationId xmlns:a16="http://schemas.microsoft.com/office/drawing/2014/main" id="{06B25D88-FE96-420E-8E7F-8DBF67F01666}"/>
              </a:ext>
            </a:extLst>
          </p:cNvPr>
          <p:cNvSpPr/>
          <p:nvPr/>
        </p:nvSpPr>
        <p:spPr>
          <a:xfrm rot="12076949">
            <a:off x="3750535" y="2679645"/>
            <a:ext cx="2160066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95E1F3A5-3FE5-EFD3-2A78-F2C06B88F318}"/>
              </a:ext>
            </a:extLst>
          </p:cNvPr>
          <p:cNvSpPr/>
          <p:nvPr/>
        </p:nvSpPr>
        <p:spPr>
          <a:xfrm rot="9772942">
            <a:off x="1755075" y="2577036"/>
            <a:ext cx="2160066" cy="50357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四角形: メモ 24">
            <a:extLst>
              <a:ext uri="{FF2B5EF4-FFF2-40B4-BE49-F238E27FC236}">
                <a16:creationId xmlns:a16="http://schemas.microsoft.com/office/drawing/2014/main" id="{F54F4903-05B2-8F9D-6D34-183F8519F3C9}"/>
              </a:ext>
            </a:extLst>
          </p:cNvPr>
          <p:cNvSpPr/>
          <p:nvPr/>
        </p:nvSpPr>
        <p:spPr>
          <a:xfrm>
            <a:off x="1552007" y="1045209"/>
            <a:ext cx="3239494" cy="1016410"/>
          </a:xfrm>
          <a:prstGeom prst="foldedCorner">
            <a:avLst>
              <a:gd name="adj" fmla="val 14512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通信は、盗聴者の</a:t>
            </a: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MAC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アドレスへ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送られることになる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盗聴者は傍受したパケットをさらに</a:t>
            </a:r>
            <a:b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本来の経路に送れば良い</a:t>
            </a:r>
            <a:endParaRPr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矢印: 右 2">
            <a:extLst>
              <a:ext uri="{FF2B5EF4-FFF2-40B4-BE49-F238E27FC236}">
                <a16:creationId xmlns:a16="http://schemas.microsoft.com/office/drawing/2014/main" id="{BD7AC388-B9DF-03BB-269F-14E5135A64A2}"/>
              </a:ext>
            </a:extLst>
          </p:cNvPr>
          <p:cNvSpPr/>
          <p:nvPr/>
        </p:nvSpPr>
        <p:spPr>
          <a:xfrm rot="1273433">
            <a:off x="3750535" y="2384819"/>
            <a:ext cx="2160066" cy="50357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矢印: 右 4">
            <a:extLst>
              <a:ext uri="{FF2B5EF4-FFF2-40B4-BE49-F238E27FC236}">
                <a16:creationId xmlns:a16="http://schemas.microsoft.com/office/drawing/2014/main" id="{AB465A04-792A-C4F6-82D3-7C560311312E}"/>
              </a:ext>
            </a:extLst>
          </p:cNvPr>
          <p:cNvSpPr/>
          <p:nvPr/>
        </p:nvSpPr>
        <p:spPr>
          <a:xfrm rot="20569426">
            <a:off x="1755075" y="2282210"/>
            <a:ext cx="2160066" cy="50357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矢印: 右 13">
            <a:extLst>
              <a:ext uri="{FF2B5EF4-FFF2-40B4-BE49-F238E27FC236}">
                <a16:creationId xmlns:a16="http://schemas.microsoft.com/office/drawing/2014/main" id="{7BB1363B-0135-4592-D227-1F0D2EF65392}"/>
              </a:ext>
            </a:extLst>
          </p:cNvPr>
          <p:cNvSpPr/>
          <p:nvPr/>
        </p:nvSpPr>
        <p:spPr>
          <a:xfrm>
            <a:off x="6313773" y="1830021"/>
            <a:ext cx="2069357" cy="50357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矢印: 右 14">
            <a:extLst>
              <a:ext uri="{FF2B5EF4-FFF2-40B4-BE49-F238E27FC236}">
                <a16:creationId xmlns:a16="http://schemas.microsoft.com/office/drawing/2014/main" id="{E4982048-74CE-60A1-248B-514BE71AD9C5}"/>
              </a:ext>
            </a:extLst>
          </p:cNvPr>
          <p:cNvSpPr/>
          <p:nvPr/>
        </p:nvSpPr>
        <p:spPr>
          <a:xfrm rot="1331961">
            <a:off x="8323603" y="2182137"/>
            <a:ext cx="1334557" cy="50357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矢印: 右 17">
            <a:extLst>
              <a:ext uri="{FF2B5EF4-FFF2-40B4-BE49-F238E27FC236}">
                <a16:creationId xmlns:a16="http://schemas.microsoft.com/office/drawing/2014/main" id="{08D4EEA3-F253-9069-5A0D-93131C643B6C}"/>
              </a:ext>
            </a:extLst>
          </p:cNvPr>
          <p:cNvSpPr/>
          <p:nvPr/>
        </p:nvSpPr>
        <p:spPr>
          <a:xfrm rot="16200000">
            <a:off x="5558174" y="2366801"/>
            <a:ext cx="1034830" cy="50357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610493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AFF5E0-8DF5-0900-F59A-FE5619080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BD2E06FC-8EF1-CF2A-D661-13D7B91E0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非暗号化時の注意点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7C49BF-3B02-548F-970E-28EB23174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普通のハブ（リピーターハブ）を使用している場合、</a:t>
            </a:r>
            <a:br>
              <a:rPr lang="en-US" altLang="ja-JP" dirty="0"/>
            </a:br>
            <a:r>
              <a:rPr lang="ja-JP" altLang="en-US" dirty="0"/>
              <a:t>パケットは通過するすべてのブロードキャストドメイン上の</a:t>
            </a:r>
            <a:br>
              <a:rPr lang="en-US" altLang="ja-JP" dirty="0"/>
            </a:br>
            <a:r>
              <a:rPr lang="ja-JP" altLang="en-US" dirty="0"/>
              <a:t>すべてのコンピュータに送り付けられてしまう。</a:t>
            </a:r>
            <a:endParaRPr lang="en-US" altLang="ja-JP" dirty="0"/>
          </a:p>
          <a:p>
            <a:r>
              <a:rPr lang="ja-JP" altLang="en-US" dirty="0"/>
              <a:t>盗聴し放題である。</a:t>
            </a:r>
            <a:endParaRPr lang="en-US" altLang="ja-JP" dirty="0"/>
          </a:p>
          <a:p>
            <a:r>
              <a:rPr lang="ja-JP" altLang="en-US" dirty="0">
                <a:solidFill>
                  <a:srgbClr val="FF0000"/>
                </a:solidFill>
              </a:rPr>
              <a:t>ではスイッチングハブに変えれば盗聴できないかというと、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en-US" altLang="ja-JP" dirty="0">
                <a:solidFill>
                  <a:srgbClr val="FF0000"/>
                </a:solidFill>
              </a:rPr>
              <a:t>ARP</a:t>
            </a:r>
            <a:r>
              <a:rPr lang="ja-JP" altLang="en-US" dirty="0">
                <a:solidFill>
                  <a:srgbClr val="FF0000"/>
                </a:solidFill>
              </a:rPr>
              <a:t>スプーフィングという手口を使われたら結局盗聴できる。</a:t>
            </a:r>
            <a:endParaRPr lang="en-US" altLang="ja-JP" dirty="0">
              <a:solidFill>
                <a:srgbClr val="FF0000"/>
              </a:solidFill>
            </a:endParaRPr>
          </a:p>
          <a:p>
            <a:endParaRPr lang="en-US" altLang="ja-JP" dirty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この構成で盗聴を防ぐには、暗号化する、セグメンテーションを行う（ネットワーク自体を分ける）など、他の手法の導入が必要。</a:t>
            </a:r>
            <a:endParaRPr lang="en-US" altLang="ja-JP" dirty="0">
              <a:solidFill>
                <a:srgbClr val="FF0000"/>
              </a:solidFill>
            </a:endParaRPr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906799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18F3D-59E9-08C6-771B-7A0C77D1C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DFF6F40A-4C79-6BDC-F0CD-803A2B3D02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1997" y="3386596"/>
            <a:ext cx="646232" cy="371888"/>
          </a:xfrm>
          <a:prstGeom prst="rect">
            <a:avLst/>
          </a:prstGeom>
        </p:spPr>
      </p:pic>
      <p:cxnSp>
        <p:nvCxnSpPr>
          <p:cNvPr id="8" name="コネクタ: 曲線 7">
            <a:extLst>
              <a:ext uri="{FF2B5EF4-FFF2-40B4-BE49-F238E27FC236}">
                <a16:creationId xmlns:a16="http://schemas.microsoft.com/office/drawing/2014/main" id="{B7148430-7F6D-995D-29A7-C06E4DC4CDB9}"/>
              </a:ext>
            </a:extLst>
          </p:cNvPr>
          <p:cNvCxnSpPr>
            <a:cxnSpLocks/>
            <a:stCxn id="550" idx="3"/>
            <a:endCxn id="7" idx="0"/>
          </p:cNvCxnSpPr>
          <p:nvPr/>
        </p:nvCxnSpPr>
        <p:spPr>
          <a:xfrm>
            <a:off x="6786190" y="3169717"/>
            <a:ext cx="848923" cy="216879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CE18D24-4773-565F-CC06-D77FCC9C9649}"/>
              </a:ext>
            </a:extLst>
          </p:cNvPr>
          <p:cNvSpPr txBox="1"/>
          <p:nvPr/>
        </p:nvSpPr>
        <p:spPr>
          <a:xfrm>
            <a:off x="7094948" y="3750000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10.0.0.253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9ABF1F2-525F-7B98-5B0E-9C0A5D1A7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今日の答え</a:t>
            </a:r>
            <a:endParaRPr kumimoji="1" lang="ja-JP" altLang="en-US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8F39914B-C157-F6E5-E9C1-CA88209832E5}"/>
              </a:ext>
            </a:extLst>
          </p:cNvPr>
          <p:cNvGrpSpPr/>
          <p:nvPr/>
        </p:nvGrpSpPr>
        <p:grpSpPr>
          <a:xfrm>
            <a:off x="5734046" y="1882082"/>
            <a:ext cx="689893" cy="482885"/>
            <a:chOff x="0" y="2527443"/>
            <a:chExt cx="1453179" cy="101714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C047B719-15D1-9382-3D26-C75AF5602EDE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51EABD34-B60F-058D-7ADE-BD14B73C3A28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E4ABB7BA-673A-71C8-987B-5F85800AA18E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72038902-05C2-E35A-6E93-C5ECC03B25E7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6F3E7D39-7163-F4AF-F2CB-4102551BC94C}"/>
              </a:ext>
            </a:extLst>
          </p:cNvPr>
          <p:cNvGrpSpPr/>
          <p:nvPr/>
        </p:nvGrpSpPr>
        <p:grpSpPr>
          <a:xfrm>
            <a:off x="5734046" y="3998906"/>
            <a:ext cx="689893" cy="482885"/>
            <a:chOff x="0" y="2527443"/>
            <a:chExt cx="1453179" cy="101714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1A76B8A1-B213-7D23-E77D-801E510DD470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90B009CC-6DFC-6144-3F91-A5EFAD08F204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E9C7DFFC-4A37-F45C-C9E9-8C7B75163747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DB6536AF-E366-F510-DCAA-9F7D91386D7E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49" name="図 548">
            <a:extLst>
              <a:ext uri="{FF2B5EF4-FFF2-40B4-BE49-F238E27FC236}">
                <a16:creationId xmlns:a16="http://schemas.microsoft.com/office/drawing/2014/main" id="{6835A732-A9F2-135C-AF07-2D34A1D1AC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2297" y="2282662"/>
            <a:ext cx="1414395" cy="249958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74DEB6B8-F986-7F54-9EF1-BCA403F6F2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4060" y="2935934"/>
            <a:ext cx="646232" cy="371888"/>
          </a:xfrm>
          <a:prstGeom prst="rect">
            <a:avLst/>
          </a:prstGeom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3DB5F600-BEBD-EF10-7DCE-FDECC4BFF8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2905451"/>
            <a:ext cx="445047" cy="432854"/>
          </a:xfrm>
          <a:prstGeom prst="rect">
            <a:avLst/>
          </a:prstGeom>
        </p:spPr>
      </p:pic>
      <p:pic>
        <p:nvPicPr>
          <p:cNvPr id="554" name="図 553">
            <a:extLst>
              <a:ext uri="{FF2B5EF4-FFF2-40B4-BE49-F238E27FC236}">
                <a16:creationId xmlns:a16="http://schemas.microsoft.com/office/drawing/2014/main" id="{62B981C3-5507-FDC2-7ACB-4A784EFCA7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8952" y="2935934"/>
            <a:ext cx="646232" cy="371888"/>
          </a:xfrm>
          <a:prstGeom prst="rect">
            <a:avLst/>
          </a:prstGeom>
        </p:spPr>
      </p:pic>
      <p:cxnSp>
        <p:nvCxnSpPr>
          <p:cNvPr id="556" name="コネクタ: 曲線 555">
            <a:extLst>
              <a:ext uri="{FF2B5EF4-FFF2-40B4-BE49-F238E27FC236}">
                <a16:creationId xmlns:a16="http://schemas.microsoft.com/office/drawing/2014/main" id="{006F2726-08DE-F3DB-CDA6-26561EBC8AF0}"/>
              </a:ext>
            </a:extLst>
          </p:cNvPr>
          <p:cNvCxnSpPr>
            <a:cxnSpLocks/>
            <a:stCxn id="549" idx="2"/>
            <a:endCxn id="552" idx="0"/>
          </p:cNvCxnSpPr>
          <p:nvPr/>
        </p:nvCxnSpPr>
        <p:spPr>
          <a:xfrm rot="16200000" flipH="1">
            <a:off x="3404069" y="2608045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7" name="コネクタ: 曲線 556">
            <a:extLst>
              <a:ext uri="{FF2B5EF4-FFF2-40B4-BE49-F238E27FC236}">
                <a16:creationId xmlns:a16="http://schemas.microsoft.com/office/drawing/2014/main" id="{BC8C52A6-9CBA-8970-4717-F708CB1580C4}"/>
              </a:ext>
            </a:extLst>
          </p:cNvPr>
          <p:cNvCxnSpPr>
            <a:cxnSpLocks/>
            <a:stCxn id="549" idx="2"/>
            <a:endCxn id="551" idx="0"/>
          </p:cNvCxnSpPr>
          <p:nvPr/>
        </p:nvCxnSpPr>
        <p:spPr>
          <a:xfrm rot="5400000">
            <a:off x="2856679" y="2313118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コネクタ: 曲線 562">
            <a:extLst>
              <a:ext uri="{FF2B5EF4-FFF2-40B4-BE49-F238E27FC236}">
                <a16:creationId xmlns:a16="http://schemas.microsoft.com/office/drawing/2014/main" id="{643E8AC7-4788-2399-BC55-044AF058F4C5}"/>
              </a:ext>
            </a:extLst>
          </p:cNvPr>
          <p:cNvCxnSpPr>
            <a:cxnSpLocks/>
            <a:stCxn id="549" idx="2"/>
            <a:endCxn id="554" idx="0"/>
          </p:cNvCxnSpPr>
          <p:nvPr/>
        </p:nvCxnSpPr>
        <p:spPr>
          <a:xfrm rot="5400000">
            <a:off x="2339125" y="1795564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3" name="図 572">
            <a:extLst>
              <a:ext uri="{FF2B5EF4-FFF2-40B4-BE49-F238E27FC236}">
                <a16:creationId xmlns:a16="http://schemas.microsoft.com/office/drawing/2014/main" id="{727FD011-3C2D-E17F-8B2F-BC6F2C063C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2297" y="3789357"/>
            <a:ext cx="1414395" cy="249958"/>
          </a:xfrm>
          <a:prstGeom prst="rect">
            <a:avLst/>
          </a:prstGeom>
        </p:spPr>
      </p:pic>
      <p:pic>
        <p:nvPicPr>
          <p:cNvPr id="574" name="図 573">
            <a:extLst>
              <a:ext uri="{FF2B5EF4-FFF2-40B4-BE49-F238E27FC236}">
                <a16:creationId xmlns:a16="http://schemas.microsoft.com/office/drawing/2014/main" id="{FC4A3D33-B6FA-4316-64F0-CB4DA394AA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4060" y="4442629"/>
            <a:ext cx="646232" cy="371888"/>
          </a:xfrm>
          <a:prstGeom prst="rect">
            <a:avLst/>
          </a:prstGeom>
        </p:spPr>
      </p:pic>
      <p:pic>
        <p:nvPicPr>
          <p:cNvPr id="575" name="図 574">
            <a:extLst>
              <a:ext uri="{FF2B5EF4-FFF2-40B4-BE49-F238E27FC236}">
                <a16:creationId xmlns:a16="http://schemas.microsoft.com/office/drawing/2014/main" id="{793780D1-DB7A-695F-2D25-37343F9882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4412146"/>
            <a:ext cx="445047" cy="432854"/>
          </a:xfrm>
          <a:prstGeom prst="rect">
            <a:avLst/>
          </a:prstGeom>
        </p:spPr>
      </p:pic>
      <p:pic>
        <p:nvPicPr>
          <p:cNvPr id="577" name="図 576">
            <a:extLst>
              <a:ext uri="{FF2B5EF4-FFF2-40B4-BE49-F238E27FC236}">
                <a16:creationId xmlns:a16="http://schemas.microsoft.com/office/drawing/2014/main" id="{8D9C5A9F-7CB3-97F2-D170-74303281FA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8952" y="4442629"/>
            <a:ext cx="646232" cy="371888"/>
          </a:xfrm>
          <a:prstGeom prst="rect">
            <a:avLst/>
          </a:prstGeom>
        </p:spPr>
      </p:pic>
      <p:cxnSp>
        <p:nvCxnSpPr>
          <p:cNvPr id="578" name="コネクタ: 曲線 577">
            <a:extLst>
              <a:ext uri="{FF2B5EF4-FFF2-40B4-BE49-F238E27FC236}">
                <a16:creationId xmlns:a16="http://schemas.microsoft.com/office/drawing/2014/main" id="{103A34A2-6FE6-A816-E8B6-2EAC7A1AC332}"/>
              </a:ext>
            </a:extLst>
          </p:cNvPr>
          <p:cNvCxnSpPr>
            <a:cxnSpLocks/>
            <a:stCxn id="573" idx="2"/>
            <a:endCxn id="575" idx="0"/>
          </p:cNvCxnSpPr>
          <p:nvPr/>
        </p:nvCxnSpPr>
        <p:spPr>
          <a:xfrm rot="16200000" flipH="1">
            <a:off x="3404069" y="4114740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コネクタ: 曲線 578">
            <a:extLst>
              <a:ext uri="{FF2B5EF4-FFF2-40B4-BE49-F238E27FC236}">
                <a16:creationId xmlns:a16="http://schemas.microsoft.com/office/drawing/2014/main" id="{CA5861F0-98DA-C142-9CF2-1A7F11D110D5}"/>
              </a:ext>
            </a:extLst>
          </p:cNvPr>
          <p:cNvCxnSpPr>
            <a:cxnSpLocks/>
            <a:stCxn id="573" idx="2"/>
            <a:endCxn id="574" idx="0"/>
          </p:cNvCxnSpPr>
          <p:nvPr/>
        </p:nvCxnSpPr>
        <p:spPr>
          <a:xfrm rot="5400000">
            <a:off x="2856679" y="3819813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コネクタ: 曲線 580">
            <a:extLst>
              <a:ext uri="{FF2B5EF4-FFF2-40B4-BE49-F238E27FC236}">
                <a16:creationId xmlns:a16="http://schemas.microsoft.com/office/drawing/2014/main" id="{8472B0CE-CD12-DCEC-AE08-3A96A939F9BA}"/>
              </a:ext>
            </a:extLst>
          </p:cNvPr>
          <p:cNvCxnSpPr>
            <a:cxnSpLocks/>
            <a:stCxn id="573" idx="2"/>
            <a:endCxn id="577" idx="0"/>
          </p:cNvCxnSpPr>
          <p:nvPr/>
        </p:nvCxnSpPr>
        <p:spPr>
          <a:xfrm rot="5400000">
            <a:off x="2339125" y="3302259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コネクタ: 曲線 582">
            <a:extLst>
              <a:ext uri="{FF2B5EF4-FFF2-40B4-BE49-F238E27FC236}">
                <a16:creationId xmlns:a16="http://schemas.microsoft.com/office/drawing/2014/main" id="{0C686734-870A-E79E-A34C-164BF606E575}"/>
              </a:ext>
            </a:extLst>
          </p:cNvPr>
          <p:cNvCxnSpPr>
            <a:cxnSpLocks/>
            <a:stCxn id="573" idx="3"/>
            <a:endCxn id="550" idx="1"/>
          </p:cNvCxnSpPr>
          <p:nvPr/>
        </p:nvCxnSpPr>
        <p:spPr>
          <a:xfrm flipV="1">
            <a:off x="4186692" y="3169717"/>
            <a:ext cx="1185103" cy="7446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コネクタ 585">
            <a:extLst>
              <a:ext uri="{FF2B5EF4-FFF2-40B4-BE49-F238E27FC236}">
                <a16:creationId xmlns:a16="http://schemas.microsoft.com/office/drawing/2014/main" id="{1C658674-A112-1A3F-AF49-7248DED150BE}"/>
              </a:ext>
            </a:extLst>
          </p:cNvPr>
          <p:cNvCxnSpPr>
            <a:cxnSpLocks/>
            <a:stCxn id="22" idx="6"/>
            <a:endCxn id="550" idx="0"/>
          </p:cNvCxnSpPr>
          <p:nvPr/>
        </p:nvCxnSpPr>
        <p:spPr>
          <a:xfrm>
            <a:off x="6075864" y="2364967"/>
            <a:ext cx="3129" cy="6797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0" name="図 549">
            <a:extLst>
              <a:ext uri="{FF2B5EF4-FFF2-40B4-BE49-F238E27FC236}">
                <a16:creationId xmlns:a16="http://schemas.microsoft.com/office/drawing/2014/main" id="{FEF7B439-860A-D012-624E-AF3DDBAA5A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1795" y="3044738"/>
            <a:ext cx="1414395" cy="249958"/>
          </a:xfrm>
          <a:prstGeom prst="rect">
            <a:avLst/>
          </a:prstGeom>
        </p:spPr>
      </p:pic>
      <p:pic>
        <p:nvPicPr>
          <p:cNvPr id="593" name="図 592">
            <a:extLst>
              <a:ext uri="{FF2B5EF4-FFF2-40B4-BE49-F238E27FC236}">
                <a16:creationId xmlns:a16="http://schemas.microsoft.com/office/drawing/2014/main" id="{C9FC7FD8-0C3F-5706-39FE-0E33B88AA0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2443186"/>
            <a:ext cx="1889924" cy="335309"/>
          </a:xfrm>
          <a:prstGeom prst="rect">
            <a:avLst/>
          </a:prstGeom>
        </p:spPr>
      </p:pic>
      <p:pic>
        <p:nvPicPr>
          <p:cNvPr id="595" name="図 594">
            <a:extLst>
              <a:ext uri="{FF2B5EF4-FFF2-40B4-BE49-F238E27FC236}">
                <a16:creationId xmlns:a16="http://schemas.microsoft.com/office/drawing/2014/main" id="{67F0437E-6074-A24D-DDC2-B08DE5D883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1795" y="5133889"/>
            <a:ext cx="1414395" cy="249958"/>
          </a:xfrm>
          <a:prstGeom prst="rect">
            <a:avLst/>
          </a:prstGeom>
        </p:spPr>
      </p:pic>
      <p:pic>
        <p:nvPicPr>
          <p:cNvPr id="596" name="図 595">
            <a:extLst>
              <a:ext uri="{FF2B5EF4-FFF2-40B4-BE49-F238E27FC236}">
                <a16:creationId xmlns:a16="http://schemas.microsoft.com/office/drawing/2014/main" id="{A3F1358C-102F-0380-9169-621232A188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4545" y="5952261"/>
            <a:ext cx="646232" cy="371888"/>
          </a:xfrm>
          <a:prstGeom prst="rect">
            <a:avLst/>
          </a:prstGeom>
        </p:spPr>
      </p:pic>
      <p:pic>
        <p:nvPicPr>
          <p:cNvPr id="597" name="図 596">
            <a:extLst>
              <a:ext uri="{FF2B5EF4-FFF2-40B4-BE49-F238E27FC236}">
                <a16:creationId xmlns:a16="http://schemas.microsoft.com/office/drawing/2014/main" id="{CDC25382-5AF4-89AD-C970-04ACC07A9B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696" y="5921778"/>
            <a:ext cx="445047" cy="432854"/>
          </a:xfrm>
          <a:prstGeom prst="rect">
            <a:avLst/>
          </a:prstGeom>
        </p:spPr>
      </p:pic>
      <p:pic>
        <p:nvPicPr>
          <p:cNvPr id="598" name="図 597">
            <a:extLst>
              <a:ext uri="{FF2B5EF4-FFF2-40B4-BE49-F238E27FC236}">
                <a16:creationId xmlns:a16="http://schemas.microsoft.com/office/drawing/2014/main" id="{9312C1F3-42AF-19CA-432D-185631A829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3673" y="5952261"/>
            <a:ext cx="646232" cy="371888"/>
          </a:xfrm>
          <a:prstGeom prst="rect">
            <a:avLst/>
          </a:prstGeom>
        </p:spPr>
      </p:pic>
      <p:cxnSp>
        <p:nvCxnSpPr>
          <p:cNvPr id="600" name="コネクタ: 曲線 599">
            <a:extLst>
              <a:ext uri="{FF2B5EF4-FFF2-40B4-BE49-F238E27FC236}">
                <a16:creationId xmlns:a16="http://schemas.microsoft.com/office/drawing/2014/main" id="{D294F929-BBB7-ABAC-19EA-BE177B35D410}"/>
              </a:ext>
            </a:extLst>
          </p:cNvPr>
          <p:cNvCxnSpPr>
            <a:stCxn id="595" idx="2"/>
            <a:endCxn id="597" idx="0"/>
          </p:cNvCxnSpPr>
          <p:nvPr/>
        </p:nvCxnSpPr>
        <p:spPr>
          <a:xfrm rot="16200000" flipH="1">
            <a:off x="6112641" y="5350198"/>
            <a:ext cx="537931" cy="605227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コネクタ: 曲線 600">
            <a:extLst>
              <a:ext uri="{FF2B5EF4-FFF2-40B4-BE49-F238E27FC236}">
                <a16:creationId xmlns:a16="http://schemas.microsoft.com/office/drawing/2014/main" id="{5BC8BE1E-5A5E-4875-8DC1-A7BBAFF68958}"/>
              </a:ext>
            </a:extLst>
          </p:cNvPr>
          <p:cNvCxnSpPr>
            <a:cxnSpLocks/>
            <a:stCxn id="595" idx="2"/>
            <a:endCxn id="596" idx="0"/>
          </p:cNvCxnSpPr>
          <p:nvPr/>
        </p:nvCxnSpPr>
        <p:spPr>
          <a:xfrm rot="5400000">
            <a:off x="5499120" y="5372388"/>
            <a:ext cx="568414" cy="591332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コネクタ: 曲線 601">
            <a:extLst>
              <a:ext uri="{FF2B5EF4-FFF2-40B4-BE49-F238E27FC236}">
                <a16:creationId xmlns:a16="http://schemas.microsoft.com/office/drawing/2014/main" id="{BB803179-E67E-81EC-92CC-11C2956FF637}"/>
              </a:ext>
            </a:extLst>
          </p:cNvPr>
          <p:cNvCxnSpPr>
            <a:cxnSpLocks/>
            <a:stCxn id="595" idx="2"/>
            <a:endCxn id="598" idx="0"/>
          </p:cNvCxnSpPr>
          <p:nvPr/>
        </p:nvCxnSpPr>
        <p:spPr>
          <a:xfrm rot="5400000">
            <a:off x="4723684" y="4596952"/>
            <a:ext cx="568414" cy="21422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コネクタ: 曲線 602">
            <a:extLst>
              <a:ext uri="{FF2B5EF4-FFF2-40B4-BE49-F238E27FC236}">
                <a16:creationId xmlns:a16="http://schemas.microsoft.com/office/drawing/2014/main" id="{C062959F-E973-8FC7-BDAF-55D27AD19F74}"/>
              </a:ext>
            </a:extLst>
          </p:cNvPr>
          <p:cNvCxnSpPr>
            <a:cxnSpLocks/>
            <a:stCxn id="595" idx="2"/>
            <a:endCxn id="622" idx="0"/>
          </p:cNvCxnSpPr>
          <p:nvPr/>
        </p:nvCxnSpPr>
        <p:spPr>
          <a:xfrm rot="16200000" flipH="1">
            <a:off x="7176963" y="4285877"/>
            <a:ext cx="540165" cy="27361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4" name="図 603">
            <a:extLst>
              <a:ext uri="{FF2B5EF4-FFF2-40B4-BE49-F238E27FC236}">
                <a16:creationId xmlns:a16="http://schemas.microsoft.com/office/drawing/2014/main" id="{031533BB-E579-E056-4E02-D97FA1F5F7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3335784"/>
            <a:ext cx="1889924" cy="335309"/>
          </a:xfrm>
          <a:prstGeom prst="rect">
            <a:avLst/>
          </a:prstGeom>
        </p:spPr>
      </p:pic>
      <p:cxnSp>
        <p:nvCxnSpPr>
          <p:cNvPr id="605" name="コネクタ: 曲線 604">
            <a:extLst>
              <a:ext uri="{FF2B5EF4-FFF2-40B4-BE49-F238E27FC236}">
                <a16:creationId xmlns:a16="http://schemas.microsoft.com/office/drawing/2014/main" id="{975F0E83-FBCA-4732-F21C-1695217C2BE0}"/>
              </a:ext>
            </a:extLst>
          </p:cNvPr>
          <p:cNvCxnSpPr>
            <a:cxnSpLocks/>
            <a:stCxn id="593" idx="1"/>
            <a:endCxn id="609" idx="2"/>
          </p:cNvCxnSpPr>
          <p:nvPr/>
        </p:nvCxnSpPr>
        <p:spPr>
          <a:xfrm rot="10800000">
            <a:off x="8368441" y="2192785"/>
            <a:ext cx="949494" cy="418057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9" name="図 608">
            <a:extLst>
              <a:ext uri="{FF2B5EF4-FFF2-40B4-BE49-F238E27FC236}">
                <a16:creationId xmlns:a16="http://schemas.microsoft.com/office/drawing/2014/main" id="{84989531-5D29-CE8B-5BA7-F55984D146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1243" y="1942826"/>
            <a:ext cx="1414395" cy="249958"/>
          </a:xfrm>
          <a:prstGeom prst="rect">
            <a:avLst/>
          </a:prstGeom>
        </p:spPr>
      </p:pic>
      <p:cxnSp>
        <p:nvCxnSpPr>
          <p:cNvPr id="612" name="コネクタ: 曲線 611">
            <a:extLst>
              <a:ext uri="{FF2B5EF4-FFF2-40B4-BE49-F238E27FC236}">
                <a16:creationId xmlns:a16="http://schemas.microsoft.com/office/drawing/2014/main" id="{D5CA85D8-E559-0822-D618-6607E83275D4}"/>
              </a:ext>
            </a:extLst>
          </p:cNvPr>
          <p:cNvCxnSpPr>
            <a:cxnSpLocks/>
            <a:stCxn id="604" idx="1"/>
            <a:endCxn id="609" idx="2"/>
          </p:cNvCxnSpPr>
          <p:nvPr/>
        </p:nvCxnSpPr>
        <p:spPr>
          <a:xfrm rot="10800000">
            <a:off x="8368441" y="2192785"/>
            <a:ext cx="949494" cy="1310655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コネクタ 616">
            <a:extLst>
              <a:ext uri="{FF2B5EF4-FFF2-40B4-BE49-F238E27FC236}">
                <a16:creationId xmlns:a16="http://schemas.microsoft.com/office/drawing/2014/main" id="{C5C367AD-2C58-9D37-FCC4-3BD961C6A345}"/>
              </a:ext>
            </a:extLst>
          </p:cNvPr>
          <p:cNvCxnSpPr>
            <a:cxnSpLocks/>
            <a:stCxn id="23" idx="6"/>
            <a:endCxn id="609" idx="1"/>
          </p:cNvCxnSpPr>
          <p:nvPr/>
        </p:nvCxnSpPr>
        <p:spPr>
          <a:xfrm>
            <a:off x="6417682" y="2067805"/>
            <a:ext cx="12435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2" name="図 621">
            <a:extLst>
              <a:ext uri="{FF2B5EF4-FFF2-40B4-BE49-F238E27FC236}">
                <a16:creationId xmlns:a16="http://schemas.microsoft.com/office/drawing/2014/main" id="{4A525B08-4DAE-B5C0-2C32-22D2580C82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135" y="5924012"/>
            <a:ext cx="1889924" cy="335309"/>
          </a:xfrm>
          <a:prstGeom prst="rect">
            <a:avLst/>
          </a:prstGeom>
        </p:spPr>
      </p:pic>
      <p:cxnSp>
        <p:nvCxnSpPr>
          <p:cNvPr id="626" name="直線コネクタ 625">
            <a:extLst>
              <a:ext uri="{FF2B5EF4-FFF2-40B4-BE49-F238E27FC236}">
                <a16:creationId xmlns:a16="http://schemas.microsoft.com/office/drawing/2014/main" id="{031401D1-6810-C73B-4F0E-19E30A6813F3}"/>
              </a:ext>
            </a:extLst>
          </p:cNvPr>
          <p:cNvCxnSpPr>
            <a:cxnSpLocks/>
            <a:stCxn id="550" idx="2"/>
            <a:endCxn id="33" idx="0"/>
          </p:cNvCxnSpPr>
          <p:nvPr/>
        </p:nvCxnSpPr>
        <p:spPr>
          <a:xfrm flipH="1">
            <a:off x="6075864" y="3294696"/>
            <a:ext cx="3129" cy="704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コネクタ 628">
            <a:extLst>
              <a:ext uri="{FF2B5EF4-FFF2-40B4-BE49-F238E27FC236}">
                <a16:creationId xmlns:a16="http://schemas.microsoft.com/office/drawing/2014/main" id="{A8BD6D2E-A7B6-ABF2-201F-321BD8D93F8E}"/>
              </a:ext>
            </a:extLst>
          </p:cNvPr>
          <p:cNvCxnSpPr>
            <a:cxnSpLocks/>
            <a:stCxn id="32" idx="6"/>
            <a:endCxn id="595" idx="0"/>
          </p:cNvCxnSpPr>
          <p:nvPr/>
        </p:nvCxnSpPr>
        <p:spPr>
          <a:xfrm>
            <a:off x="6075864" y="4481791"/>
            <a:ext cx="3129" cy="652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コネクタ: 曲線 659">
            <a:extLst>
              <a:ext uri="{FF2B5EF4-FFF2-40B4-BE49-F238E27FC236}">
                <a16:creationId xmlns:a16="http://schemas.microsoft.com/office/drawing/2014/main" id="{1BCEFDBC-F64C-E43C-CC00-8704ED702E74}"/>
              </a:ext>
            </a:extLst>
          </p:cNvPr>
          <p:cNvCxnSpPr>
            <a:cxnSpLocks/>
            <a:stCxn id="549" idx="3"/>
            <a:endCxn id="550" idx="1"/>
          </p:cNvCxnSpPr>
          <p:nvPr/>
        </p:nvCxnSpPr>
        <p:spPr>
          <a:xfrm>
            <a:off x="4186692" y="2407641"/>
            <a:ext cx="1185103" cy="76207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8" name="雲 667">
            <a:extLst>
              <a:ext uri="{FF2B5EF4-FFF2-40B4-BE49-F238E27FC236}">
                <a16:creationId xmlns:a16="http://schemas.microsoft.com/office/drawing/2014/main" id="{6A919D5C-AC42-B6D8-200C-D3B4CD0AEF3B}"/>
              </a:ext>
            </a:extLst>
          </p:cNvPr>
          <p:cNvSpPr/>
          <p:nvPr/>
        </p:nvSpPr>
        <p:spPr>
          <a:xfrm>
            <a:off x="5256561" y="230534"/>
            <a:ext cx="1638605" cy="1060243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Internet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9" name="直線コネクタ 668">
            <a:extLst>
              <a:ext uri="{FF2B5EF4-FFF2-40B4-BE49-F238E27FC236}">
                <a16:creationId xmlns:a16="http://schemas.microsoft.com/office/drawing/2014/main" id="{A1A992B1-D57A-68E3-F227-71A4BBE4DC17}"/>
              </a:ext>
            </a:extLst>
          </p:cNvPr>
          <p:cNvCxnSpPr>
            <a:cxnSpLocks/>
            <a:stCxn id="668" idx="1"/>
            <a:endCxn id="21" idx="21"/>
          </p:cNvCxnSpPr>
          <p:nvPr/>
        </p:nvCxnSpPr>
        <p:spPr>
          <a:xfrm>
            <a:off x="6075864" y="1289648"/>
            <a:ext cx="0" cy="620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3" name="テキスト ボックス 672">
            <a:extLst>
              <a:ext uri="{FF2B5EF4-FFF2-40B4-BE49-F238E27FC236}">
                <a16:creationId xmlns:a16="http://schemas.microsoft.com/office/drawing/2014/main" id="{0E18461A-2C54-B282-8C0C-9C80677DCD95}"/>
              </a:ext>
            </a:extLst>
          </p:cNvPr>
          <p:cNvSpPr txBox="1"/>
          <p:nvPr/>
        </p:nvSpPr>
        <p:spPr>
          <a:xfrm>
            <a:off x="4597319" y="23417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4" name="テキスト ボックス 673">
            <a:extLst>
              <a:ext uri="{FF2B5EF4-FFF2-40B4-BE49-F238E27FC236}">
                <a16:creationId xmlns:a16="http://schemas.microsoft.com/office/drawing/2014/main" id="{4DAFC5EA-EBC1-2DF7-1BE4-38EBD0E9DC87}"/>
              </a:ext>
            </a:extLst>
          </p:cNvPr>
          <p:cNvSpPr txBox="1"/>
          <p:nvPr/>
        </p:nvSpPr>
        <p:spPr>
          <a:xfrm>
            <a:off x="4597319" y="3699759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5" name="テキスト ボックス 674">
            <a:extLst>
              <a:ext uri="{FF2B5EF4-FFF2-40B4-BE49-F238E27FC236}">
                <a16:creationId xmlns:a16="http://schemas.microsoft.com/office/drawing/2014/main" id="{67ED3F11-EE3E-D0CF-55AA-0B27C3292BD7}"/>
              </a:ext>
            </a:extLst>
          </p:cNvPr>
          <p:cNvSpPr txBox="1"/>
          <p:nvPr/>
        </p:nvSpPr>
        <p:spPr>
          <a:xfrm>
            <a:off x="4597319" y="15929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aa.bb.cc.dd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6" name="テキスト ボックス 675">
            <a:extLst>
              <a:ext uri="{FF2B5EF4-FFF2-40B4-BE49-F238E27FC236}">
                <a16:creationId xmlns:a16="http://schemas.microsoft.com/office/drawing/2014/main" id="{BD05DE05-9642-4BB4-7EDA-431A3A46AD5F}"/>
              </a:ext>
            </a:extLst>
          </p:cNvPr>
          <p:cNvSpPr txBox="1"/>
          <p:nvPr/>
        </p:nvSpPr>
        <p:spPr>
          <a:xfrm>
            <a:off x="4580310" y="4485002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7" name="テキスト ボックス 676">
            <a:extLst>
              <a:ext uri="{FF2B5EF4-FFF2-40B4-BE49-F238E27FC236}">
                <a16:creationId xmlns:a16="http://schemas.microsoft.com/office/drawing/2014/main" id="{CDF1F03A-53BE-3127-4EA1-B5D9F7A9F35E}"/>
              </a:ext>
            </a:extLst>
          </p:cNvPr>
          <p:cNvSpPr txBox="1"/>
          <p:nvPr/>
        </p:nvSpPr>
        <p:spPr>
          <a:xfrm>
            <a:off x="8226634" y="62593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8" name="テキスト ボックス 677">
            <a:extLst>
              <a:ext uri="{FF2B5EF4-FFF2-40B4-BE49-F238E27FC236}">
                <a16:creationId xmlns:a16="http://schemas.microsoft.com/office/drawing/2014/main" id="{8C9516B4-A697-0CD2-3321-E711E3A87543}"/>
              </a:ext>
            </a:extLst>
          </p:cNvPr>
          <p:cNvSpPr txBox="1"/>
          <p:nvPr/>
        </p:nvSpPr>
        <p:spPr>
          <a:xfrm>
            <a:off x="3383627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  <a:endParaRPr kumimoji="1"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9" name="テキスト ボックス 678">
            <a:extLst>
              <a:ext uri="{FF2B5EF4-FFF2-40B4-BE49-F238E27FC236}">
                <a16:creationId xmlns:a16="http://schemas.microsoft.com/office/drawing/2014/main" id="{528D6C52-A2EA-42A5-5FF3-67104840ADBE}"/>
              </a:ext>
            </a:extLst>
          </p:cNvPr>
          <p:cNvSpPr txBox="1"/>
          <p:nvPr/>
        </p:nvSpPr>
        <p:spPr>
          <a:xfrm>
            <a:off x="4815370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3" name="テキスト ボックス 682">
            <a:extLst>
              <a:ext uri="{FF2B5EF4-FFF2-40B4-BE49-F238E27FC236}">
                <a16:creationId xmlns:a16="http://schemas.microsoft.com/office/drawing/2014/main" id="{33591E44-1F90-C459-8B2C-24C0FABCF1F9}"/>
              </a:ext>
            </a:extLst>
          </p:cNvPr>
          <p:cNvSpPr txBox="1"/>
          <p:nvPr/>
        </p:nvSpPr>
        <p:spPr>
          <a:xfrm>
            <a:off x="6030876" y="63291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4" name="テキスト ボックス 683">
            <a:extLst>
              <a:ext uri="{FF2B5EF4-FFF2-40B4-BE49-F238E27FC236}">
                <a16:creationId xmlns:a16="http://schemas.microsoft.com/office/drawing/2014/main" id="{D2CDE6D5-A2EB-6150-15AA-23F6910F288A}"/>
              </a:ext>
            </a:extLst>
          </p:cNvPr>
          <p:cNvSpPr txBox="1"/>
          <p:nvPr/>
        </p:nvSpPr>
        <p:spPr>
          <a:xfrm>
            <a:off x="6325487" y="1755032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5" name="テキスト ボックス 684">
            <a:extLst>
              <a:ext uri="{FF2B5EF4-FFF2-40B4-BE49-F238E27FC236}">
                <a16:creationId xmlns:a16="http://schemas.microsoft.com/office/drawing/2014/main" id="{774DFFEC-8B5B-821B-8B09-64A4568EB6B2}"/>
              </a:ext>
            </a:extLst>
          </p:cNvPr>
          <p:cNvSpPr txBox="1"/>
          <p:nvPr/>
        </p:nvSpPr>
        <p:spPr>
          <a:xfrm>
            <a:off x="9361233" y="2778495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6" name="テキスト ボックス 685">
            <a:extLst>
              <a:ext uri="{FF2B5EF4-FFF2-40B4-BE49-F238E27FC236}">
                <a16:creationId xmlns:a16="http://schemas.microsoft.com/office/drawing/2014/main" id="{5C3BE46F-F758-497B-97C4-9EC96A2C7E77}"/>
              </a:ext>
            </a:extLst>
          </p:cNvPr>
          <p:cNvSpPr txBox="1"/>
          <p:nvPr/>
        </p:nvSpPr>
        <p:spPr>
          <a:xfrm>
            <a:off x="9361233" y="3652344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6" name="テキスト ボックス 695">
            <a:extLst>
              <a:ext uri="{FF2B5EF4-FFF2-40B4-BE49-F238E27FC236}">
                <a16:creationId xmlns:a16="http://schemas.microsoft.com/office/drawing/2014/main" id="{9F4ED483-19F8-11BF-F3DD-A20683FB3B5F}"/>
              </a:ext>
            </a:extLst>
          </p:cNvPr>
          <p:cNvSpPr txBox="1"/>
          <p:nvPr/>
        </p:nvSpPr>
        <p:spPr>
          <a:xfrm>
            <a:off x="1168911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88A60D06-E8B0-5505-0C99-A310CEC9A95F}"/>
              </a:ext>
            </a:extLst>
          </p:cNvPr>
          <p:cNvSpPr txBox="1"/>
          <p:nvPr/>
        </p:nvSpPr>
        <p:spPr>
          <a:xfrm>
            <a:off x="2193644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D804E1DB-D462-850A-1188-39F5F5D82EAE}"/>
              </a:ext>
            </a:extLst>
          </p:cNvPr>
          <p:cNvSpPr txBox="1"/>
          <p:nvPr/>
        </p:nvSpPr>
        <p:spPr>
          <a:xfrm>
            <a:off x="3234255" y="4828324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32458FCB-D6F9-959B-AFC8-A67335CBAAE7}"/>
              </a:ext>
            </a:extLst>
          </p:cNvPr>
          <p:cNvSpPr txBox="1"/>
          <p:nvPr/>
        </p:nvSpPr>
        <p:spPr>
          <a:xfrm>
            <a:off x="1116813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0" name="テキスト ボックス 699">
            <a:extLst>
              <a:ext uri="{FF2B5EF4-FFF2-40B4-BE49-F238E27FC236}">
                <a16:creationId xmlns:a16="http://schemas.microsoft.com/office/drawing/2014/main" id="{F3DE64C0-8255-9B73-EFD9-C85751F58BAE}"/>
              </a:ext>
            </a:extLst>
          </p:cNvPr>
          <p:cNvSpPr txBox="1"/>
          <p:nvPr/>
        </p:nvSpPr>
        <p:spPr>
          <a:xfrm>
            <a:off x="2141546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1" name="テキスト ボックス 700">
            <a:extLst>
              <a:ext uri="{FF2B5EF4-FFF2-40B4-BE49-F238E27FC236}">
                <a16:creationId xmlns:a16="http://schemas.microsoft.com/office/drawing/2014/main" id="{EE9B440E-28E6-4CC6-97E0-8B57D1886600}"/>
              </a:ext>
            </a:extLst>
          </p:cNvPr>
          <p:cNvSpPr txBox="1"/>
          <p:nvPr/>
        </p:nvSpPr>
        <p:spPr>
          <a:xfrm>
            <a:off x="3234255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フリーフォーム: 図形 2">
            <a:extLst>
              <a:ext uri="{FF2B5EF4-FFF2-40B4-BE49-F238E27FC236}">
                <a16:creationId xmlns:a16="http://schemas.microsoft.com/office/drawing/2014/main" id="{CAE1ACE1-A45E-3923-87B2-C2A0B3D88171}"/>
              </a:ext>
            </a:extLst>
          </p:cNvPr>
          <p:cNvSpPr/>
          <p:nvPr/>
        </p:nvSpPr>
        <p:spPr>
          <a:xfrm>
            <a:off x="3667490" y="2569701"/>
            <a:ext cx="5736069" cy="3438076"/>
          </a:xfrm>
          <a:custGeom>
            <a:avLst/>
            <a:gdLst>
              <a:gd name="csX0" fmla="*/ 0 w 6400800"/>
              <a:gd name="csY0" fmla="*/ 3797300 h 3949700"/>
              <a:gd name="csX1" fmla="*/ 685800 w 6400800"/>
              <a:gd name="csY1" fmla="*/ 3949700 h 3949700"/>
              <a:gd name="csX2" fmla="*/ 5930900 w 6400800"/>
              <a:gd name="csY2" fmla="*/ 444500 h 3949700"/>
              <a:gd name="csX3" fmla="*/ 5930900 w 6400800"/>
              <a:gd name="csY3" fmla="*/ 800100 h 3949700"/>
              <a:gd name="csX4" fmla="*/ 6400800 w 6400800"/>
              <a:gd name="csY4" fmla="*/ 0 h 3949700"/>
              <a:gd name="csX5" fmla="*/ 5295900 w 6400800"/>
              <a:gd name="csY5" fmla="*/ 101600 h 3949700"/>
              <a:gd name="csX6" fmla="*/ 5676900 w 6400800"/>
              <a:gd name="csY6" fmla="*/ 254000 h 3949700"/>
              <a:gd name="csX7" fmla="*/ 0 w 6400800"/>
              <a:gd name="csY7" fmla="*/ 3797300 h 3949700"/>
              <a:gd name="csX0" fmla="*/ 0 w 6400800"/>
              <a:gd name="csY0" fmla="*/ 3797300 h 3949700"/>
              <a:gd name="csX1" fmla="*/ 685800 w 6400800"/>
              <a:gd name="csY1" fmla="*/ 3949700 h 3949700"/>
              <a:gd name="csX2" fmla="*/ 5930900 w 6400800"/>
              <a:gd name="csY2" fmla="*/ 444500 h 3949700"/>
              <a:gd name="csX3" fmla="*/ 5930900 w 6400800"/>
              <a:gd name="csY3" fmla="*/ 800100 h 3949700"/>
              <a:gd name="csX4" fmla="*/ 6400800 w 6400800"/>
              <a:gd name="csY4" fmla="*/ 0 h 3949700"/>
              <a:gd name="csX5" fmla="*/ 5295900 w 6400800"/>
              <a:gd name="csY5" fmla="*/ 101600 h 3949700"/>
              <a:gd name="csX6" fmla="*/ 5676900 w 6400800"/>
              <a:gd name="csY6" fmla="*/ 254000 h 3949700"/>
              <a:gd name="csX7" fmla="*/ 0 w 6400800"/>
              <a:gd name="csY7" fmla="*/ 3797300 h 3949700"/>
              <a:gd name="csX0" fmla="*/ 0 w 6400800"/>
              <a:gd name="csY0" fmla="*/ 3797300 h 3975100"/>
              <a:gd name="csX1" fmla="*/ 990600 w 6400800"/>
              <a:gd name="csY1" fmla="*/ 3975100 h 3975100"/>
              <a:gd name="csX2" fmla="*/ 5930900 w 6400800"/>
              <a:gd name="csY2" fmla="*/ 444500 h 3975100"/>
              <a:gd name="csX3" fmla="*/ 5930900 w 6400800"/>
              <a:gd name="csY3" fmla="*/ 800100 h 3975100"/>
              <a:gd name="csX4" fmla="*/ 6400800 w 6400800"/>
              <a:gd name="csY4" fmla="*/ 0 h 3975100"/>
              <a:gd name="csX5" fmla="*/ 5295900 w 6400800"/>
              <a:gd name="csY5" fmla="*/ 101600 h 3975100"/>
              <a:gd name="csX6" fmla="*/ 5676900 w 6400800"/>
              <a:gd name="csY6" fmla="*/ 254000 h 3975100"/>
              <a:gd name="csX7" fmla="*/ 0 w 6400800"/>
              <a:gd name="csY7" fmla="*/ 3797300 h 3975100"/>
              <a:gd name="csX0" fmla="*/ 0 w 6400800"/>
              <a:gd name="csY0" fmla="*/ 3797300 h 3975100"/>
              <a:gd name="csX1" fmla="*/ 990600 w 6400800"/>
              <a:gd name="csY1" fmla="*/ 3975100 h 3975100"/>
              <a:gd name="csX2" fmla="*/ 5930900 w 6400800"/>
              <a:gd name="csY2" fmla="*/ 444500 h 3975100"/>
              <a:gd name="csX3" fmla="*/ 5930900 w 6400800"/>
              <a:gd name="csY3" fmla="*/ 800100 h 3975100"/>
              <a:gd name="csX4" fmla="*/ 6400800 w 6400800"/>
              <a:gd name="csY4" fmla="*/ 0 h 3975100"/>
              <a:gd name="csX5" fmla="*/ 5295900 w 6400800"/>
              <a:gd name="csY5" fmla="*/ 101600 h 3975100"/>
              <a:gd name="csX6" fmla="*/ 5676900 w 6400800"/>
              <a:gd name="csY6" fmla="*/ 254000 h 3975100"/>
              <a:gd name="csX7" fmla="*/ 0 w 6400800"/>
              <a:gd name="csY7" fmla="*/ 3797300 h 3975100"/>
              <a:gd name="csX0" fmla="*/ 0 w 6400800"/>
              <a:gd name="csY0" fmla="*/ 3797300 h 3975100"/>
              <a:gd name="csX1" fmla="*/ 990600 w 6400800"/>
              <a:gd name="csY1" fmla="*/ 3975100 h 3975100"/>
              <a:gd name="csX2" fmla="*/ 5930900 w 6400800"/>
              <a:gd name="csY2" fmla="*/ 444500 h 3975100"/>
              <a:gd name="csX3" fmla="*/ 5930900 w 6400800"/>
              <a:gd name="csY3" fmla="*/ 800100 h 3975100"/>
              <a:gd name="csX4" fmla="*/ 6400800 w 6400800"/>
              <a:gd name="csY4" fmla="*/ 0 h 3975100"/>
              <a:gd name="csX5" fmla="*/ 5295900 w 6400800"/>
              <a:gd name="csY5" fmla="*/ 101600 h 3975100"/>
              <a:gd name="csX6" fmla="*/ 5676900 w 6400800"/>
              <a:gd name="csY6" fmla="*/ 254000 h 3975100"/>
              <a:gd name="csX7" fmla="*/ 0 w 6400800"/>
              <a:gd name="csY7" fmla="*/ 3797300 h 3975100"/>
              <a:gd name="csX0" fmla="*/ 0 w 6400800"/>
              <a:gd name="csY0" fmla="*/ 3797300 h 3975100"/>
              <a:gd name="csX1" fmla="*/ 990600 w 6400800"/>
              <a:gd name="csY1" fmla="*/ 3975100 h 3975100"/>
              <a:gd name="csX2" fmla="*/ 5930900 w 6400800"/>
              <a:gd name="csY2" fmla="*/ 444500 h 3975100"/>
              <a:gd name="csX3" fmla="*/ 5930900 w 6400800"/>
              <a:gd name="csY3" fmla="*/ 800100 h 3975100"/>
              <a:gd name="csX4" fmla="*/ 6400800 w 6400800"/>
              <a:gd name="csY4" fmla="*/ 0 h 3975100"/>
              <a:gd name="csX5" fmla="*/ 5295900 w 6400800"/>
              <a:gd name="csY5" fmla="*/ 101600 h 3975100"/>
              <a:gd name="csX6" fmla="*/ 5676900 w 6400800"/>
              <a:gd name="csY6" fmla="*/ 254000 h 3975100"/>
              <a:gd name="csX7" fmla="*/ 0 w 6400800"/>
              <a:gd name="csY7" fmla="*/ 3797300 h 3975100"/>
              <a:gd name="csX0" fmla="*/ 0 w 6400800"/>
              <a:gd name="csY0" fmla="*/ 3797300 h 3975100"/>
              <a:gd name="csX1" fmla="*/ 990600 w 6400800"/>
              <a:gd name="csY1" fmla="*/ 3975100 h 3975100"/>
              <a:gd name="csX2" fmla="*/ 5930900 w 6400800"/>
              <a:gd name="csY2" fmla="*/ 444500 h 3975100"/>
              <a:gd name="csX3" fmla="*/ 6096000 w 6400800"/>
              <a:gd name="csY3" fmla="*/ 762000 h 3975100"/>
              <a:gd name="csX4" fmla="*/ 6400800 w 6400800"/>
              <a:gd name="csY4" fmla="*/ 0 h 3975100"/>
              <a:gd name="csX5" fmla="*/ 5295900 w 6400800"/>
              <a:gd name="csY5" fmla="*/ 101600 h 3975100"/>
              <a:gd name="csX6" fmla="*/ 5676900 w 6400800"/>
              <a:gd name="csY6" fmla="*/ 254000 h 3975100"/>
              <a:gd name="csX7" fmla="*/ 0 w 6400800"/>
              <a:gd name="csY7" fmla="*/ 3797300 h 3975100"/>
              <a:gd name="csX0" fmla="*/ 0 w 6286500"/>
              <a:gd name="csY0" fmla="*/ 3695700 h 3873500"/>
              <a:gd name="csX1" fmla="*/ 990600 w 6286500"/>
              <a:gd name="csY1" fmla="*/ 3873500 h 3873500"/>
              <a:gd name="csX2" fmla="*/ 5930900 w 6286500"/>
              <a:gd name="csY2" fmla="*/ 342900 h 3873500"/>
              <a:gd name="csX3" fmla="*/ 6096000 w 6286500"/>
              <a:gd name="csY3" fmla="*/ 660400 h 3873500"/>
              <a:gd name="csX4" fmla="*/ 6286500 w 6286500"/>
              <a:gd name="csY4" fmla="*/ 127000 h 3873500"/>
              <a:gd name="csX5" fmla="*/ 5295900 w 6286500"/>
              <a:gd name="csY5" fmla="*/ 0 h 3873500"/>
              <a:gd name="csX6" fmla="*/ 5676900 w 6286500"/>
              <a:gd name="csY6" fmla="*/ 152400 h 3873500"/>
              <a:gd name="csX7" fmla="*/ 0 w 6286500"/>
              <a:gd name="csY7" fmla="*/ 3695700 h 38735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6286500" h="3873500">
                <a:moveTo>
                  <a:pt x="0" y="3695700"/>
                </a:moveTo>
                <a:lnTo>
                  <a:pt x="990600" y="3873500"/>
                </a:lnTo>
                <a:cubicBezTo>
                  <a:pt x="2561167" y="1947333"/>
                  <a:pt x="4258733" y="287867"/>
                  <a:pt x="5930900" y="342900"/>
                </a:cubicBezTo>
                <a:lnTo>
                  <a:pt x="6096000" y="660400"/>
                </a:lnTo>
                <a:lnTo>
                  <a:pt x="6286500" y="127000"/>
                </a:lnTo>
                <a:lnTo>
                  <a:pt x="5295900" y="0"/>
                </a:lnTo>
                <a:lnTo>
                  <a:pt x="5676900" y="152400"/>
                </a:lnTo>
                <a:cubicBezTo>
                  <a:pt x="4432300" y="88900"/>
                  <a:pt x="1473200" y="1638300"/>
                  <a:pt x="0" y="3695700"/>
                </a:cubicBezTo>
                <a:close/>
              </a:path>
            </a:pathLst>
          </a:custGeom>
          <a:solidFill>
            <a:srgbClr val="FF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AD5C043D-3056-8870-9971-EB765BC1C826}"/>
              </a:ext>
            </a:extLst>
          </p:cNvPr>
          <p:cNvSpPr/>
          <p:nvPr/>
        </p:nvSpPr>
        <p:spPr>
          <a:xfrm>
            <a:off x="3234255" y="5702300"/>
            <a:ext cx="1476730" cy="1015639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892D6923-18E9-C07F-1E86-EB6505451717}"/>
              </a:ext>
            </a:extLst>
          </p:cNvPr>
          <p:cNvSpPr/>
          <p:nvPr/>
        </p:nvSpPr>
        <p:spPr>
          <a:xfrm>
            <a:off x="9085816" y="2192784"/>
            <a:ext cx="2394983" cy="928609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F793D3F-F1FA-671D-3E16-6782143180E0}"/>
              </a:ext>
            </a:extLst>
          </p:cNvPr>
          <p:cNvSpPr txBox="1"/>
          <p:nvPr/>
        </p:nvSpPr>
        <p:spPr>
          <a:xfrm>
            <a:off x="7054608" y="4260379"/>
            <a:ext cx="43648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から</a:t>
            </a:r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192.168..2</a:t>
            </a:r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まで</a:t>
            </a:r>
            <a:endParaRPr kumimoji="1" lang="en-US" altLang="ja-JP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暗号化せずにパケットを送ったときに、</a:t>
            </a:r>
            <a:endParaRPr kumimoji="1" lang="en-US" altLang="ja-JP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盗聴できるのはこの絵に描いてある全員！</a:t>
            </a:r>
          </a:p>
        </p:txBody>
      </p:sp>
    </p:spTree>
    <p:extLst>
      <p:ext uri="{BB962C8B-B14F-4D97-AF65-F5344CB8AC3E}">
        <p14:creationId xmlns:p14="http://schemas.microsoft.com/office/powerpoint/2010/main" val="64748119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D9C04226-43A4-F45F-3B01-87289A5E4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L2</a:t>
            </a:r>
            <a:r>
              <a:rPr lang="ja-JP" altLang="en-US" dirty="0"/>
              <a:t>スイッチ、</a:t>
            </a:r>
            <a:r>
              <a:rPr lang="en-US" altLang="ja-JP" dirty="0"/>
              <a:t>L3</a:t>
            </a:r>
            <a:r>
              <a:rPr lang="ja-JP" altLang="en-US" dirty="0"/>
              <a:t>スイッチとは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ACB8854-34E9-CCB6-4AE9-5558E3BA06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8395000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0">
            <a:extLst>
              <a:ext uri="{FF2B5EF4-FFF2-40B4-BE49-F238E27FC236}">
                <a16:creationId xmlns:a16="http://schemas.microsoft.com/office/drawing/2014/main" id="{7EBEDFFA-521C-DC60-E554-DF247035E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761"/>
            <a:ext cx="10515600" cy="728569"/>
          </a:xfrm>
        </p:spPr>
        <p:txBody>
          <a:bodyPr/>
          <a:lstStyle/>
          <a:p>
            <a:r>
              <a:rPr lang="en-US" altLang="ja-JP" dirty="0"/>
              <a:t>L2</a:t>
            </a:r>
            <a:r>
              <a:rPr lang="ja-JP" altLang="en-US" dirty="0"/>
              <a:t>スイッチ</a:t>
            </a:r>
          </a:p>
        </p:txBody>
      </p:sp>
      <p:sp>
        <p:nvSpPr>
          <p:cNvPr id="14" name="コンテンツ プレースホルダー 13">
            <a:extLst>
              <a:ext uri="{FF2B5EF4-FFF2-40B4-BE49-F238E27FC236}">
                <a16:creationId xmlns:a16="http://schemas.microsoft.com/office/drawing/2014/main" id="{6DEFCDD6-F059-24CD-396F-1981F84D8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3694"/>
            <a:ext cx="10515600" cy="5083269"/>
          </a:xfrm>
        </p:spPr>
        <p:txBody>
          <a:bodyPr>
            <a:normAutofit/>
          </a:bodyPr>
          <a:lstStyle/>
          <a:p>
            <a:r>
              <a:rPr lang="en-US" altLang="ja-JP" b="1" dirty="0"/>
              <a:t>L2</a:t>
            </a:r>
            <a:r>
              <a:rPr lang="ja-JP" altLang="en-US" b="1" dirty="0"/>
              <a:t>スイッチ</a:t>
            </a:r>
            <a:r>
              <a:rPr lang="ja-JP" altLang="en-US" dirty="0"/>
              <a:t>は、スイッチングハブを含む概念。</a:t>
            </a:r>
            <a:endParaRPr lang="en-US" altLang="ja-JP" dirty="0"/>
          </a:p>
          <a:p>
            <a:r>
              <a:rPr lang="ja-JP" altLang="en-US" dirty="0"/>
              <a:t>スイッチングハブは、低機能な</a:t>
            </a:r>
            <a:r>
              <a:rPr lang="en-US" altLang="ja-JP" dirty="0"/>
              <a:t>L2SW</a:t>
            </a:r>
            <a:r>
              <a:rPr lang="ja-JP" altLang="en-US" dirty="0"/>
              <a:t>の俗称。</a:t>
            </a:r>
          </a:p>
        </p:txBody>
      </p:sp>
      <p:graphicFrame>
        <p:nvGraphicFramePr>
          <p:cNvPr id="15" name="コンテンツ プレースホルダー 5">
            <a:extLst>
              <a:ext uri="{FF2B5EF4-FFF2-40B4-BE49-F238E27FC236}">
                <a16:creationId xmlns:a16="http://schemas.microsoft.com/office/drawing/2014/main" id="{846E3ECE-AB3E-63FF-E43B-4A6BFA444E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5117549"/>
              </p:ext>
            </p:extLst>
          </p:nvPr>
        </p:nvGraphicFramePr>
        <p:xfrm>
          <a:off x="838199" y="2175014"/>
          <a:ext cx="10515600" cy="229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5754">
                  <a:extLst>
                    <a:ext uri="{9D8B030D-6E8A-4147-A177-3AD203B41FA5}">
                      <a16:colId xmlns:a16="http://schemas.microsoft.com/office/drawing/2014/main" val="4185680174"/>
                    </a:ext>
                  </a:extLst>
                </a:gridCol>
                <a:gridCol w="8429846">
                  <a:extLst>
                    <a:ext uri="{9D8B030D-6E8A-4147-A177-3AD203B41FA5}">
                      <a16:colId xmlns:a16="http://schemas.microsoft.com/office/drawing/2014/main" val="39447557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特徴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2198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リピーターハブ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来たイーサネットフレームを、単に他の全ポートに複製して転送する。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5699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スイッチングハブ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L2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スイッチの一種。</a:t>
                      </a:r>
                      <a:endParaRPr kumimoji="1" lang="en-US" altLang="ja-JP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MAC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アドレスの「方向」をある程度記憶し、不要な方向には転送しない機能を持つが、</a:t>
                      </a:r>
                      <a:endParaRPr kumimoji="1" lang="en-US" altLang="ja-JP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管理機能を持たないものを指すことが多い。</a:t>
                      </a:r>
                      <a:endParaRPr kumimoji="1" lang="en-US" altLang="ja-JP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541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L2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スイッチ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スイッチングハブの機能に加え、管理機能（ロギング、フィルタリング、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QoS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など）や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VLAN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、リンクアグリゲーション、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STP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などの高度な機能を搭載していることが多い。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987109"/>
                  </a:ext>
                </a:extLst>
              </a:tr>
            </a:tbl>
          </a:graphicData>
        </a:graphic>
      </p:graphicFrame>
      <p:sp>
        <p:nvSpPr>
          <p:cNvPr id="16" name="コンテンツ プレースホルダー 13">
            <a:extLst>
              <a:ext uri="{FF2B5EF4-FFF2-40B4-BE49-F238E27FC236}">
                <a16:creationId xmlns:a16="http://schemas.microsoft.com/office/drawing/2014/main" id="{84068013-379B-DB11-B6CA-641E828CCE06}"/>
              </a:ext>
            </a:extLst>
          </p:cNvPr>
          <p:cNvSpPr txBox="1">
            <a:spLocks/>
          </p:cNvSpPr>
          <p:nvPr/>
        </p:nvSpPr>
        <p:spPr>
          <a:xfrm>
            <a:off x="838200" y="4682985"/>
            <a:ext cx="10515600" cy="1579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管理機能の有無を明示したい場合は次のように呼んでください。</a:t>
            </a:r>
            <a:endParaRPr lang="en-US" altLang="ja-JP" dirty="0"/>
          </a:p>
          <a:p>
            <a:pPr lvl="1">
              <a:tabLst>
                <a:tab pos="4037013" algn="l"/>
              </a:tabLst>
            </a:pPr>
            <a:r>
              <a:rPr lang="ja-JP" altLang="en-US" b="1" dirty="0"/>
              <a:t>アンマネージド</a:t>
            </a:r>
            <a:r>
              <a:rPr lang="en-US" altLang="ja-JP" b="1" dirty="0"/>
              <a:t>L2</a:t>
            </a:r>
            <a:r>
              <a:rPr lang="ja-JP" altLang="en-US" b="1" dirty="0"/>
              <a:t>スイッチ</a:t>
            </a:r>
            <a:r>
              <a:rPr lang="en-US" altLang="ja-JP" dirty="0"/>
              <a:t>	……</a:t>
            </a:r>
            <a:r>
              <a:rPr lang="ja-JP" altLang="en-US" dirty="0"/>
              <a:t>管理機能なし</a:t>
            </a:r>
            <a:endParaRPr lang="en-US" altLang="ja-JP" dirty="0"/>
          </a:p>
          <a:p>
            <a:pPr lvl="1">
              <a:tabLst>
                <a:tab pos="4037013" algn="l"/>
              </a:tabLst>
            </a:pPr>
            <a:r>
              <a:rPr lang="ja-JP" altLang="en-US" b="1" dirty="0"/>
              <a:t>マネージド</a:t>
            </a:r>
            <a:r>
              <a:rPr lang="en-US" altLang="ja-JP" b="1" dirty="0"/>
              <a:t>L2</a:t>
            </a:r>
            <a:r>
              <a:rPr lang="ja-JP" altLang="en-US" b="1" dirty="0"/>
              <a:t>スイッチ</a:t>
            </a:r>
            <a:r>
              <a:rPr lang="en-US" altLang="ja-JP" dirty="0"/>
              <a:t>	……</a:t>
            </a:r>
            <a:r>
              <a:rPr lang="ja-JP" altLang="en-US" dirty="0"/>
              <a:t>管理機能あり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2618713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84B642-C2E3-D74D-C2FA-BAD39852A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0">
            <a:extLst>
              <a:ext uri="{FF2B5EF4-FFF2-40B4-BE49-F238E27FC236}">
                <a16:creationId xmlns:a16="http://schemas.microsoft.com/office/drawing/2014/main" id="{F26C5A4C-64C5-214A-5EC2-FDC8A7270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761"/>
            <a:ext cx="10515600" cy="728569"/>
          </a:xfrm>
        </p:spPr>
        <p:txBody>
          <a:bodyPr/>
          <a:lstStyle/>
          <a:p>
            <a:r>
              <a:rPr lang="en-US" altLang="ja-JP" dirty="0"/>
              <a:t>L3</a:t>
            </a:r>
            <a:r>
              <a:rPr lang="ja-JP" altLang="en-US" dirty="0"/>
              <a:t>スイッチ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D5F2A5-5CA7-6019-828B-13B699DFF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3694"/>
            <a:ext cx="10515600" cy="5083269"/>
          </a:xfrm>
        </p:spPr>
        <p:txBody>
          <a:bodyPr>
            <a:normAutofit/>
          </a:bodyPr>
          <a:lstStyle/>
          <a:p>
            <a:r>
              <a:rPr lang="en-US" altLang="ja-JP" b="1" dirty="0"/>
              <a:t>L3</a:t>
            </a:r>
            <a:r>
              <a:rPr lang="ja-JP" altLang="en-US" b="1" dirty="0"/>
              <a:t>スイッチ</a:t>
            </a:r>
            <a:r>
              <a:rPr lang="ja-JP" altLang="en-US" dirty="0"/>
              <a:t>は、機能的にはルーターと</a:t>
            </a:r>
            <a:r>
              <a:rPr lang="en-US" altLang="ja-JP" dirty="0"/>
              <a:t>L2</a:t>
            </a:r>
            <a:r>
              <a:rPr lang="ja-JP" altLang="en-US" dirty="0"/>
              <a:t>スイッチを統合したもの。</a:t>
            </a:r>
            <a:endParaRPr lang="en-US" altLang="ja-JP" dirty="0"/>
          </a:p>
          <a:p>
            <a:pPr lvl="1"/>
            <a:r>
              <a:rPr lang="ja-JP" altLang="en-US" dirty="0"/>
              <a:t>ただし、ルーターの全ての機能を持っている訳ではない。</a:t>
            </a:r>
            <a:br>
              <a:rPr lang="en-US" altLang="ja-JP" dirty="0"/>
            </a:br>
            <a:r>
              <a:rPr lang="ja-JP" altLang="en-US" dirty="0"/>
              <a:t>（今日の例で出てきたような単純なルーティングの機能は</a:t>
            </a:r>
            <a:r>
              <a:rPr lang="en-US" altLang="ja-JP" dirty="0"/>
              <a:t>OK</a:t>
            </a:r>
            <a:r>
              <a:rPr lang="ja-JP" altLang="en-US" dirty="0"/>
              <a:t>）</a:t>
            </a:r>
            <a:br>
              <a:rPr lang="en-US" altLang="ja-JP" dirty="0"/>
            </a:br>
            <a:r>
              <a:rPr lang="ja-JP" altLang="en-US" dirty="0"/>
              <a:t>（</a:t>
            </a:r>
            <a:r>
              <a:rPr lang="en-US" altLang="ja-JP" dirty="0"/>
              <a:t>NAT</a:t>
            </a:r>
            <a:r>
              <a:rPr lang="ja-JP" altLang="en-US" dirty="0"/>
              <a:t>、</a:t>
            </a:r>
            <a:r>
              <a:rPr lang="en-US" altLang="ja-JP" dirty="0"/>
              <a:t>VPN</a:t>
            </a:r>
            <a:r>
              <a:rPr lang="ja-JP" altLang="en-US" dirty="0"/>
              <a:t>などの機能は持っていない）</a:t>
            </a:r>
            <a:endParaRPr lang="en-US" altLang="ja-JP" dirty="0"/>
          </a:p>
          <a:p>
            <a:pPr lvl="1"/>
            <a:r>
              <a:rPr lang="ja-JP" altLang="en-US" dirty="0"/>
              <a:t>単純に</a:t>
            </a:r>
            <a:r>
              <a:rPr lang="en-US" altLang="ja-JP" dirty="0"/>
              <a:t>2</a:t>
            </a:r>
            <a:r>
              <a:rPr lang="ja-JP" altLang="en-US" dirty="0"/>
              <a:t>つの機械をケーブルでつないだものではなく、</a:t>
            </a:r>
            <a:br>
              <a:rPr lang="en-US" altLang="ja-JP" dirty="0"/>
            </a:br>
            <a:r>
              <a:rPr lang="en-US" altLang="ja-JP" dirty="0"/>
              <a:t>1</a:t>
            </a:r>
            <a:r>
              <a:rPr lang="ja-JP" altLang="en-US" dirty="0"/>
              <a:t>つの</a:t>
            </a:r>
            <a:r>
              <a:rPr lang="en-US" altLang="ja-JP" dirty="0"/>
              <a:t>IC</a:t>
            </a:r>
            <a:r>
              <a:rPr lang="ja-JP" altLang="en-US" dirty="0"/>
              <a:t>の中でまとめて処理するため、高速に動作する。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家庭用のルーターは完全に別物。</a:t>
            </a:r>
            <a:endParaRPr lang="en-US" altLang="ja-JP" dirty="0"/>
          </a:p>
          <a:p>
            <a:pPr lvl="1"/>
            <a:r>
              <a:rPr lang="ja-JP" altLang="en-US" dirty="0"/>
              <a:t>こちらはルーター、スイッチ、アクセスポイントなどのうち、</a:t>
            </a:r>
            <a:br>
              <a:rPr lang="en-US" altLang="ja-JP" dirty="0"/>
            </a:br>
            <a:r>
              <a:rPr lang="ja-JP" altLang="en-US" dirty="0"/>
              <a:t>家庭での利用に便利なものだけを詰め込んだ特殊な機械。</a:t>
            </a:r>
            <a:endParaRPr lang="en-US" altLang="ja-JP" dirty="0"/>
          </a:p>
          <a:p>
            <a:pPr lvl="2"/>
            <a:r>
              <a:rPr lang="ja-JP" altLang="en-US" dirty="0"/>
              <a:t>機能面では完全に</a:t>
            </a:r>
            <a:r>
              <a:rPr lang="en-US" altLang="ja-JP" dirty="0"/>
              <a:t>L3</a:t>
            </a:r>
            <a:r>
              <a:rPr lang="ja-JP" altLang="en-US" dirty="0"/>
              <a:t>スイッチを超えている。</a:t>
            </a:r>
            <a:endParaRPr lang="en-US" altLang="ja-JP" dirty="0"/>
          </a:p>
          <a:p>
            <a:pPr lvl="2"/>
            <a:r>
              <a:rPr lang="ja-JP" altLang="en-US" dirty="0"/>
              <a:t>処理性能は低い。</a:t>
            </a:r>
          </a:p>
        </p:txBody>
      </p:sp>
    </p:spTree>
    <p:extLst>
      <p:ext uri="{BB962C8B-B14F-4D97-AF65-F5344CB8AC3E}">
        <p14:creationId xmlns:p14="http://schemas.microsoft.com/office/powerpoint/2010/main" val="129200395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332C7480-5A0F-7C3A-6FF4-5CC0E1890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おしまい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B1081DD-D0E8-B930-18C7-5497D9848B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10455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23DD7D-B84D-3905-C222-098B4EA26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今日のネットワーク</a:t>
            </a:r>
            <a:endParaRPr kumimoji="1" lang="ja-JP" altLang="en-US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20432D7F-578F-39CE-8055-BB85EFD8D6CD}"/>
              </a:ext>
            </a:extLst>
          </p:cNvPr>
          <p:cNvGrpSpPr/>
          <p:nvPr/>
        </p:nvGrpSpPr>
        <p:grpSpPr>
          <a:xfrm>
            <a:off x="5734046" y="1882082"/>
            <a:ext cx="689893" cy="482885"/>
            <a:chOff x="0" y="2527443"/>
            <a:chExt cx="1453179" cy="101714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1550B0CD-90C3-B0F5-70EE-6B69AA4362B5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964123AE-46DA-0A9E-2E39-8AD011EE630E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18C10844-157D-FC6C-23C8-AC5405BFC323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AD231297-A824-64C9-18E8-D0D8BC5DEA79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1C6D3D66-F587-0769-77C7-7A69666A589A}"/>
              </a:ext>
            </a:extLst>
          </p:cNvPr>
          <p:cNvGrpSpPr/>
          <p:nvPr/>
        </p:nvGrpSpPr>
        <p:grpSpPr>
          <a:xfrm>
            <a:off x="5734046" y="3998906"/>
            <a:ext cx="689893" cy="482885"/>
            <a:chOff x="0" y="2527443"/>
            <a:chExt cx="1453179" cy="101714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CECF2EFD-8386-3091-012B-4A616DA1FDF5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846954BD-E5FC-705D-266B-72D1361D1CB2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53FE746B-1C9B-9EAF-6C66-B85A4F04D59E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7FCC9E08-A8E5-4AC3-6E59-A58EC9F9E9D4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49" name="図 548">
            <a:extLst>
              <a:ext uri="{FF2B5EF4-FFF2-40B4-BE49-F238E27FC236}">
                <a16:creationId xmlns:a16="http://schemas.microsoft.com/office/drawing/2014/main" id="{3808E6ED-F4AF-1F74-F556-8D09698C45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2282662"/>
            <a:ext cx="1414395" cy="249958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7513AC94-4702-BC69-A918-F04B5DA9A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2935934"/>
            <a:ext cx="646232" cy="371888"/>
          </a:xfrm>
          <a:prstGeom prst="rect">
            <a:avLst/>
          </a:prstGeom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E0A0B0A6-D774-4749-03D8-FACED41B0B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2905451"/>
            <a:ext cx="445047" cy="432854"/>
          </a:xfrm>
          <a:prstGeom prst="rect">
            <a:avLst/>
          </a:prstGeom>
        </p:spPr>
      </p:pic>
      <p:pic>
        <p:nvPicPr>
          <p:cNvPr id="554" name="図 553">
            <a:extLst>
              <a:ext uri="{FF2B5EF4-FFF2-40B4-BE49-F238E27FC236}">
                <a16:creationId xmlns:a16="http://schemas.microsoft.com/office/drawing/2014/main" id="{9AF24757-8392-69FA-E07E-66170E0F2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2935934"/>
            <a:ext cx="646232" cy="371888"/>
          </a:xfrm>
          <a:prstGeom prst="rect">
            <a:avLst/>
          </a:prstGeom>
        </p:spPr>
      </p:pic>
      <p:cxnSp>
        <p:nvCxnSpPr>
          <p:cNvPr id="556" name="コネクタ: 曲線 555">
            <a:extLst>
              <a:ext uri="{FF2B5EF4-FFF2-40B4-BE49-F238E27FC236}">
                <a16:creationId xmlns:a16="http://schemas.microsoft.com/office/drawing/2014/main" id="{F7EA5B98-25B0-BE37-A182-06E3EB4DFEB8}"/>
              </a:ext>
            </a:extLst>
          </p:cNvPr>
          <p:cNvCxnSpPr>
            <a:cxnSpLocks/>
            <a:stCxn id="549" idx="2"/>
            <a:endCxn id="552" idx="0"/>
          </p:cNvCxnSpPr>
          <p:nvPr/>
        </p:nvCxnSpPr>
        <p:spPr>
          <a:xfrm rot="16200000" flipH="1">
            <a:off x="3404069" y="2608045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7" name="コネクタ: 曲線 556">
            <a:extLst>
              <a:ext uri="{FF2B5EF4-FFF2-40B4-BE49-F238E27FC236}">
                <a16:creationId xmlns:a16="http://schemas.microsoft.com/office/drawing/2014/main" id="{79562AAE-4DFA-7752-6D86-48FB837907D3}"/>
              </a:ext>
            </a:extLst>
          </p:cNvPr>
          <p:cNvCxnSpPr>
            <a:cxnSpLocks/>
            <a:stCxn id="549" idx="2"/>
            <a:endCxn id="551" idx="0"/>
          </p:cNvCxnSpPr>
          <p:nvPr/>
        </p:nvCxnSpPr>
        <p:spPr>
          <a:xfrm rot="5400000">
            <a:off x="2856679" y="2313118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コネクタ: 曲線 562">
            <a:extLst>
              <a:ext uri="{FF2B5EF4-FFF2-40B4-BE49-F238E27FC236}">
                <a16:creationId xmlns:a16="http://schemas.microsoft.com/office/drawing/2014/main" id="{82FBBCF2-F603-BA27-7FF7-5F6E42D8EB6A}"/>
              </a:ext>
            </a:extLst>
          </p:cNvPr>
          <p:cNvCxnSpPr>
            <a:cxnSpLocks/>
            <a:stCxn id="549" idx="2"/>
            <a:endCxn id="554" idx="0"/>
          </p:cNvCxnSpPr>
          <p:nvPr/>
        </p:nvCxnSpPr>
        <p:spPr>
          <a:xfrm rot="5400000">
            <a:off x="2339125" y="1795564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3" name="図 572">
            <a:extLst>
              <a:ext uri="{FF2B5EF4-FFF2-40B4-BE49-F238E27FC236}">
                <a16:creationId xmlns:a16="http://schemas.microsoft.com/office/drawing/2014/main" id="{CF149C67-05A8-2EC7-CA1B-E4C9FAC7A9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3789357"/>
            <a:ext cx="1414395" cy="249958"/>
          </a:xfrm>
          <a:prstGeom prst="rect">
            <a:avLst/>
          </a:prstGeom>
        </p:spPr>
      </p:pic>
      <p:pic>
        <p:nvPicPr>
          <p:cNvPr id="574" name="図 573">
            <a:extLst>
              <a:ext uri="{FF2B5EF4-FFF2-40B4-BE49-F238E27FC236}">
                <a16:creationId xmlns:a16="http://schemas.microsoft.com/office/drawing/2014/main" id="{522598BC-9FD7-F7E4-CB93-A53F6F6374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4442629"/>
            <a:ext cx="646232" cy="371888"/>
          </a:xfrm>
          <a:prstGeom prst="rect">
            <a:avLst/>
          </a:prstGeom>
        </p:spPr>
      </p:pic>
      <p:pic>
        <p:nvPicPr>
          <p:cNvPr id="575" name="図 574">
            <a:extLst>
              <a:ext uri="{FF2B5EF4-FFF2-40B4-BE49-F238E27FC236}">
                <a16:creationId xmlns:a16="http://schemas.microsoft.com/office/drawing/2014/main" id="{1B86020E-F557-9922-21D7-0A1D3147A1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4412146"/>
            <a:ext cx="445047" cy="432854"/>
          </a:xfrm>
          <a:prstGeom prst="rect">
            <a:avLst/>
          </a:prstGeom>
        </p:spPr>
      </p:pic>
      <p:pic>
        <p:nvPicPr>
          <p:cNvPr id="577" name="図 576">
            <a:extLst>
              <a:ext uri="{FF2B5EF4-FFF2-40B4-BE49-F238E27FC236}">
                <a16:creationId xmlns:a16="http://schemas.microsoft.com/office/drawing/2014/main" id="{ED018038-8D99-25D6-7076-B66FE9FBAB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4442629"/>
            <a:ext cx="646232" cy="371888"/>
          </a:xfrm>
          <a:prstGeom prst="rect">
            <a:avLst/>
          </a:prstGeom>
        </p:spPr>
      </p:pic>
      <p:cxnSp>
        <p:nvCxnSpPr>
          <p:cNvPr id="578" name="コネクタ: 曲線 577">
            <a:extLst>
              <a:ext uri="{FF2B5EF4-FFF2-40B4-BE49-F238E27FC236}">
                <a16:creationId xmlns:a16="http://schemas.microsoft.com/office/drawing/2014/main" id="{228343A0-9011-94ED-D22F-2ACA1A00C58E}"/>
              </a:ext>
            </a:extLst>
          </p:cNvPr>
          <p:cNvCxnSpPr>
            <a:cxnSpLocks/>
            <a:stCxn id="573" idx="2"/>
            <a:endCxn id="575" idx="0"/>
          </p:cNvCxnSpPr>
          <p:nvPr/>
        </p:nvCxnSpPr>
        <p:spPr>
          <a:xfrm rot="16200000" flipH="1">
            <a:off x="3404069" y="4114740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コネクタ: 曲線 578">
            <a:extLst>
              <a:ext uri="{FF2B5EF4-FFF2-40B4-BE49-F238E27FC236}">
                <a16:creationId xmlns:a16="http://schemas.microsoft.com/office/drawing/2014/main" id="{B6285FA5-40B1-A765-8F9F-24CB3086A2E9}"/>
              </a:ext>
            </a:extLst>
          </p:cNvPr>
          <p:cNvCxnSpPr>
            <a:cxnSpLocks/>
            <a:stCxn id="573" idx="2"/>
            <a:endCxn id="574" idx="0"/>
          </p:cNvCxnSpPr>
          <p:nvPr/>
        </p:nvCxnSpPr>
        <p:spPr>
          <a:xfrm rot="5400000">
            <a:off x="2856679" y="3819813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コネクタ: 曲線 580">
            <a:extLst>
              <a:ext uri="{FF2B5EF4-FFF2-40B4-BE49-F238E27FC236}">
                <a16:creationId xmlns:a16="http://schemas.microsoft.com/office/drawing/2014/main" id="{56FB11C0-63C2-FBB0-ABBC-A3476116DFB0}"/>
              </a:ext>
            </a:extLst>
          </p:cNvPr>
          <p:cNvCxnSpPr>
            <a:cxnSpLocks/>
            <a:stCxn id="573" idx="2"/>
            <a:endCxn id="577" idx="0"/>
          </p:cNvCxnSpPr>
          <p:nvPr/>
        </p:nvCxnSpPr>
        <p:spPr>
          <a:xfrm rot="5400000">
            <a:off x="2339125" y="3302259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コネクタ: 曲線 582">
            <a:extLst>
              <a:ext uri="{FF2B5EF4-FFF2-40B4-BE49-F238E27FC236}">
                <a16:creationId xmlns:a16="http://schemas.microsoft.com/office/drawing/2014/main" id="{4871D52B-07C0-6DC9-5C6F-87CA829A1710}"/>
              </a:ext>
            </a:extLst>
          </p:cNvPr>
          <p:cNvCxnSpPr>
            <a:cxnSpLocks/>
            <a:stCxn id="573" idx="3"/>
            <a:endCxn id="550" idx="1"/>
          </p:cNvCxnSpPr>
          <p:nvPr/>
        </p:nvCxnSpPr>
        <p:spPr>
          <a:xfrm flipV="1">
            <a:off x="4186692" y="3169717"/>
            <a:ext cx="1185103" cy="7446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コネクタ 585">
            <a:extLst>
              <a:ext uri="{FF2B5EF4-FFF2-40B4-BE49-F238E27FC236}">
                <a16:creationId xmlns:a16="http://schemas.microsoft.com/office/drawing/2014/main" id="{DA4E0552-4D69-C674-098D-90FDA317FE20}"/>
              </a:ext>
            </a:extLst>
          </p:cNvPr>
          <p:cNvCxnSpPr>
            <a:cxnSpLocks/>
            <a:stCxn id="22" idx="6"/>
            <a:endCxn id="550" idx="0"/>
          </p:cNvCxnSpPr>
          <p:nvPr/>
        </p:nvCxnSpPr>
        <p:spPr>
          <a:xfrm>
            <a:off x="6075864" y="2364967"/>
            <a:ext cx="3129" cy="6797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0" name="図 549">
            <a:extLst>
              <a:ext uri="{FF2B5EF4-FFF2-40B4-BE49-F238E27FC236}">
                <a16:creationId xmlns:a16="http://schemas.microsoft.com/office/drawing/2014/main" id="{9EC8B284-9417-7234-A602-849FD3C984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3044738"/>
            <a:ext cx="1414395" cy="249958"/>
          </a:xfrm>
          <a:prstGeom prst="rect">
            <a:avLst/>
          </a:prstGeom>
        </p:spPr>
      </p:pic>
      <p:pic>
        <p:nvPicPr>
          <p:cNvPr id="593" name="図 592">
            <a:extLst>
              <a:ext uri="{FF2B5EF4-FFF2-40B4-BE49-F238E27FC236}">
                <a16:creationId xmlns:a16="http://schemas.microsoft.com/office/drawing/2014/main" id="{EEA43B62-DFDF-98FF-B4E8-F3C64C77BA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2443186"/>
            <a:ext cx="1889924" cy="335309"/>
          </a:xfrm>
          <a:prstGeom prst="rect">
            <a:avLst/>
          </a:prstGeom>
        </p:spPr>
      </p:pic>
      <p:pic>
        <p:nvPicPr>
          <p:cNvPr id="595" name="図 594">
            <a:extLst>
              <a:ext uri="{FF2B5EF4-FFF2-40B4-BE49-F238E27FC236}">
                <a16:creationId xmlns:a16="http://schemas.microsoft.com/office/drawing/2014/main" id="{7EB9AD6C-96F9-FABC-B741-1AC680FA62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5133889"/>
            <a:ext cx="1414395" cy="249958"/>
          </a:xfrm>
          <a:prstGeom prst="rect">
            <a:avLst/>
          </a:prstGeom>
        </p:spPr>
      </p:pic>
      <p:pic>
        <p:nvPicPr>
          <p:cNvPr id="596" name="図 595">
            <a:extLst>
              <a:ext uri="{FF2B5EF4-FFF2-40B4-BE49-F238E27FC236}">
                <a16:creationId xmlns:a16="http://schemas.microsoft.com/office/drawing/2014/main" id="{32469E0D-8BB6-D562-3BAA-6F77A882D4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545" y="5952261"/>
            <a:ext cx="646232" cy="371888"/>
          </a:xfrm>
          <a:prstGeom prst="rect">
            <a:avLst/>
          </a:prstGeom>
        </p:spPr>
      </p:pic>
      <p:pic>
        <p:nvPicPr>
          <p:cNvPr id="597" name="図 596">
            <a:extLst>
              <a:ext uri="{FF2B5EF4-FFF2-40B4-BE49-F238E27FC236}">
                <a16:creationId xmlns:a16="http://schemas.microsoft.com/office/drawing/2014/main" id="{B9F8F201-B680-864E-C65A-75E6AC3535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696" y="5921778"/>
            <a:ext cx="445047" cy="432854"/>
          </a:xfrm>
          <a:prstGeom prst="rect">
            <a:avLst/>
          </a:prstGeom>
        </p:spPr>
      </p:pic>
      <p:pic>
        <p:nvPicPr>
          <p:cNvPr id="598" name="図 597">
            <a:extLst>
              <a:ext uri="{FF2B5EF4-FFF2-40B4-BE49-F238E27FC236}">
                <a16:creationId xmlns:a16="http://schemas.microsoft.com/office/drawing/2014/main" id="{121053D8-BB12-DF7D-F289-82535F576C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673" y="5952261"/>
            <a:ext cx="646232" cy="371888"/>
          </a:xfrm>
          <a:prstGeom prst="rect">
            <a:avLst/>
          </a:prstGeom>
        </p:spPr>
      </p:pic>
      <p:cxnSp>
        <p:nvCxnSpPr>
          <p:cNvPr id="600" name="コネクタ: 曲線 599">
            <a:extLst>
              <a:ext uri="{FF2B5EF4-FFF2-40B4-BE49-F238E27FC236}">
                <a16:creationId xmlns:a16="http://schemas.microsoft.com/office/drawing/2014/main" id="{9A2BCCFD-7B70-8A2D-C0CB-4034966D4BD8}"/>
              </a:ext>
            </a:extLst>
          </p:cNvPr>
          <p:cNvCxnSpPr>
            <a:stCxn id="595" idx="2"/>
            <a:endCxn id="597" idx="0"/>
          </p:cNvCxnSpPr>
          <p:nvPr/>
        </p:nvCxnSpPr>
        <p:spPr>
          <a:xfrm rot="16200000" flipH="1">
            <a:off x="6112641" y="5350198"/>
            <a:ext cx="537931" cy="605227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コネクタ: 曲線 600">
            <a:extLst>
              <a:ext uri="{FF2B5EF4-FFF2-40B4-BE49-F238E27FC236}">
                <a16:creationId xmlns:a16="http://schemas.microsoft.com/office/drawing/2014/main" id="{8E613D21-E2A3-C6BC-2A7D-0EC7369911F6}"/>
              </a:ext>
            </a:extLst>
          </p:cNvPr>
          <p:cNvCxnSpPr>
            <a:cxnSpLocks/>
            <a:stCxn id="595" idx="2"/>
            <a:endCxn id="596" idx="0"/>
          </p:cNvCxnSpPr>
          <p:nvPr/>
        </p:nvCxnSpPr>
        <p:spPr>
          <a:xfrm rot="5400000">
            <a:off x="5499120" y="5372388"/>
            <a:ext cx="568414" cy="591332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コネクタ: 曲線 601">
            <a:extLst>
              <a:ext uri="{FF2B5EF4-FFF2-40B4-BE49-F238E27FC236}">
                <a16:creationId xmlns:a16="http://schemas.microsoft.com/office/drawing/2014/main" id="{BA441BB1-2D69-E8D1-E437-9171E44E0F5F}"/>
              </a:ext>
            </a:extLst>
          </p:cNvPr>
          <p:cNvCxnSpPr>
            <a:cxnSpLocks/>
            <a:stCxn id="595" idx="2"/>
            <a:endCxn id="598" idx="0"/>
          </p:cNvCxnSpPr>
          <p:nvPr/>
        </p:nvCxnSpPr>
        <p:spPr>
          <a:xfrm rot="5400000">
            <a:off x="4723684" y="4596952"/>
            <a:ext cx="568414" cy="21422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コネクタ: 曲線 602">
            <a:extLst>
              <a:ext uri="{FF2B5EF4-FFF2-40B4-BE49-F238E27FC236}">
                <a16:creationId xmlns:a16="http://schemas.microsoft.com/office/drawing/2014/main" id="{DF14B913-4409-E72A-4361-46EC637553FF}"/>
              </a:ext>
            </a:extLst>
          </p:cNvPr>
          <p:cNvCxnSpPr>
            <a:cxnSpLocks/>
            <a:stCxn id="595" idx="2"/>
            <a:endCxn id="622" idx="0"/>
          </p:cNvCxnSpPr>
          <p:nvPr/>
        </p:nvCxnSpPr>
        <p:spPr>
          <a:xfrm rot="16200000" flipH="1">
            <a:off x="7176963" y="4285877"/>
            <a:ext cx="540165" cy="27361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4" name="図 603">
            <a:extLst>
              <a:ext uri="{FF2B5EF4-FFF2-40B4-BE49-F238E27FC236}">
                <a16:creationId xmlns:a16="http://schemas.microsoft.com/office/drawing/2014/main" id="{6CAE0582-898A-DEE3-1DA5-568481BF6D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3335784"/>
            <a:ext cx="1889924" cy="335309"/>
          </a:xfrm>
          <a:prstGeom prst="rect">
            <a:avLst/>
          </a:prstGeom>
        </p:spPr>
      </p:pic>
      <p:cxnSp>
        <p:nvCxnSpPr>
          <p:cNvPr id="605" name="コネクタ: 曲線 604">
            <a:extLst>
              <a:ext uri="{FF2B5EF4-FFF2-40B4-BE49-F238E27FC236}">
                <a16:creationId xmlns:a16="http://schemas.microsoft.com/office/drawing/2014/main" id="{4D8CF4BB-6C44-FA7E-E67E-25A893158922}"/>
              </a:ext>
            </a:extLst>
          </p:cNvPr>
          <p:cNvCxnSpPr>
            <a:cxnSpLocks/>
            <a:stCxn id="593" idx="1"/>
            <a:endCxn id="609" idx="2"/>
          </p:cNvCxnSpPr>
          <p:nvPr/>
        </p:nvCxnSpPr>
        <p:spPr>
          <a:xfrm rot="10800000">
            <a:off x="8368441" y="2192785"/>
            <a:ext cx="949494" cy="418057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9" name="図 608">
            <a:extLst>
              <a:ext uri="{FF2B5EF4-FFF2-40B4-BE49-F238E27FC236}">
                <a16:creationId xmlns:a16="http://schemas.microsoft.com/office/drawing/2014/main" id="{8220A8A1-348A-3E92-EF69-09DEEEFECD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243" y="1942826"/>
            <a:ext cx="1414395" cy="249958"/>
          </a:xfrm>
          <a:prstGeom prst="rect">
            <a:avLst/>
          </a:prstGeom>
        </p:spPr>
      </p:pic>
      <p:cxnSp>
        <p:nvCxnSpPr>
          <p:cNvPr id="612" name="コネクタ: 曲線 611">
            <a:extLst>
              <a:ext uri="{FF2B5EF4-FFF2-40B4-BE49-F238E27FC236}">
                <a16:creationId xmlns:a16="http://schemas.microsoft.com/office/drawing/2014/main" id="{F6A0618B-267B-7D4B-26A8-4B6561AFEB9F}"/>
              </a:ext>
            </a:extLst>
          </p:cNvPr>
          <p:cNvCxnSpPr>
            <a:cxnSpLocks/>
            <a:stCxn id="604" idx="1"/>
            <a:endCxn id="609" idx="2"/>
          </p:cNvCxnSpPr>
          <p:nvPr/>
        </p:nvCxnSpPr>
        <p:spPr>
          <a:xfrm rot="10800000">
            <a:off x="8368441" y="2192785"/>
            <a:ext cx="949494" cy="1310655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コネクタ 616">
            <a:extLst>
              <a:ext uri="{FF2B5EF4-FFF2-40B4-BE49-F238E27FC236}">
                <a16:creationId xmlns:a16="http://schemas.microsoft.com/office/drawing/2014/main" id="{5A3CC5A9-1DCF-6748-97BB-639EE74FB254}"/>
              </a:ext>
            </a:extLst>
          </p:cNvPr>
          <p:cNvCxnSpPr>
            <a:cxnSpLocks/>
            <a:stCxn id="23" idx="6"/>
            <a:endCxn id="609" idx="1"/>
          </p:cNvCxnSpPr>
          <p:nvPr/>
        </p:nvCxnSpPr>
        <p:spPr>
          <a:xfrm>
            <a:off x="6417682" y="2067805"/>
            <a:ext cx="12435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2" name="図 621">
            <a:extLst>
              <a:ext uri="{FF2B5EF4-FFF2-40B4-BE49-F238E27FC236}">
                <a16:creationId xmlns:a16="http://schemas.microsoft.com/office/drawing/2014/main" id="{4A55C71E-26F4-899B-8953-C571503774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135" y="5924012"/>
            <a:ext cx="1889924" cy="335309"/>
          </a:xfrm>
          <a:prstGeom prst="rect">
            <a:avLst/>
          </a:prstGeom>
        </p:spPr>
      </p:pic>
      <p:cxnSp>
        <p:nvCxnSpPr>
          <p:cNvPr id="626" name="直線コネクタ 625">
            <a:extLst>
              <a:ext uri="{FF2B5EF4-FFF2-40B4-BE49-F238E27FC236}">
                <a16:creationId xmlns:a16="http://schemas.microsoft.com/office/drawing/2014/main" id="{CF5B5664-4A4C-8F14-9173-2207E253B3C0}"/>
              </a:ext>
            </a:extLst>
          </p:cNvPr>
          <p:cNvCxnSpPr>
            <a:cxnSpLocks/>
            <a:stCxn id="550" idx="2"/>
            <a:endCxn id="33" idx="0"/>
          </p:cNvCxnSpPr>
          <p:nvPr/>
        </p:nvCxnSpPr>
        <p:spPr>
          <a:xfrm flipH="1">
            <a:off x="6075864" y="3294696"/>
            <a:ext cx="3129" cy="704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コネクタ 628">
            <a:extLst>
              <a:ext uri="{FF2B5EF4-FFF2-40B4-BE49-F238E27FC236}">
                <a16:creationId xmlns:a16="http://schemas.microsoft.com/office/drawing/2014/main" id="{91EC1F25-82BC-B5F6-AFDE-2D6CF848C48B}"/>
              </a:ext>
            </a:extLst>
          </p:cNvPr>
          <p:cNvCxnSpPr>
            <a:cxnSpLocks/>
            <a:stCxn id="32" idx="6"/>
            <a:endCxn id="595" idx="0"/>
          </p:cNvCxnSpPr>
          <p:nvPr/>
        </p:nvCxnSpPr>
        <p:spPr>
          <a:xfrm>
            <a:off x="6075864" y="4481791"/>
            <a:ext cx="3129" cy="652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コネクタ: 曲線 659">
            <a:extLst>
              <a:ext uri="{FF2B5EF4-FFF2-40B4-BE49-F238E27FC236}">
                <a16:creationId xmlns:a16="http://schemas.microsoft.com/office/drawing/2014/main" id="{6FE05943-2D52-B98D-6491-76104E1EC6FF}"/>
              </a:ext>
            </a:extLst>
          </p:cNvPr>
          <p:cNvCxnSpPr>
            <a:cxnSpLocks/>
            <a:stCxn id="549" idx="3"/>
            <a:endCxn id="550" idx="1"/>
          </p:cNvCxnSpPr>
          <p:nvPr/>
        </p:nvCxnSpPr>
        <p:spPr>
          <a:xfrm>
            <a:off x="4186692" y="2407641"/>
            <a:ext cx="1185103" cy="76207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8" name="雲 667">
            <a:extLst>
              <a:ext uri="{FF2B5EF4-FFF2-40B4-BE49-F238E27FC236}">
                <a16:creationId xmlns:a16="http://schemas.microsoft.com/office/drawing/2014/main" id="{E576EBD1-07E0-E2E8-F2C2-E78B3959A600}"/>
              </a:ext>
            </a:extLst>
          </p:cNvPr>
          <p:cNvSpPr/>
          <p:nvPr/>
        </p:nvSpPr>
        <p:spPr>
          <a:xfrm>
            <a:off x="5256561" y="230534"/>
            <a:ext cx="1638605" cy="1060243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Internet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9" name="直線コネクタ 668">
            <a:extLst>
              <a:ext uri="{FF2B5EF4-FFF2-40B4-BE49-F238E27FC236}">
                <a16:creationId xmlns:a16="http://schemas.microsoft.com/office/drawing/2014/main" id="{EBE7CE26-1C89-F124-7342-B5A154491C2E}"/>
              </a:ext>
            </a:extLst>
          </p:cNvPr>
          <p:cNvCxnSpPr>
            <a:cxnSpLocks/>
            <a:stCxn id="668" idx="1"/>
            <a:endCxn id="21" idx="21"/>
          </p:cNvCxnSpPr>
          <p:nvPr/>
        </p:nvCxnSpPr>
        <p:spPr>
          <a:xfrm>
            <a:off x="6075864" y="1289648"/>
            <a:ext cx="0" cy="620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3" name="テキスト ボックス 672">
            <a:extLst>
              <a:ext uri="{FF2B5EF4-FFF2-40B4-BE49-F238E27FC236}">
                <a16:creationId xmlns:a16="http://schemas.microsoft.com/office/drawing/2014/main" id="{7F96838E-A92A-46E3-1DC2-E3D24EF0E761}"/>
              </a:ext>
            </a:extLst>
          </p:cNvPr>
          <p:cNvSpPr txBox="1"/>
          <p:nvPr/>
        </p:nvSpPr>
        <p:spPr>
          <a:xfrm>
            <a:off x="4597319" y="23417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4" name="テキスト ボックス 673">
            <a:extLst>
              <a:ext uri="{FF2B5EF4-FFF2-40B4-BE49-F238E27FC236}">
                <a16:creationId xmlns:a16="http://schemas.microsoft.com/office/drawing/2014/main" id="{A1737797-C888-9A8E-F666-F340F978F571}"/>
              </a:ext>
            </a:extLst>
          </p:cNvPr>
          <p:cNvSpPr txBox="1"/>
          <p:nvPr/>
        </p:nvSpPr>
        <p:spPr>
          <a:xfrm>
            <a:off x="4597319" y="3699759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5" name="テキスト ボックス 674">
            <a:extLst>
              <a:ext uri="{FF2B5EF4-FFF2-40B4-BE49-F238E27FC236}">
                <a16:creationId xmlns:a16="http://schemas.microsoft.com/office/drawing/2014/main" id="{421EB23C-E69A-D88A-0A7F-004BEDD530F0}"/>
              </a:ext>
            </a:extLst>
          </p:cNvPr>
          <p:cNvSpPr txBox="1"/>
          <p:nvPr/>
        </p:nvSpPr>
        <p:spPr>
          <a:xfrm>
            <a:off x="4597319" y="15929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aa.bb.cc.dd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6" name="テキスト ボックス 675">
            <a:extLst>
              <a:ext uri="{FF2B5EF4-FFF2-40B4-BE49-F238E27FC236}">
                <a16:creationId xmlns:a16="http://schemas.microsoft.com/office/drawing/2014/main" id="{E704F9A0-346C-BBEF-0CE4-BD52A40C0531}"/>
              </a:ext>
            </a:extLst>
          </p:cNvPr>
          <p:cNvSpPr txBox="1"/>
          <p:nvPr/>
        </p:nvSpPr>
        <p:spPr>
          <a:xfrm>
            <a:off x="4580310" y="4485002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7" name="テキスト ボックス 676">
            <a:extLst>
              <a:ext uri="{FF2B5EF4-FFF2-40B4-BE49-F238E27FC236}">
                <a16:creationId xmlns:a16="http://schemas.microsoft.com/office/drawing/2014/main" id="{8E228DB0-4B45-61B4-C464-CA74899F217A}"/>
              </a:ext>
            </a:extLst>
          </p:cNvPr>
          <p:cNvSpPr txBox="1"/>
          <p:nvPr/>
        </p:nvSpPr>
        <p:spPr>
          <a:xfrm>
            <a:off x="8226634" y="62593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8" name="テキスト ボックス 677">
            <a:extLst>
              <a:ext uri="{FF2B5EF4-FFF2-40B4-BE49-F238E27FC236}">
                <a16:creationId xmlns:a16="http://schemas.microsoft.com/office/drawing/2014/main" id="{3ACBB3D2-3527-2FA2-B895-57FC516F2D4A}"/>
              </a:ext>
            </a:extLst>
          </p:cNvPr>
          <p:cNvSpPr txBox="1"/>
          <p:nvPr/>
        </p:nvSpPr>
        <p:spPr>
          <a:xfrm>
            <a:off x="3383627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9" name="テキスト ボックス 678">
            <a:extLst>
              <a:ext uri="{FF2B5EF4-FFF2-40B4-BE49-F238E27FC236}">
                <a16:creationId xmlns:a16="http://schemas.microsoft.com/office/drawing/2014/main" id="{BF9A6292-3AD2-CF1D-6664-F53FE8A0F5F1}"/>
              </a:ext>
            </a:extLst>
          </p:cNvPr>
          <p:cNvSpPr txBox="1"/>
          <p:nvPr/>
        </p:nvSpPr>
        <p:spPr>
          <a:xfrm>
            <a:off x="4815370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3" name="テキスト ボックス 682">
            <a:extLst>
              <a:ext uri="{FF2B5EF4-FFF2-40B4-BE49-F238E27FC236}">
                <a16:creationId xmlns:a16="http://schemas.microsoft.com/office/drawing/2014/main" id="{727035D0-9388-FCEE-9AA9-89B87585477E}"/>
              </a:ext>
            </a:extLst>
          </p:cNvPr>
          <p:cNvSpPr txBox="1"/>
          <p:nvPr/>
        </p:nvSpPr>
        <p:spPr>
          <a:xfrm>
            <a:off x="6030876" y="63291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4" name="テキスト ボックス 683">
            <a:extLst>
              <a:ext uri="{FF2B5EF4-FFF2-40B4-BE49-F238E27FC236}">
                <a16:creationId xmlns:a16="http://schemas.microsoft.com/office/drawing/2014/main" id="{5FB6ECC7-3E16-32CD-8EA1-85F4B49EF3AB}"/>
              </a:ext>
            </a:extLst>
          </p:cNvPr>
          <p:cNvSpPr txBox="1"/>
          <p:nvPr/>
        </p:nvSpPr>
        <p:spPr>
          <a:xfrm>
            <a:off x="6325487" y="1755032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5" name="テキスト ボックス 684">
            <a:extLst>
              <a:ext uri="{FF2B5EF4-FFF2-40B4-BE49-F238E27FC236}">
                <a16:creationId xmlns:a16="http://schemas.microsoft.com/office/drawing/2014/main" id="{57D9D5EA-1F69-2057-C6D5-A812806A6F3C}"/>
              </a:ext>
            </a:extLst>
          </p:cNvPr>
          <p:cNvSpPr txBox="1"/>
          <p:nvPr/>
        </p:nvSpPr>
        <p:spPr>
          <a:xfrm>
            <a:off x="9361233" y="2778495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6" name="テキスト ボックス 685">
            <a:extLst>
              <a:ext uri="{FF2B5EF4-FFF2-40B4-BE49-F238E27FC236}">
                <a16:creationId xmlns:a16="http://schemas.microsoft.com/office/drawing/2014/main" id="{4D78B748-4025-2C3B-196A-3DA2F0A8023B}"/>
              </a:ext>
            </a:extLst>
          </p:cNvPr>
          <p:cNvSpPr txBox="1"/>
          <p:nvPr/>
        </p:nvSpPr>
        <p:spPr>
          <a:xfrm>
            <a:off x="9361233" y="3652344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6" name="テキスト ボックス 695">
            <a:extLst>
              <a:ext uri="{FF2B5EF4-FFF2-40B4-BE49-F238E27FC236}">
                <a16:creationId xmlns:a16="http://schemas.microsoft.com/office/drawing/2014/main" id="{46C3E417-B7C4-D750-C099-722974EDF120}"/>
              </a:ext>
            </a:extLst>
          </p:cNvPr>
          <p:cNvSpPr txBox="1"/>
          <p:nvPr/>
        </p:nvSpPr>
        <p:spPr>
          <a:xfrm>
            <a:off x="1168911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676E75C8-21FC-6843-8494-D1A30A00E263}"/>
              </a:ext>
            </a:extLst>
          </p:cNvPr>
          <p:cNvSpPr txBox="1"/>
          <p:nvPr/>
        </p:nvSpPr>
        <p:spPr>
          <a:xfrm>
            <a:off x="2193644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52900C59-BDB6-A8BA-47C9-BE9553A288CA}"/>
              </a:ext>
            </a:extLst>
          </p:cNvPr>
          <p:cNvSpPr txBox="1"/>
          <p:nvPr/>
        </p:nvSpPr>
        <p:spPr>
          <a:xfrm>
            <a:off x="3234255" y="4828324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49B4974E-4B3D-12E6-BF60-CBFD57F5744F}"/>
              </a:ext>
            </a:extLst>
          </p:cNvPr>
          <p:cNvSpPr txBox="1"/>
          <p:nvPr/>
        </p:nvSpPr>
        <p:spPr>
          <a:xfrm>
            <a:off x="1116813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0" name="テキスト ボックス 699">
            <a:extLst>
              <a:ext uri="{FF2B5EF4-FFF2-40B4-BE49-F238E27FC236}">
                <a16:creationId xmlns:a16="http://schemas.microsoft.com/office/drawing/2014/main" id="{86374608-A08A-EC47-704D-217F0C658B44}"/>
              </a:ext>
            </a:extLst>
          </p:cNvPr>
          <p:cNvSpPr txBox="1"/>
          <p:nvPr/>
        </p:nvSpPr>
        <p:spPr>
          <a:xfrm>
            <a:off x="2141546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1" name="テキスト ボックス 700">
            <a:extLst>
              <a:ext uri="{FF2B5EF4-FFF2-40B4-BE49-F238E27FC236}">
                <a16:creationId xmlns:a16="http://schemas.microsoft.com/office/drawing/2014/main" id="{9C290E29-2D1B-AAD9-DCAF-BD851FF91E77}"/>
              </a:ext>
            </a:extLst>
          </p:cNvPr>
          <p:cNvSpPr txBox="1"/>
          <p:nvPr/>
        </p:nvSpPr>
        <p:spPr>
          <a:xfrm>
            <a:off x="3234255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7" name="図 716">
            <a:extLst>
              <a:ext uri="{FF2B5EF4-FFF2-40B4-BE49-F238E27FC236}">
                <a16:creationId xmlns:a16="http://schemas.microsoft.com/office/drawing/2014/main" id="{F25E9B01-FED4-D517-21A0-9EB48906C6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97" y="3386596"/>
            <a:ext cx="646232" cy="371888"/>
          </a:xfrm>
          <a:prstGeom prst="rect">
            <a:avLst/>
          </a:prstGeom>
        </p:spPr>
      </p:pic>
      <p:cxnSp>
        <p:nvCxnSpPr>
          <p:cNvPr id="718" name="コネクタ: 曲線 717">
            <a:extLst>
              <a:ext uri="{FF2B5EF4-FFF2-40B4-BE49-F238E27FC236}">
                <a16:creationId xmlns:a16="http://schemas.microsoft.com/office/drawing/2014/main" id="{7C06E91B-9639-E3B2-0CAA-D11576925FBA}"/>
              </a:ext>
            </a:extLst>
          </p:cNvPr>
          <p:cNvCxnSpPr>
            <a:cxnSpLocks/>
            <a:stCxn id="550" idx="3"/>
            <a:endCxn id="717" idx="0"/>
          </p:cNvCxnSpPr>
          <p:nvPr/>
        </p:nvCxnSpPr>
        <p:spPr>
          <a:xfrm>
            <a:off x="6786190" y="3169717"/>
            <a:ext cx="848923" cy="216879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9" name="テキスト ボックス 718">
            <a:extLst>
              <a:ext uri="{FF2B5EF4-FFF2-40B4-BE49-F238E27FC236}">
                <a16:creationId xmlns:a16="http://schemas.microsoft.com/office/drawing/2014/main" id="{2BAF1A53-6FAC-B7CB-631F-735D6B48E750}"/>
              </a:ext>
            </a:extLst>
          </p:cNvPr>
          <p:cNvSpPr txBox="1"/>
          <p:nvPr/>
        </p:nvSpPr>
        <p:spPr>
          <a:xfrm>
            <a:off x="7094948" y="3750000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10.0.0.253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DBC89F9-BAA5-EA5C-6B61-E3210056FCFA}"/>
              </a:ext>
            </a:extLst>
          </p:cNvPr>
          <p:cNvGrpSpPr/>
          <p:nvPr/>
        </p:nvGrpSpPr>
        <p:grpSpPr>
          <a:xfrm>
            <a:off x="9792467" y="384257"/>
            <a:ext cx="689893" cy="482885"/>
            <a:chOff x="0" y="2527443"/>
            <a:chExt cx="1453179" cy="1017141"/>
          </a:xfrm>
        </p:grpSpPr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7B5D7D14-1797-C95B-5981-A0ADF0CC5B30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6" name="フリーフォーム: 図形 5">
                <a:extLst>
                  <a:ext uri="{FF2B5EF4-FFF2-40B4-BE49-F238E27FC236}">
                    <a16:creationId xmlns:a16="http://schemas.microsoft.com/office/drawing/2014/main" id="{06A5701F-38A7-DFD5-F90A-3675DDD619A5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" name="楕円 6">
                <a:extLst>
                  <a:ext uri="{FF2B5EF4-FFF2-40B4-BE49-F238E27FC236}">
                    <a16:creationId xmlns:a16="http://schemas.microsoft.com/office/drawing/2014/main" id="{F3D4FE48-8E63-7135-9749-3A5C58ACCC50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3465F3B7-B8FF-94C3-90F5-B5343BF1EEAA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1" name="図 10">
            <a:extLst>
              <a:ext uri="{FF2B5EF4-FFF2-40B4-BE49-F238E27FC236}">
                <a16:creationId xmlns:a16="http://schemas.microsoft.com/office/drawing/2014/main" id="{3FE3D6B2-DDE9-F0B6-0B32-D4ADE6FB31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5269" y="1005809"/>
            <a:ext cx="1414395" cy="249958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6B95C7F-6CDA-EC29-BDCD-974D99E18B2D}"/>
              </a:ext>
            </a:extLst>
          </p:cNvPr>
          <p:cNvSpPr txBox="1"/>
          <p:nvPr/>
        </p:nvSpPr>
        <p:spPr>
          <a:xfrm>
            <a:off x="10523547" y="461903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ルーター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0D2D886-3FB9-33B0-8EE3-F0CC4E0C6B1E}"/>
              </a:ext>
            </a:extLst>
          </p:cNvPr>
          <p:cNvSpPr txBox="1"/>
          <p:nvPr/>
        </p:nvSpPr>
        <p:spPr>
          <a:xfrm>
            <a:off x="10523547" y="978768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ハブ</a:t>
            </a:r>
          </a:p>
        </p:txBody>
      </p:sp>
    </p:spTree>
    <p:extLst>
      <p:ext uri="{BB962C8B-B14F-4D97-AF65-F5344CB8AC3E}">
        <p14:creationId xmlns:p14="http://schemas.microsoft.com/office/powerpoint/2010/main" val="2622695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00C9A-E8BF-11AC-17E3-90D758687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15CEA121-2D2D-38E0-71A3-62140CD8B1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1997" y="3386596"/>
            <a:ext cx="646232" cy="371888"/>
          </a:xfrm>
          <a:prstGeom prst="rect">
            <a:avLst/>
          </a:prstGeom>
        </p:spPr>
      </p:pic>
      <p:cxnSp>
        <p:nvCxnSpPr>
          <p:cNvPr id="8" name="コネクタ: 曲線 7">
            <a:extLst>
              <a:ext uri="{FF2B5EF4-FFF2-40B4-BE49-F238E27FC236}">
                <a16:creationId xmlns:a16="http://schemas.microsoft.com/office/drawing/2014/main" id="{4FB6443F-F706-4B73-5AC4-203AD419F7A7}"/>
              </a:ext>
            </a:extLst>
          </p:cNvPr>
          <p:cNvCxnSpPr>
            <a:cxnSpLocks/>
            <a:stCxn id="550" idx="3"/>
            <a:endCxn id="7" idx="0"/>
          </p:cNvCxnSpPr>
          <p:nvPr/>
        </p:nvCxnSpPr>
        <p:spPr>
          <a:xfrm>
            <a:off x="6786190" y="3169717"/>
            <a:ext cx="848923" cy="216879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99FFE61-6AC1-3506-42DA-6941EF18849E}"/>
              </a:ext>
            </a:extLst>
          </p:cNvPr>
          <p:cNvSpPr txBox="1"/>
          <p:nvPr/>
        </p:nvSpPr>
        <p:spPr>
          <a:xfrm>
            <a:off x="7094948" y="3750000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10.0.0.253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EA19111F-B09D-8442-3C2B-EF5C53B4D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今日のネットワーク</a:t>
            </a:r>
            <a:endParaRPr kumimoji="1" lang="ja-JP" altLang="en-US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FE9589FB-FB25-240D-5498-73CE469A127F}"/>
              </a:ext>
            </a:extLst>
          </p:cNvPr>
          <p:cNvGrpSpPr/>
          <p:nvPr/>
        </p:nvGrpSpPr>
        <p:grpSpPr>
          <a:xfrm>
            <a:off x="5734046" y="1882082"/>
            <a:ext cx="689893" cy="482885"/>
            <a:chOff x="0" y="2527443"/>
            <a:chExt cx="1453179" cy="101714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3E36902D-C6AE-1F7A-8167-0B4D5E9E6401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4B17CD55-DDB7-3C78-3B61-EE4126C034D0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783D834E-4E03-E920-355A-661E2B4F67F1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417612F6-0972-4AC0-EDDB-5F1ACE2B7368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EC71A762-7289-B034-1EEB-1A2A3C975413}"/>
              </a:ext>
            </a:extLst>
          </p:cNvPr>
          <p:cNvGrpSpPr/>
          <p:nvPr/>
        </p:nvGrpSpPr>
        <p:grpSpPr>
          <a:xfrm>
            <a:off x="5734046" y="3998906"/>
            <a:ext cx="689893" cy="482885"/>
            <a:chOff x="0" y="2527443"/>
            <a:chExt cx="1453179" cy="101714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0B4AC6AE-3B02-836B-2602-CCC2C629D47E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CBE212E0-B3C0-9543-3F5D-207962949F5F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F1A165F7-6910-4D7E-4506-78E32338D7FA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9F7E388D-042A-574F-FDC4-AD31B94C7145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49" name="図 548">
            <a:extLst>
              <a:ext uri="{FF2B5EF4-FFF2-40B4-BE49-F238E27FC236}">
                <a16:creationId xmlns:a16="http://schemas.microsoft.com/office/drawing/2014/main" id="{950B3ED4-342A-3A1B-5F62-723BCE0C9B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2297" y="2282662"/>
            <a:ext cx="1414395" cy="249958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AE331725-D634-A0AD-1329-34E8D3F4D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4060" y="2935934"/>
            <a:ext cx="646232" cy="371888"/>
          </a:xfrm>
          <a:prstGeom prst="rect">
            <a:avLst/>
          </a:prstGeom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7BA5B60B-5E47-FBCE-7BC9-2ED4B997EC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2905451"/>
            <a:ext cx="445047" cy="432854"/>
          </a:xfrm>
          <a:prstGeom prst="rect">
            <a:avLst/>
          </a:prstGeom>
        </p:spPr>
      </p:pic>
      <p:pic>
        <p:nvPicPr>
          <p:cNvPr id="554" name="図 553">
            <a:extLst>
              <a:ext uri="{FF2B5EF4-FFF2-40B4-BE49-F238E27FC236}">
                <a16:creationId xmlns:a16="http://schemas.microsoft.com/office/drawing/2014/main" id="{3B1142C7-DA64-32E3-C6E8-783A1673DE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8952" y="2935934"/>
            <a:ext cx="646232" cy="371888"/>
          </a:xfrm>
          <a:prstGeom prst="rect">
            <a:avLst/>
          </a:prstGeom>
        </p:spPr>
      </p:pic>
      <p:cxnSp>
        <p:nvCxnSpPr>
          <p:cNvPr id="556" name="コネクタ: 曲線 555">
            <a:extLst>
              <a:ext uri="{FF2B5EF4-FFF2-40B4-BE49-F238E27FC236}">
                <a16:creationId xmlns:a16="http://schemas.microsoft.com/office/drawing/2014/main" id="{7F687B1C-F7F9-97E8-3CB0-575DE7D7E326}"/>
              </a:ext>
            </a:extLst>
          </p:cNvPr>
          <p:cNvCxnSpPr>
            <a:cxnSpLocks/>
            <a:stCxn id="549" idx="2"/>
            <a:endCxn id="552" idx="0"/>
          </p:cNvCxnSpPr>
          <p:nvPr/>
        </p:nvCxnSpPr>
        <p:spPr>
          <a:xfrm rot="16200000" flipH="1">
            <a:off x="3404069" y="2608045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7" name="コネクタ: 曲線 556">
            <a:extLst>
              <a:ext uri="{FF2B5EF4-FFF2-40B4-BE49-F238E27FC236}">
                <a16:creationId xmlns:a16="http://schemas.microsoft.com/office/drawing/2014/main" id="{B8A866C3-C053-DBA1-805C-5F442A4C5FCA}"/>
              </a:ext>
            </a:extLst>
          </p:cNvPr>
          <p:cNvCxnSpPr>
            <a:cxnSpLocks/>
            <a:stCxn id="549" idx="2"/>
            <a:endCxn id="551" idx="0"/>
          </p:cNvCxnSpPr>
          <p:nvPr/>
        </p:nvCxnSpPr>
        <p:spPr>
          <a:xfrm rot="5400000">
            <a:off x="2856679" y="2313118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コネクタ: 曲線 562">
            <a:extLst>
              <a:ext uri="{FF2B5EF4-FFF2-40B4-BE49-F238E27FC236}">
                <a16:creationId xmlns:a16="http://schemas.microsoft.com/office/drawing/2014/main" id="{833699EE-3FEB-E241-55B4-FDF83C4F06AC}"/>
              </a:ext>
            </a:extLst>
          </p:cNvPr>
          <p:cNvCxnSpPr>
            <a:cxnSpLocks/>
            <a:stCxn id="549" idx="2"/>
            <a:endCxn id="554" idx="0"/>
          </p:cNvCxnSpPr>
          <p:nvPr/>
        </p:nvCxnSpPr>
        <p:spPr>
          <a:xfrm rot="5400000">
            <a:off x="2339125" y="1795564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3" name="図 572">
            <a:extLst>
              <a:ext uri="{FF2B5EF4-FFF2-40B4-BE49-F238E27FC236}">
                <a16:creationId xmlns:a16="http://schemas.microsoft.com/office/drawing/2014/main" id="{4E3B53EA-93E4-CCCE-7E8D-EE47A1CEBE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2297" y="3789357"/>
            <a:ext cx="1414395" cy="249958"/>
          </a:xfrm>
          <a:prstGeom prst="rect">
            <a:avLst/>
          </a:prstGeom>
        </p:spPr>
      </p:pic>
      <p:pic>
        <p:nvPicPr>
          <p:cNvPr id="574" name="図 573">
            <a:extLst>
              <a:ext uri="{FF2B5EF4-FFF2-40B4-BE49-F238E27FC236}">
                <a16:creationId xmlns:a16="http://schemas.microsoft.com/office/drawing/2014/main" id="{D2B13CEB-DB21-E034-8F95-7C7F7BBA25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4060" y="4442629"/>
            <a:ext cx="646232" cy="371888"/>
          </a:xfrm>
          <a:prstGeom prst="rect">
            <a:avLst/>
          </a:prstGeom>
        </p:spPr>
      </p:pic>
      <p:pic>
        <p:nvPicPr>
          <p:cNvPr id="575" name="図 574">
            <a:extLst>
              <a:ext uri="{FF2B5EF4-FFF2-40B4-BE49-F238E27FC236}">
                <a16:creationId xmlns:a16="http://schemas.microsoft.com/office/drawing/2014/main" id="{0A89F5C2-6214-768D-EE1B-0E9D865F72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4412146"/>
            <a:ext cx="445047" cy="432854"/>
          </a:xfrm>
          <a:prstGeom prst="rect">
            <a:avLst/>
          </a:prstGeom>
        </p:spPr>
      </p:pic>
      <p:pic>
        <p:nvPicPr>
          <p:cNvPr id="577" name="図 576">
            <a:extLst>
              <a:ext uri="{FF2B5EF4-FFF2-40B4-BE49-F238E27FC236}">
                <a16:creationId xmlns:a16="http://schemas.microsoft.com/office/drawing/2014/main" id="{702353DE-1B01-155D-2C86-2E60B9944C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8952" y="4442629"/>
            <a:ext cx="646232" cy="371888"/>
          </a:xfrm>
          <a:prstGeom prst="rect">
            <a:avLst/>
          </a:prstGeom>
        </p:spPr>
      </p:pic>
      <p:cxnSp>
        <p:nvCxnSpPr>
          <p:cNvPr id="578" name="コネクタ: 曲線 577">
            <a:extLst>
              <a:ext uri="{FF2B5EF4-FFF2-40B4-BE49-F238E27FC236}">
                <a16:creationId xmlns:a16="http://schemas.microsoft.com/office/drawing/2014/main" id="{5431C315-0CAF-1F62-6447-53A62E56BE5A}"/>
              </a:ext>
            </a:extLst>
          </p:cNvPr>
          <p:cNvCxnSpPr>
            <a:cxnSpLocks/>
            <a:stCxn id="573" idx="2"/>
            <a:endCxn id="575" idx="0"/>
          </p:cNvCxnSpPr>
          <p:nvPr/>
        </p:nvCxnSpPr>
        <p:spPr>
          <a:xfrm rot="16200000" flipH="1">
            <a:off x="3404069" y="4114740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コネクタ: 曲線 578">
            <a:extLst>
              <a:ext uri="{FF2B5EF4-FFF2-40B4-BE49-F238E27FC236}">
                <a16:creationId xmlns:a16="http://schemas.microsoft.com/office/drawing/2014/main" id="{2BE7DCC8-BE59-FCD3-9944-9918F18296B2}"/>
              </a:ext>
            </a:extLst>
          </p:cNvPr>
          <p:cNvCxnSpPr>
            <a:cxnSpLocks/>
            <a:stCxn id="573" idx="2"/>
            <a:endCxn id="574" idx="0"/>
          </p:cNvCxnSpPr>
          <p:nvPr/>
        </p:nvCxnSpPr>
        <p:spPr>
          <a:xfrm rot="5400000">
            <a:off x="2856679" y="3819813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コネクタ: 曲線 580">
            <a:extLst>
              <a:ext uri="{FF2B5EF4-FFF2-40B4-BE49-F238E27FC236}">
                <a16:creationId xmlns:a16="http://schemas.microsoft.com/office/drawing/2014/main" id="{EE820EAB-A05D-C575-3D4E-351E2945A2E1}"/>
              </a:ext>
            </a:extLst>
          </p:cNvPr>
          <p:cNvCxnSpPr>
            <a:cxnSpLocks/>
            <a:stCxn id="573" idx="2"/>
            <a:endCxn id="577" idx="0"/>
          </p:cNvCxnSpPr>
          <p:nvPr/>
        </p:nvCxnSpPr>
        <p:spPr>
          <a:xfrm rot="5400000">
            <a:off x="2339125" y="3302259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コネクタ: 曲線 582">
            <a:extLst>
              <a:ext uri="{FF2B5EF4-FFF2-40B4-BE49-F238E27FC236}">
                <a16:creationId xmlns:a16="http://schemas.microsoft.com/office/drawing/2014/main" id="{A1E4D2C9-3D3B-6E86-3276-18DFF1538112}"/>
              </a:ext>
            </a:extLst>
          </p:cNvPr>
          <p:cNvCxnSpPr>
            <a:cxnSpLocks/>
            <a:stCxn id="573" idx="3"/>
            <a:endCxn id="550" idx="1"/>
          </p:cNvCxnSpPr>
          <p:nvPr/>
        </p:nvCxnSpPr>
        <p:spPr>
          <a:xfrm flipV="1">
            <a:off x="4186692" y="3169717"/>
            <a:ext cx="1185103" cy="7446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コネクタ 585">
            <a:extLst>
              <a:ext uri="{FF2B5EF4-FFF2-40B4-BE49-F238E27FC236}">
                <a16:creationId xmlns:a16="http://schemas.microsoft.com/office/drawing/2014/main" id="{F923063D-54BE-C9C2-3258-932776313ECA}"/>
              </a:ext>
            </a:extLst>
          </p:cNvPr>
          <p:cNvCxnSpPr>
            <a:cxnSpLocks/>
            <a:stCxn id="22" idx="6"/>
            <a:endCxn id="550" idx="0"/>
          </p:cNvCxnSpPr>
          <p:nvPr/>
        </p:nvCxnSpPr>
        <p:spPr>
          <a:xfrm>
            <a:off x="6075864" y="2364967"/>
            <a:ext cx="3129" cy="6797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0" name="図 549">
            <a:extLst>
              <a:ext uri="{FF2B5EF4-FFF2-40B4-BE49-F238E27FC236}">
                <a16:creationId xmlns:a16="http://schemas.microsoft.com/office/drawing/2014/main" id="{F6413129-9144-4D66-09F6-429B60208D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1795" y="3044738"/>
            <a:ext cx="1414395" cy="249958"/>
          </a:xfrm>
          <a:prstGeom prst="rect">
            <a:avLst/>
          </a:prstGeom>
        </p:spPr>
      </p:pic>
      <p:pic>
        <p:nvPicPr>
          <p:cNvPr id="593" name="図 592">
            <a:extLst>
              <a:ext uri="{FF2B5EF4-FFF2-40B4-BE49-F238E27FC236}">
                <a16:creationId xmlns:a16="http://schemas.microsoft.com/office/drawing/2014/main" id="{FE447534-AEDB-50EC-9590-B7A78B6701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2443186"/>
            <a:ext cx="1889924" cy="335309"/>
          </a:xfrm>
          <a:prstGeom prst="rect">
            <a:avLst/>
          </a:prstGeom>
        </p:spPr>
      </p:pic>
      <p:pic>
        <p:nvPicPr>
          <p:cNvPr id="595" name="図 594">
            <a:extLst>
              <a:ext uri="{FF2B5EF4-FFF2-40B4-BE49-F238E27FC236}">
                <a16:creationId xmlns:a16="http://schemas.microsoft.com/office/drawing/2014/main" id="{0A011470-1E02-92FA-364C-DCABFEB159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1795" y="5133889"/>
            <a:ext cx="1414395" cy="249958"/>
          </a:xfrm>
          <a:prstGeom prst="rect">
            <a:avLst/>
          </a:prstGeom>
        </p:spPr>
      </p:pic>
      <p:pic>
        <p:nvPicPr>
          <p:cNvPr id="596" name="図 595">
            <a:extLst>
              <a:ext uri="{FF2B5EF4-FFF2-40B4-BE49-F238E27FC236}">
                <a16:creationId xmlns:a16="http://schemas.microsoft.com/office/drawing/2014/main" id="{306DCE49-F294-A18A-99D0-1EFDA67847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4545" y="5952261"/>
            <a:ext cx="646232" cy="371888"/>
          </a:xfrm>
          <a:prstGeom prst="rect">
            <a:avLst/>
          </a:prstGeom>
        </p:spPr>
      </p:pic>
      <p:pic>
        <p:nvPicPr>
          <p:cNvPr id="597" name="図 596">
            <a:extLst>
              <a:ext uri="{FF2B5EF4-FFF2-40B4-BE49-F238E27FC236}">
                <a16:creationId xmlns:a16="http://schemas.microsoft.com/office/drawing/2014/main" id="{5A46CD7C-6EF0-6965-F0C5-6E9823B9F7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696" y="5921778"/>
            <a:ext cx="445047" cy="432854"/>
          </a:xfrm>
          <a:prstGeom prst="rect">
            <a:avLst/>
          </a:prstGeom>
        </p:spPr>
      </p:pic>
      <p:pic>
        <p:nvPicPr>
          <p:cNvPr id="598" name="図 597">
            <a:extLst>
              <a:ext uri="{FF2B5EF4-FFF2-40B4-BE49-F238E27FC236}">
                <a16:creationId xmlns:a16="http://schemas.microsoft.com/office/drawing/2014/main" id="{09512FA4-A5FC-9C9F-1892-7D89713D3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3673" y="5952261"/>
            <a:ext cx="646232" cy="371888"/>
          </a:xfrm>
          <a:prstGeom prst="rect">
            <a:avLst/>
          </a:prstGeom>
        </p:spPr>
      </p:pic>
      <p:cxnSp>
        <p:nvCxnSpPr>
          <p:cNvPr id="600" name="コネクタ: 曲線 599">
            <a:extLst>
              <a:ext uri="{FF2B5EF4-FFF2-40B4-BE49-F238E27FC236}">
                <a16:creationId xmlns:a16="http://schemas.microsoft.com/office/drawing/2014/main" id="{40494EA6-8BC6-8459-48F7-D6746F06C846}"/>
              </a:ext>
            </a:extLst>
          </p:cNvPr>
          <p:cNvCxnSpPr>
            <a:stCxn id="595" idx="2"/>
            <a:endCxn id="597" idx="0"/>
          </p:cNvCxnSpPr>
          <p:nvPr/>
        </p:nvCxnSpPr>
        <p:spPr>
          <a:xfrm rot="16200000" flipH="1">
            <a:off x="6112641" y="5350198"/>
            <a:ext cx="537931" cy="605227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コネクタ: 曲線 600">
            <a:extLst>
              <a:ext uri="{FF2B5EF4-FFF2-40B4-BE49-F238E27FC236}">
                <a16:creationId xmlns:a16="http://schemas.microsoft.com/office/drawing/2014/main" id="{6A575FDE-6442-B7D0-2007-FC12DDF6E2F9}"/>
              </a:ext>
            </a:extLst>
          </p:cNvPr>
          <p:cNvCxnSpPr>
            <a:cxnSpLocks/>
            <a:stCxn id="595" idx="2"/>
            <a:endCxn id="596" idx="0"/>
          </p:cNvCxnSpPr>
          <p:nvPr/>
        </p:nvCxnSpPr>
        <p:spPr>
          <a:xfrm rot="5400000">
            <a:off x="5499120" y="5372388"/>
            <a:ext cx="568414" cy="591332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コネクタ: 曲線 601">
            <a:extLst>
              <a:ext uri="{FF2B5EF4-FFF2-40B4-BE49-F238E27FC236}">
                <a16:creationId xmlns:a16="http://schemas.microsoft.com/office/drawing/2014/main" id="{9B99E7C6-3639-AD3E-F5C4-C249D5EB5E9E}"/>
              </a:ext>
            </a:extLst>
          </p:cNvPr>
          <p:cNvCxnSpPr>
            <a:cxnSpLocks/>
            <a:stCxn id="595" idx="2"/>
            <a:endCxn id="598" idx="0"/>
          </p:cNvCxnSpPr>
          <p:nvPr/>
        </p:nvCxnSpPr>
        <p:spPr>
          <a:xfrm rot="5400000">
            <a:off x="4723684" y="4596952"/>
            <a:ext cx="568414" cy="21422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コネクタ: 曲線 602">
            <a:extLst>
              <a:ext uri="{FF2B5EF4-FFF2-40B4-BE49-F238E27FC236}">
                <a16:creationId xmlns:a16="http://schemas.microsoft.com/office/drawing/2014/main" id="{3A169828-C28E-117C-66F5-E1CBC2C52268}"/>
              </a:ext>
            </a:extLst>
          </p:cNvPr>
          <p:cNvCxnSpPr>
            <a:cxnSpLocks/>
            <a:stCxn id="595" idx="2"/>
            <a:endCxn id="622" idx="0"/>
          </p:cNvCxnSpPr>
          <p:nvPr/>
        </p:nvCxnSpPr>
        <p:spPr>
          <a:xfrm rot="16200000" flipH="1">
            <a:off x="7176963" y="4285877"/>
            <a:ext cx="540165" cy="27361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4" name="図 603">
            <a:extLst>
              <a:ext uri="{FF2B5EF4-FFF2-40B4-BE49-F238E27FC236}">
                <a16:creationId xmlns:a16="http://schemas.microsoft.com/office/drawing/2014/main" id="{E009A539-D2C4-BC5F-022C-0CA970C973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3335784"/>
            <a:ext cx="1889924" cy="335309"/>
          </a:xfrm>
          <a:prstGeom prst="rect">
            <a:avLst/>
          </a:prstGeom>
        </p:spPr>
      </p:pic>
      <p:cxnSp>
        <p:nvCxnSpPr>
          <p:cNvPr id="605" name="コネクタ: 曲線 604">
            <a:extLst>
              <a:ext uri="{FF2B5EF4-FFF2-40B4-BE49-F238E27FC236}">
                <a16:creationId xmlns:a16="http://schemas.microsoft.com/office/drawing/2014/main" id="{70B666F2-AF1F-9FD8-59ED-E23ED1B2A932}"/>
              </a:ext>
            </a:extLst>
          </p:cNvPr>
          <p:cNvCxnSpPr>
            <a:cxnSpLocks/>
            <a:stCxn id="593" idx="1"/>
            <a:endCxn id="609" idx="2"/>
          </p:cNvCxnSpPr>
          <p:nvPr/>
        </p:nvCxnSpPr>
        <p:spPr>
          <a:xfrm rot="10800000">
            <a:off x="8368441" y="2192785"/>
            <a:ext cx="949494" cy="418057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9" name="図 608">
            <a:extLst>
              <a:ext uri="{FF2B5EF4-FFF2-40B4-BE49-F238E27FC236}">
                <a16:creationId xmlns:a16="http://schemas.microsoft.com/office/drawing/2014/main" id="{6286F823-5CD5-B02F-D68A-81A4034FE7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1243" y="1942826"/>
            <a:ext cx="1414395" cy="249958"/>
          </a:xfrm>
          <a:prstGeom prst="rect">
            <a:avLst/>
          </a:prstGeom>
        </p:spPr>
      </p:pic>
      <p:cxnSp>
        <p:nvCxnSpPr>
          <p:cNvPr id="612" name="コネクタ: 曲線 611">
            <a:extLst>
              <a:ext uri="{FF2B5EF4-FFF2-40B4-BE49-F238E27FC236}">
                <a16:creationId xmlns:a16="http://schemas.microsoft.com/office/drawing/2014/main" id="{E8729824-7821-9252-C297-9F5A6E5DDF8C}"/>
              </a:ext>
            </a:extLst>
          </p:cNvPr>
          <p:cNvCxnSpPr>
            <a:cxnSpLocks/>
            <a:stCxn id="604" idx="1"/>
            <a:endCxn id="609" idx="2"/>
          </p:cNvCxnSpPr>
          <p:nvPr/>
        </p:nvCxnSpPr>
        <p:spPr>
          <a:xfrm rot="10800000">
            <a:off x="8368441" y="2192785"/>
            <a:ext cx="949494" cy="1310655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コネクタ 616">
            <a:extLst>
              <a:ext uri="{FF2B5EF4-FFF2-40B4-BE49-F238E27FC236}">
                <a16:creationId xmlns:a16="http://schemas.microsoft.com/office/drawing/2014/main" id="{75771B54-5227-F3C5-79B1-FF1C6CFE6393}"/>
              </a:ext>
            </a:extLst>
          </p:cNvPr>
          <p:cNvCxnSpPr>
            <a:cxnSpLocks/>
            <a:stCxn id="23" idx="6"/>
            <a:endCxn id="609" idx="1"/>
          </p:cNvCxnSpPr>
          <p:nvPr/>
        </p:nvCxnSpPr>
        <p:spPr>
          <a:xfrm>
            <a:off x="6417682" y="2067805"/>
            <a:ext cx="12435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2" name="図 621">
            <a:extLst>
              <a:ext uri="{FF2B5EF4-FFF2-40B4-BE49-F238E27FC236}">
                <a16:creationId xmlns:a16="http://schemas.microsoft.com/office/drawing/2014/main" id="{A092305E-4576-D152-62FA-E158CAECFD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135" y="5924012"/>
            <a:ext cx="1889924" cy="335309"/>
          </a:xfrm>
          <a:prstGeom prst="rect">
            <a:avLst/>
          </a:prstGeom>
        </p:spPr>
      </p:pic>
      <p:cxnSp>
        <p:nvCxnSpPr>
          <p:cNvPr id="626" name="直線コネクタ 625">
            <a:extLst>
              <a:ext uri="{FF2B5EF4-FFF2-40B4-BE49-F238E27FC236}">
                <a16:creationId xmlns:a16="http://schemas.microsoft.com/office/drawing/2014/main" id="{8C7640BE-40D8-2EF4-08E1-E6AC442023E6}"/>
              </a:ext>
            </a:extLst>
          </p:cNvPr>
          <p:cNvCxnSpPr>
            <a:cxnSpLocks/>
            <a:stCxn id="550" idx="2"/>
            <a:endCxn id="33" idx="0"/>
          </p:cNvCxnSpPr>
          <p:nvPr/>
        </p:nvCxnSpPr>
        <p:spPr>
          <a:xfrm flipH="1">
            <a:off x="6075864" y="3294696"/>
            <a:ext cx="3129" cy="704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コネクタ 628">
            <a:extLst>
              <a:ext uri="{FF2B5EF4-FFF2-40B4-BE49-F238E27FC236}">
                <a16:creationId xmlns:a16="http://schemas.microsoft.com/office/drawing/2014/main" id="{CFB31369-53BB-7DEE-DD1A-DD379388648F}"/>
              </a:ext>
            </a:extLst>
          </p:cNvPr>
          <p:cNvCxnSpPr>
            <a:cxnSpLocks/>
            <a:stCxn id="32" idx="6"/>
            <a:endCxn id="595" idx="0"/>
          </p:cNvCxnSpPr>
          <p:nvPr/>
        </p:nvCxnSpPr>
        <p:spPr>
          <a:xfrm>
            <a:off x="6075864" y="4481791"/>
            <a:ext cx="3129" cy="652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コネクタ: 曲線 659">
            <a:extLst>
              <a:ext uri="{FF2B5EF4-FFF2-40B4-BE49-F238E27FC236}">
                <a16:creationId xmlns:a16="http://schemas.microsoft.com/office/drawing/2014/main" id="{478F5D51-875A-33FC-A215-3F932C3208E6}"/>
              </a:ext>
            </a:extLst>
          </p:cNvPr>
          <p:cNvCxnSpPr>
            <a:cxnSpLocks/>
            <a:stCxn id="549" idx="3"/>
            <a:endCxn id="550" idx="1"/>
          </p:cNvCxnSpPr>
          <p:nvPr/>
        </p:nvCxnSpPr>
        <p:spPr>
          <a:xfrm>
            <a:off x="4186692" y="2407641"/>
            <a:ext cx="1185103" cy="76207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8" name="雲 667">
            <a:extLst>
              <a:ext uri="{FF2B5EF4-FFF2-40B4-BE49-F238E27FC236}">
                <a16:creationId xmlns:a16="http://schemas.microsoft.com/office/drawing/2014/main" id="{98642CA3-ED0D-4DC4-C3B4-C6D6979CC83F}"/>
              </a:ext>
            </a:extLst>
          </p:cNvPr>
          <p:cNvSpPr/>
          <p:nvPr/>
        </p:nvSpPr>
        <p:spPr>
          <a:xfrm>
            <a:off x="5256561" y="230534"/>
            <a:ext cx="1638605" cy="1060243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Internet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9" name="直線コネクタ 668">
            <a:extLst>
              <a:ext uri="{FF2B5EF4-FFF2-40B4-BE49-F238E27FC236}">
                <a16:creationId xmlns:a16="http://schemas.microsoft.com/office/drawing/2014/main" id="{0F3D489D-1845-3DD1-4A27-05217DC8FD38}"/>
              </a:ext>
            </a:extLst>
          </p:cNvPr>
          <p:cNvCxnSpPr>
            <a:cxnSpLocks/>
            <a:stCxn id="668" idx="1"/>
            <a:endCxn id="21" idx="21"/>
          </p:cNvCxnSpPr>
          <p:nvPr/>
        </p:nvCxnSpPr>
        <p:spPr>
          <a:xfrm>
            <a:off x="6075864" y="1289648"/>
            <a:ext cx="0" cy="620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3" name="テキスト ボックス 672">
            <a:extLst>
              <a:ext uri="{FF2B5EF4-FFF2-40B4-BE49-F238E27FC236}">
                <a16:creationId xmlns:a16="http://schemas.microsoft.com/office/drawing/2014/main" id="{1E83F5F1-2697-B90D-6F6F-E39368BD6AD9}"/>
              </a:ext>
            </a:extLst>
          </p:cNvPr>
          <p:cNvSpPr txBox="1"/>
          <p:nvPr/>
        </p:nvSpPr>
        <p:spPr>
          <a:xfrm>
            <a:off x="4597319" y="23417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4" name="テキスト ボックス 673">
            <a:extLst>
              <a:ext uri="{FF2B5EF4-FFF2-40B4-BE49-F238E27FC236}">
                <a16:creationId xmlns:a16="http://schemas.microsoft.com/office/drawing/2014/main" id="{97EA7B99-E026-3D94-F14F-0AC8FAD2F0AB}"/>
              </a:ext>
            </a:extLst>
          </p:cNvPr>
          <p:cNvSpPr txBox="1"/>
          <p:nvPr/>
        </p:nvSpPr>
        <p:spPr>
          <a:xfrm>
            <a:off x="4597319" y="3699759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5" name="テキスト ボックス 674">
            <a:extLst>
              <a:ext uri="{FF2B5EF4-FFF2-40B4-BE49-F238E27FC236}">
                <a16:creationId xmlns:a16="http://schemas.microsoft.com/office/drawing/2014/main" id="{965D2F60-6DDB-3F4F-C053-8DD0437EAA60}"/>
              </a:ext>
            </a:extLst>
          </p:cNvPr>
          <p:cNvSpPr txBox="1"/>
          <p:nvPr/>
        </p:nvSpPr>
        <p:spPr>
          <a:xfrm>
            <a:off x="4597319" y="15929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aa.bb.cc.dd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6" name="テキスト ボックス 675">
            <a:extLst>
              <a:ext uri="{FF2B5EF4-FFF2-40B4-BE49-F238E27FC236}">
                <a16:creationId xmlns:a16="http://schemas.microsoft.com/office/drawing/2014/main" id="{5CEBCEA1-5386-7459-9A4B-64162BF99FA5}"/>
              </a:ext>
            </a:extLst>
          </p:cNvPr>
          <p:cNvSpPr txBox="1"/>
          <p:nvPr/>
        </p:nvSpPr>
        <p:spPr>
          <a:xfrm>
            <a:off x="4580310" y="4485002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7" name="テキスト ボックス 676">
            <a:extLst>
              <a:ext uri="{FF2B5EF4-FFF2-40B4-BE49-F238E27FC236}">
                <a16:creationId xmlns:a16="http://schemas.microsoft.com/office/drawing/2014/main" id="{E2158031-EF35-FDF1-CEA7-F2A9A990FA65}"/>
              </a:ext>
            </a:extLst>
          </p:cNvPr>
          <p:cNvSpPr txBox="1"/>
          <p:nvPr/>
        </p:nvSpPr>
        <p:spPr>
          <a:xfrm>
            <a:off x="8226634" y="62593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8" name="テキスト ボックス 677">
            <a:extLst>
              <a:ext uri="{FF2B5EF4-FFF2-40B4-BE49-F238E27FC236}">
                <a16:creationId xmlns:a16="http://schemas.microsoft.com/office/drawing/2014/main" id="{682706F6-2E12-2FD2-1C4E-D91F3120DD79}"/>
              </a:ext>
            </a:extLst>
          </p:cNvPr>
          <p:cNvSpPr txBox="1"/>
          <p:nvPr/>
        </p:nvSpPr>
        <p:spPr>
          <a:xfrm>
            <a:off x="3383627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  <a:endParaRPr kumimoji="1"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9" name="テキスト ボックス 678">
            <a:extLst>
              <a:ext uri="{FF2B5EF4-FFF2-40B4-BE49-F238E27FC236}">
                <a16:creationId xmlns:a16="http://schemas.microsoft.com/office/drawing/2014/main" id="{1126816F-9511-2E76-CA1A-9C5DB709DC75}"/>
              </a:ext>
            </a:extLst>
          </p:cNvPr>
          <p:cNvSpPr txBox="1"/>
          <p:nvPr/>
        </p:nvSpPr>
        <p:spPr>
          <a:xfrm>
            <a:off x="4815370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3" name="テキスト ボックス 682">
            <a:extLst>
              <a:ext uri="{FF2B5EF4-FFF2-40B4-BE49-F238E27FC236}">
                <a16:creationId xmlns:a16="http://schemas.microsoft.com/office/drawing/2014/main" id="{00E7AB79-0AD3-085C-37E5-B57DF204FC94}"/>
              </a:ext>
            </a:extLst>
          </p:cNvPr>
          <p:cNvSpPr txBox="1"/>
          <p:nvPr/>
        </p:nvSpPr>
        <p:spPr>
          <a:xfrm>
            <a:off x="6030876" y="63291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4" name="テキスト ボックス 683">
            <a:extLst>
              <a:ext uri="{FF2B5EF4-FFF2-40B4-BE49-F238E27FC236}">
                <a16:creationId xmlns:a16="http://schemas.microsoft.com/office/drawing/2014/main" id="{B3FCCB32-EA7A-D2F4-EC9D-C701D0284F33}"/>
              </a:ext>
            </a:extLst>
          </p:cNvPr>
          <p:cNvSpPr txBox="1"/>
          <p:nvPr/>
        </p:nvSpPr>
        <p:spPr>
          <a:xfrm>
            <a:off x="6325487" y="1755032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5" name="テキスト ボックス 684">
            <a:extLst>
              <a:ext uri="{FF2B5EF4-FFF2-40B4-BE49-F238E27FC236}">
                <a16:creationId xmlns:a16="http://schemas.microsoft.com/office/drawing/2014/main" id="{E3C25281-F084-5BE0-6C09-C145D7516EE8}"/>
              </a:ext>
            </a:extLst>
          </p:cNvPr>
          <p:cNvSpPr txBox="1"/>
          <p:nvPr/>
        </p:nvSpPr>
        <p:spPr>
          <a:xfrm>
            <a:off x="9361233" y="2778495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6" name="テキスト ボックス 685">
            <a:extLst>
              <a:ext uri="{FF2B5EF4-FFF2-40B4-BE49-F238E27FC236}">
                <a16:creationId xmlns:a16="http://schemas.microsoft.com/office/drawing/2014/main" id="{827DEB2D-F1B6-AFD2-EA38-7A2B8C8C3B1D}"/>
              </a:ext>
            </a:extLst>
          </p:cNvPr>
          <p:cNvSpPr txBox="1"/>
          <p:nvPr/>
        </p:nvSpPr>
        <p:spPr>
          <a:xfrm>
            <a:off x="9361233" y="3652344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6" name="テキスト ボックス 695">
            <a:extLst>
              <a:ext uri="{FF2B5EF4-FFF2-40B4-BE49-F238E27FC236}">
                <a16:creationId xmlns:a16="http://schemas.microsoft.com/office/drawing/2014/main" id="{9D8A2198-F6BE-FC7D-FB95-1B0486EC5256}"/>
              </a:ext>
            </a:extLst>
          </p:cNvPr>
          <p:cNvSpPr txBox="1"/>
          <p:nvPr/>
        </p:nvSpPr>
        <p:spPr>
          <a:xfrm>
            <a:off x="1168911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F460B4EB-2800-1AA1-44BD-0842495F217C}"/>
              </a:ext>
            </a:extLst>
          </p:cNvPr>
          <p:cNvSpPr txBox="1"/>
          <p:nvPr/>
        </p:nvSpPr>
        <p:spPr>
          <a:xfrm>
            <a:off x="2193644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ADF1DDA5-14A2-3975-F29F-AEDC76E631B6}"/>
              </a:ext>
            </a:extLst>
          </p:cNvPr>
          <p:cNvSpPr txBox="1"/>
          <p:nvPr/>
        </p:nvSpPr>
        <p:spPr>
          <a:xfrm>
            <a:off x="3234255" y="4828324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391A4659-DEDD-D696-062B-859CAB546738}"/>
              </a:ext>
            </a:extLst>
          </p:cNvPr>
          <p:cNvSpPr txBox="1"/>
          <p:nvPr/>
        </p:nvSpPr>
        <p:spPr>
          <a:xfrm>
            <a:off x="1116813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0" name="テキスト ボックス 699">
            <a:extLst>
              <a:ext uri="{FF2B5EF4-FFF2-40B4-BE49-F238E27FC236}">
                <a16:creationId xmlns:a16="http://schemas.microsoft.com/office/drawing/2014/main" id="{034B9897-70E5-73C9-C0C0-A12C95CD6CBE}"/>
              </a:ext>
            </a:extLst>
          </p:cNvPr>
          <p:cNvSpPr txBox="1"/>
          <p:nvPr/>
        </p:nvSpPr>
        <p:spPr>
          <a:xfrm>
            <a:off x="2141546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1" name="テキスト ボックス 700">
            <a:extLst>
              <a:ext uri="{FF2B5EF4-FFF2-40B4-BE49-F238E27FC236}">
                <a16:creationId xmlns:a16="http://schemas.microsoft.com/office/drawing/2014/main" id="{CBCFA876-A72E-DFA7-EBDF-9008FE6FF250}"/>
              </a:ext>
            </a:extLst>
          </p:cNvPr>
          <p:cNvSpPr txBox="1"/>
          <p:nvPr/>
        </p:nvSpPr>
        <p:spPr>
          <a:xfrm>
            <a:off x="3234255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フリーフォーム: 図形 2">
            <a:extLst>
              <a:ext uri="{FF2B5EF4-FFF2-40B4-BE49-F238E27FC236}">
                <a16:creationId xmlns:a16="http://schemas.microsoft.com/office/drawing/2014/main" id="{22DBE55A-7A0D-B3A4-576E-974CEBFB2899}"/>
              </a:ext>
            </a:extLst>
          </p:cNvPr>
          <p:cNvSpPr/>
          <p:nvPr/>
        </p:nvSpPr>
        <p:spPr>
          <a:xfrm>
            <a:off x="3667490" y="2569701"/>
            <a:ext cx="5736069" cy="3438076"/>
          </a:xfrm>
          <a:custGeom>
            <a:avLst/>
            <a:gdLst>
              <a:gd name="csX0" fmla="*/ 0 w 6400800"/>
              <a:gd name="csY0" fmla="*/ 3797300 h 3949700"/>
              <a:gd name="csX1" fmla="*/ 685800 w 6400800"/>
              <a:gd name="csY1" fmla="*/ 3949700 h 3949700"/>
              <a:gd name="csX2" fmla="*/ 5930900 w 6400800"/>
              <a:gd name="csY2" fmla="*/ 444500 h 3949700"/>
              <a:gd name="csX3" fmla="*/ 5930900 w 6400800"/>
              <a:gd name="csY3" fmla="*/ 800100 h 3949700"/>
              <a:gd name="csX4" fmla="*/ 6400800 w 6400800"/>
              <a:gd name="csY4" fmla="*/ 0 h 3949700"/>
              <a:gd name="csX5" fmla="*/ 5295900 w 6400800"/>
              <a:gd name="csY5" fmla="*/ 101600 h 3949700"/>
              <a:gd name="csX6" fmla="*/ 5676900 w 6400800"/>
              <a:gd name="csY6" fmla="*/ 254000 h 3949700"/>
              <a:gd name="csX7" fmla="*/ 0 w 6400800"/>
              <a:gd name="csY7" fmla="*/ 3797300 h 3949700"/>
              <a:gd name="csX0" fmla="*/ 0 w 6400800"/>
              <a:gd name="csY0" fmla="*/ 3797300 h 3949700"/>
              <a:gd name="csX1" fmla="*/ 685800 w 6400800"/>
              <a:gd name="csY1" fmla="*/ 3949700 h 3949700"/>
              <a:gd name="csX2" fmla="*/ 5930900 w 6400800"/>
              <a:gd name="csY2" fmla="*/ 444500 h 3949700"/>
              <a:gd name="csX3" fmla="*/ 5930900 w 6400800"/>
              <a:gd name="csY3" fmla="*/ 800100 h 3949700"/>
              <a:gd name="csX4" fmla="*/ 6400800 w 6400800"/>
              <a:gd name="csY4" fmla="*/ 0 h 3949700"/>
              <a:gd name="csX5" fmla="*/ 5295900 w 6400800"/>
              <a:gd name="csY5" fmla="*/ 101600 h 3949700"/>
              <a:gd name="csX6" fmla="*/ 5676900 w 6400800"/>
              <a:gd name="csY6" fmla="*/ 254000 h 3949700"/>
              <a:gd name="csX7" fmla="*/ 0 w 6400800"/>
              <a:gd name="csY7" fmla="*/ 3797300 h 3949700"/>
              <a:gd name="csX0" fmla="*/ 0 w 6400800"/>
              <a:gd name="csY0" fmla="*/ 3797300 h 3975100"/>
              <a:gd name="csX1" fmla="*/ 990600 w 6400800"/>
              <a:gd name="csY1" fmla="*/ 3975100 h 3975100"/>
              <a:gd name="csX2" fmla="*/ 5930900 w 6400800"/>
              <a:gd name="csY2" fmla="*/ 444500 h 3975100"/>
              <a:gd name="csX3" fmla="*/ 5930900 w 6400800"/>
              <a:gd name="csY3" fmla="*/ 800100 h 3975100"/>
              <a:gd name="csX4" fmla="*/ 6400800 w 6400800"/>
              <a:gd name="csY4" fmla="*/ 0 h 3975100"/>
              <a:gd name="csX5" fmla="*/ 5295900 w 6400800"/>
              <a:gd name="csY5" fmla="*/ 101600 h 3975100"/>
              <a:gd name="csX6" fmla="*/ 5676900 w 6400800"/>
              <a:gd name="csY6" fmla="*/ 254000 h 3975100"/>
              <a:gd name="csX7" fmla="*/ 0 w 6400800"/>
              <a:gd name="csY7" fmla="*/ 3797300 h 3975100"/>
              <a:gd name="csX0" fmla="*/ 0 w 6400800"/>
              <a:gd name="csY0" fmla="*/ 3797300 h 3975100"/>
              <a:gd name="csX1" fmla="*/ 990600 w 6400800"/>
              <a:gd name="csY1" fmla="*/ 3975100 h 3975100"/>
              <a:gd name="csX2" fmla="*/ 5930900 w 6400800"/>
              <a:gd name="csY2" fmla="*/ 444500 h 3975100"/>
              <a:gd name="csX3" fmla="*/ 5930900 w 6400800"/>
              <a:gd name="csY3" fmla="*/ 800100 h 3975100"/>
              <a:gd name="csX4" fmla="*/ 6400800 w 6400800"/>
              <a:gd name="csY4" fmla="*/ 0 h 3975100"/>
              <a:gd name="csX5" fmla="*/ 5295900 w 6400800"/>
              <a:gd name="csY5" fmla="*/ 101600 h 3975100"/>
              <a:gd name="csX6" fmla="*/ 5676900 w 6400800"/>
              <a:gd name="csY6" fmla="*/ 254000 h 3975100"/>
              <a:gd name="csX7" fmla="*/ 0 w 6400800"/>
              <a:gd name="csY7" fmla="*/ 3797300 h 3975100"/>
              <a:gd name="csX0" fmla="*/ 0 w 6400800"/>
              <a:gd name="csY0" fmla="*/ 3797300 h 3975100"/>
              <a:gd name="csX1" fmla="*/ 990600 w 6400800"/>
              <a:gd name="csY1" fmla="*/ 3975100 h 3975100"/>
              <a:gd name="csX2" fmla="*/ 5930900 w 6400800"/>
              <a:gd name="csY2" fmla="*/ 444500 h 3975100"/>
              <a:gd name="csX3" fmla="*/ 5930900 w 6400800"/>
              <a:gd name="csY3" fmla="*/ 800100 h 3975100"/>
              <a:gd name="csX4" fmla="*/ 6400800 w 6400800"/>
              <a:gd name="csY4" fmla="*/ 0 h 3975100"/>
              <a:gd name="csX5" fmla="*/ 5295900 w 6400800"/>
              <a:gd name="csY5" fmla="*/ 101600 h 3975100"/>
              <a:gd name="csX6" fmla="*/ 5676900 w 6400800"/>
              <a:gd name="csY6" fmla="*/ 254000 h 3975100"/>
              <a:gd name="csX7" fmla="*/ 0 w 6400800"/>
              <a:gd name="csY7" fmla="*/ 3797300 h 3975100"/>
              <a:gd name="csX0" fmla="*/ 0 w 6400800"/>
              <a:gd name="csY0" fmla="*/ 3797300 h 3975100"/>
              <a:gd name="csX1" fmla="*/ 990600 w 6400800"/>
              <a:gd name="csY1" fmla="*/ 3975100 h 3975100"/>
              <a:gd name="csX2" fmla="*/ 5930900 w 6400800"/>
              <a:gd name="csY2" fmla="*/ 444500 h 3975100"/>
              <a:gd name="csX3" fmla="*/ 5930900 w 6400800"/>
              <a:gd name="csY3" fmla="*/ 800100 h 3975100"/>
              <a:gd name="csX4" fmla="*/ 6400800 w 6400800"/>
              <a:gd name="csY4" fmla="*/ 0 h 3975100"/>
              <a:gd name="csX5" fmla="*/ 5295900 w 6400800"/>
              <a:gd name="csY5" fmla="*/ 101600 h 3975100"/>
              <a:gd name="csX6" fmla="*/ 5676900 w 6400800"/>
              <a:gd name="csY6" fmla="*/ 254000 h 3975100"/>
              <a:gd name="csX7" fmla="*/ 0 w 6400800"/>
              <a:gd name="csY7" fmla="*/ 3797300 h 3975100"/>
              <a:gd name="csX0" fmla="*/ 0 w 6400800"/>
              <a:gd name="csY0" fmla="*/ 3797300 h 3975100"/>
              <a:gd name="csX1" fmla="*/ 990600 w 6400800"/>
              <a:gd name="csY1" fmla="*/ 3975100 h 3975100"/>
              <a:gd name="csX2" fmla="*/ 5930900 w 6400800"/>
              <a:gd name="csY2" fmla="*/ 444500 h 3975100"/>
              <a:gd name="csX3" fmla="*/ 6096000 w 6400800"/>
              <a:gd name="csY3" fmla="*/ 762000 h 3975100"/>
              <a:gd name="csX4" fmla="*/ 6400800 w 6400800"/>
              <a:gd name="csY4" fmla="*/ 0 h 3975100"/>
              <a:gd name="csX5" fmla="*/ 5295900 w 6400800"/>
              <a:gd name="csY5" fmla="*/ 101600 h 3975100"/>
              <a:gd name="csX6" fmla="*/ 5676900 w 6400800"/>
              <a:gd name="csY6" fmla="*/ 254000 h 3975100"/>
              <a:gd name="csX7" fmla="*/ 0 w 6400800"/>
              <a:gd name="csY7" fmla="*/ 3797300 h 3975100"/>
              <a:gd name="csX0" fmla="*/ 0 w 6286500"/>
              <a:gd name="csY0" fmla="*/ 3695700 h 3873500"/>
              <a:gd name="csX1" fmla="*/ 990600 w 6286500"/>
              <a:gd name="csY1" fmla="*/ 3873500 h 3873500"/>
              <a:gd name="csX2" fmla="*/ 5930900 w 6286500"/>
              <a:gd name="csY2" fmla="*/ 342900 h 3873500"/>
              <a:gd name="csX3" fmla="*/ 6096000 w 6286500"/>
              <a:gd name="csY3" fmla="*/ 660400 h 3873500"/>
              <a:gd name="csX4" fmla="*/ 6286500 w 6286500"/>
              <a:gd name="csY4" fmla="*/ 127000 h 3873500"/>
              <a:gd name="csX5" fmla="*/ 5295900 w 6286500"/>
              <a:gd name="csY5" fmla="*/ 0 h 3873500"/>
              <a:gd name="csX6" fmla="*/ 5676900 w 6286500"/>
              <a:gd name="csY6" fmla="*/ 152400 h 3873500"/>
              <a:gd name="csX7" fmla="*/ 0 w 6286500"/>
              <a:gd name="csY7" fmla="*/ 3695700 h 38735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6286500" h="3873500">
                <a:moveTo>
                  <a:pt x="0" y="3695700"/>
                </a:moveTo>
                <a:lnTo>
                  <a:pt x="990600" y="3873500"/>
                </a:lnTo>
                <a:cubicBezTo>
                  <a:pt x="2561167" y="1947333"/>
                  <a:pt x="4258733" y="287867"/>
                  <a:pt x="5930900" y="342900"/>
                </a:cubicBezTo>
                <a:lnTo>
                  <a:pt x="6096000" y="660400"/>
                </a:lnTo>
                <a:lnTo>
                  <a:pt x="6286500" y="127000"/>
                </a:lnTo>
                <a:lnTo>
                  <a:pt x="5295900" y="0"/>
                </a:lnTo>
                <a:lnTo>
                  <a:pt x="5676900" y="152400"/>
                </a:lnTo>
                <a:cubicBezTo>
                  <a:pt x="4432300" y="88900"/>
                  <a:pt x="1473200" y="1638300"/>
                  <a:pt x="0" y="3695700"/>
                </a:cubicBezTo>
                <a:close/>
              </a:path>
            </a:pathLst>
          </a:custGeom>
          <a:solidFill>
            <a:srgbClr val="FF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89EF67E5-3F25-7019-528A-BFBD7C6B9453}"/>
              </a:ext>
            </a:extLst>
          </p:cNvPr>
          <p:cNvSpPr/>
          <p:nvPr/>
        </p:nvSpPr>
        <p:spPr>
          <a:xfrm>
            <a:off x="3234255" y="5702300"/>
            <a:ext cx="1476730" cy="1015639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BED0F702-2523-CB87-8BB3-46D958FF2BDB}"/>
              </a:ext>
            </a:extLst>
          </p:cNvPr>
          <p:cNvSpPr/>
          <p:nvPr/>
        </p:nvSpPr>
        <p:spPr>
          <a:xfrm>
            <a:off x="9085816" y="2192784"/>
            <a:ext cx="2394983" cy="928609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B11D22F-8766-74A9-910A-E350C5373AC9}"/>
              </a:ext>
            </a:extLst>
          </p:cNvPr>
          <p:cNvSpPr txBox="1"/>
          <p:nvPr/>
        </p:nvSpPr>
        <p:spPr>
          <a:xfrm>
            <a:off x="7054608" y="4260379"/>
            <a:ext cx="4364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今日の目標</a:t>
            </a:r>
            <a:endParaRPr kumimoji="1" lang="en-US" altLang="ja-JP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から</a:t>
            </a:r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192.168..2</a:t>
            </a:r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まで</a:t>
            </a:r>
            <a:endParaRPr kumimoji="1" lang="en-US" altLang="ja-JP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暗号化せずにパケットを送ったときに、</a:t>
            </a:r>
            <a:endParaRPr kumimoji="1" lang="en-US" altLang="ja-JP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盗聴できるのは誰かを</a:t>
            </a:r>
            <a:r>
              <a:rPr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理解しよう！</a:t>
            </a:r>
            <a:endParaRPr kumimoji="1" lang="ja-JP" altLang="en-US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75705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C6E2BEDD-3EEF-1E82-B093-D1AF3E660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レイヤー</a:t>
            </a:r>
            <a:r>
              <a:rPr lang="en-US" altLang="ja-JP" dirty="0"/>
              <a:t>2</a:t>
            </a:r>
            <a:r>
              <a:rPr lang="ja-JP" altLang="en-US" dirty="0"/>
              <a:t>の通信の流れ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5F4B776-A967-B32B-E79C-4AB816581E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2425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BCAE96D1-8044-3B32-90B7-5BFFD1000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L2</a:t>
            </a:r>
            <a:r>
              <a:rPr lang="ja-JP" altLang="en-US" dirty="0"/>
              <a:t>（データリンク層）のデータの運び方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226A58B-C26F-080F-5697-F59CD4448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直接通信できるのは、ハブ</a:t>
            </a:r>
            <a:r>
              <a:rPr lang="ja-JP" altLang="en-US" sz="1200" dirty="0"/>
              <a:t>など</a:t>
            </a:r>
            <a:r>
              <a:rPr lang="ja-JP" altLang="en-US" dirty="0"/>
              <a:t>でつながっている範囲。</a:t>
            </a:r>
            <a:br>
              <a:rPr lang="en-US" altLang="ja-JP" dirty="0"/>
            </a:br>
            <a:r>
              <a:rPr lang="ja-JP" altLang="en-US" dirty="0"/>
              <a:t>ルーターを超えて直接通信することはできない。</a:t>
            </a:r>
            <a:endParaRPr lang="en-US" altLang="ja-JP" dirty="0"/>
          </a:p>
          <a:p>
            <a:pPr lvl="1"/>
            <a:r>
              <a:rPr lang="ja-JP" altLang="en-US" dirty="0"/>
              <a:t>ルーターの向こうと通信したい場合は、ルーターに取次ぎをお願いする。</a:t>
            </a:r>
            <a:endParaRPr lang="en-US" altLang="ja-JP" dirty="0"/>
          </a:p>
          <a:p>
            <a:pPr lvl="1"/>
            <a:r>
              <a:rPr lang="ja-JP" altLang="en-US" dirty="0"/>
              <a:t>別な見方をすれば、ルーターは直接通信をブロックする関門。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直接通信できる範囲をブロードキャストドメインと言う。</a:t>
            </a:r>
            <a:endParaRPr lang="en-US" altLang="ja-JP" dirty="0"/>
          </a:p>
          <a:p>
            <a:pPr lvl="1"/>
            <a:r>
              <a:rPr lang="ja-JP" altLang="en-US" dirty="0"/>
              <a:t>ブロードキャストドメイン内は、</a:t>
            </a:r>
            <a:r>
              <a:rPr lang="en-US" altLang="ja-JP" dirty="0"/>
              <a:t>IP</a:t>
            </a:r>
            <a:r>
              <a:rPr lang="ja-JP" altLang="en-US" dirty="0"/>
              <a:t>アドレスの前半を一致させる</a:t>
            </a:r>
            <a:br>
              <a:rPr lang="en-US" altLang="ja-JP" dirty="0"/>
            </a:br>
            <a:r>
              <a:rPr lang="ja-JP" altLang="en-US" dirty="0"/>
              <a:t>（例：</a:t>
            </a:r>
            <a:r>
              <a:rPr lang="en-US" altLang="ja-JP" dirty="0"/>
              <a:t>192.168.1.**,  10.12.**.**</a:t>
            </a:r>
            <a:r>
              <a:rPr lang="ja-JP" altLang="en-US" dirty="0"/>
              <a:t>）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あて先は</a:t>
            </a:r>
            <a:r>
              <a:rPr lang="en-US" altLang="ja-JP" dirty="0"/>
              <a:t>MAC</a:t>
            </a:r>
            <a:r>
              <a:rPr lang="ja-JP" altLang="en-US" dirty="0"/>
              <a:t>アドレスで指定する。</a:t>
            </a:r>
            <a:br>
              <a:rPr lang="en-US" altLang="ja-JP" dirty="0"/>
            </a:br>
            <a:r>
              <a:rPr lang="en-US" altLang="ja-JP" dirty="0"/>
              <a:t>IP</a:t>
            </a:r>
            <a:r>
              <a:rPr lang="ja-JP" altLang="en-US" dirty="0"/>
              <a:t>アドレスはあて先として使用できない。</a:t>
            </a:r>
          </a:p>
        </p:txBody>
      </p:sp>
    </p:spTree>
    <p:extLst>
      <p:ext uri="{BB962C8B-B14F-4D97-AF65-F5344CB8AC3E}">
        <p14:creationId xmlns:p14="http://schemas.microsoft.com/office/powerpoint/2010/main" val="1164152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58CFB-5AF8-F8E4-54F1-7383E6113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13241FD7-3EF3-C333-4277-95D1093EFC44}"/>
              </a:ext>
            </a:extLst>
          </p:cNvPr>
          <p:cNvSpPr/>
          <p:nvPr/>
        </p:nvSpPr>
        <p:spPr>
          <a:xfrm>
            <a:off x="838199" y="1942826"/>
            <a:ext cx="7329478" cy="3191063"/>
          </a:xfrm>
          <a:custGeom>
            <a:avLst/>
            <a:gdLst>
              <a:gd name="csX0" fmla="*/ 328648 w 7329478"/>
              <a:gd name="csY0" fmla="*/ 0 h 3191063"/>
              <a:gd name="csX1" fmla="*/ 3494621 w 7329478"/>
              <a:gd name="csY1" fmla="*/ 0 h 3191063"/>
              <a:gd name="csX2" fmla="*/ 3797442 w 7329478"/>
              <a:gd name="csY2" fmla="*/ 200723 h 3191063"/>
              <a:gd name="csX3" fmla="*/ 3818293 w 7329478"/>
              <a:gd name="csY3" fmla="*/ 303998 h 3191063"/>
              <a:gd name="csX4" fmla="*/ 5232972 w 7329478"/>
              <a:gd name="csY4" fmla="*/ 303998 h 3191063"/>
              <a:gd name="csX5" fmla="*/ 5433211 w 7329478"/>
              <a:gd name="csY5" fmla="*/ 504237 h 3191063"/>
              <a:gd name="csX6" fmla="*/ 5433211 w 7329478"/>
              <a:gd name="csY6" fmla="*/ 984772 h 3191063"/>
              <a:gd name="csX7" fmla="*/ 7016475 w 7329478"/>
              <a:gd name="csY7" fmla="*/ 984772 h 3191063"/>
              <a:gd name="csX8" fmla="*/ 7329478 w 7329478"/>
              <a:gd name="csY8" fmla="*/ 1297775 h 3191063"/>
              <a:gd name="csX9" fmla="*/ 7329478 w 7329478"/>
              <a:gd name="csY9" fmla="*/ 1935255 h 3191063"/>
              <a:gd name="csX10" fmla="*/ 7016475 w 7329478"/>
              <a:gd name="csY10" fmla="*/ 2248258 h 3191063"/>
              <a:gd name="csX11" fmla="*/ 5232972 w 7329478"/>
              <a:gd name="csY11" fmla="*/ 2248258 h 3191063"/>
              <a:gd name="csX12" fmla="*/ 3823269 w 7329478"/>
              <a:gd name="csY12" fmla="*/ 2248258 h 3191063"/>
              <a:gd name="csX13" fmla="*/ 3823269 w 7329478"/>
              <a:gd name="csY13" fmla="*/ 2862415 h 3191063"/>
              <a:gd name="csX14" fmla="*/ 3494621 w 7329478"/>
              <a:gd name="csY14" fmla="*/ 3191063 h 3191063"/>
              <a:gd name="csX15" fmla="*/ 328648 w 7329478"/>
              <a:gd name="csY15" fmla="*/ 3191063 h 3191063"/>
              <a:gd name="csX16" fmla="*/ 0 w 7329478"/>
              <a:gd name="csY16" fmla="*/ 2862415 h 3191063"/>
              <a:gd name="csX17" fmla="*/ 0 w 7329478"/>
              <a:gd name="csY17" fmla="*/ 328648 h 3191063"/>
              <a:gd name="csX18" fmla="*/ 328648 w 7329478"/>
              <a:gd name="csY18" fmla="*/ 0 h 31910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7329478" h="3191063">
                <a:moveTo>
                  <a:pt x="328648" y="0"/>
                </a:moveTo>
                <a:lnTo>
                  <a:pt x="3494621" y="0"/>
                </a:lnTo>
                <a:cubicBezTo>
                  <a:pt x="3630752" y="0"/>
                  <a:pt x="3747551" y="82767"/>
                  <a:pt x="3797442" y="200723"/>
                </a:cubicBezTo>
                <a:lnTo>
                  <a:pt x="3818293" y="303998"/>
                </a:lnTo>
                <a:lnTo>
                  <a:pt x="5232972" y="303998"/>
                </a:lnTo>
                <a:cubicBezTo>
                  <a:pt x="5343561" y="303998"/>
                  <a:pt x="5433211" y="393648"/>
                  <a:pt x="5433211" y="504237"/>
                </a:cubicBezTo>
                <a:lnTo>
                  <a:pt x="5433211" y="984772"/>
                </a:lnTo>
                <a:lnTo>
                  <a:pt x="7016475" y="984772"/>
                </a:lnTo>
                <a:cubicBezTo>
                  <a:pt x="7189342" y="984772"/>
                  <a:pt x="7329478" y="1124908"/>
                  <a:pt x="7329478" y="1297775"/>
                </a:cubicBezTo>
                <a:lnTo>
                  <a:pt x="7329478" y="1935255"/>
                </a:lnTo>
                <a:cubicBezTo>
                  <a:pt x="7329478" y="2108122"/>
                  <a:pt x="7189342" y="2248258"/>
                  <a:pt x="7016475" y="2248258"/>
                </a:cubicBezTo>
                <a:lnTo>
                  <a:pt x="5232972" y="2248258"/>
                </a:lnTo>
                <a:lnTo>
                  <a:pt x="3823269" y="2248258"/>
                </a:lnTo>
                <a:lnTo>
                  <a:pt x="3823269" y="2862415"/>
                </a:lnTo>
                <a:cubicBezTo>
                  <a:pt x="3823269" y="3043922"/>
                  <a:pt x="3676128" y="3191063"/>
                  <a:pt x="3494621" y="3191063"/>
                </a:cubicBezTo>
                <a:lnTo>
                  <a:pt x="328648" y="3191063"/>
                </a:lnTo>
                <a:cubicBezTo>
                  <a:pt x="147141" y="3191063"/>
                  <a:pt x="0" y="3043922"/>
                  <a:pt x="0" y="2862415"/>
                </a:cubicBezTo>
                <a:lnTo>
                  <a:pt x="0" y="328648"/>
                </a:lnTo>
                <a:cubicBezTo>
                  <a:pt x="0" y="147141"/>
                  <a:pt x="147141" y="0"/>
                  <a:pt x="328648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23093E1F-DA71-F1EA-1670-B3E2C057D706}"/>
              </a:ext>
            </a:extLst>
          </p:cNvPr>
          <p:cNvSpPr/>
          <p:nvPr/>
        </p:nvSpPr>
        <p:spPr>
          <a:xfrm>
            <a:off x="6335588" y="1571066"/>
            <a:ext cx="5018207" cy="2468246"/>
          </a:xfrm>
          <a:custGeom>
            <a:avLst/>
            <a:gdLst>
              <a:gd name="csX0" fmla="*/ 231257 w 5018207"/>
              <a:gd name="csY0" fmla="*/ 0 h 2468246"/>
              <a:gd name="csX1" fmla="*/ 4786950 w 5018207"/>
              <a:gd name="csY1" fmla="*/ 0 h 2468246"/>
              <a:gd name="csX2" fmla="*/ 5018207 w 5018207"/>
              <a:gd name="csY2" fmla="*/ 231257 h 2468246"/>
              <a:gd name="csX3" fmla="*/ 5018207 w 5018207"/>
              <a:gd name="csY3" fmla="*/ 641150 h 2468246"/>
              <a:gd name="csX4" fmla="*/ 5018207 w 5018207"/>
              <a:gd name="csY4" fmla="*/ 702249 h 2468246"/>
              <a:gd name="csX5" fmla="*/ 5018207 w 5018207"/>
              <a:gd name="csY5" fmla="*/ 2204221 h 2468246"/>
              <a:gd name="csX6" fmla="*/ 4754182 w 5018207"/>
              <a:gd name="csY6" fmla="*/ 2468246 h 2468246"/>
              <a:gd name="csX7" fmla="*/ 2266946 w 5018207"/>
              <a:gd name="csY7" fmla="*/ 2468246 h 2468246"/>
              <a:gd name="csX8" fmla="*/ 2002921 w 5018207"/>
              <a:gd name="csY8" fmla="*/ 2204221 h 2468246"/>
              <a:gd name="csX9" fmla="*/ 2002921 w 5018207"/>
              <a:gd name="csY9" fmla="*/ 933506 h 2468246"/>
              <a:gd name="csX10" fmla="*/ 231257 w 5018207"/>
              <a:gd name="csY10" fmla="*/ 933506 h 2468246"/>
              <a:gd name="csX11" fmla="*/ 0 w 5018207"/>
              <a:gd name="csY11" fmla="*/ 702249 h 2468246"/>
              <a:gd name="csX12" fmla="*/ 0 w 5018207"/>
              <a:gd name="csY12" fmla="*/ 231257 h 2468246"/>
              <a:gd name="csX13" fmla="*/ 231257 w 5018207"/>
              <a:gd name="csY13" fmla="*/ 0 h 24682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5018207" h="2468246">
                <a:moveTo>
                  <a:pt x="231257" y="0"/>
                </a:moveTo>
                <a:lnTo>
                  <a:pt x="4786950" y="0"/>
                </a:lnTo>
                <a:cubicBezTo>
                  <a:pt x="4914670" y="0"/>
                  <a:pt x="5018207" y="103537"/>
                  <a:pt x="5018207" y="231257"/>
                </a:cubicBezTo>
                <a:lnTo>
                  <a:pt x="5018207" y="641150"/>
                </a:lnTo>
                <a:lnTo>
                  <a:pt x="5018207" y="702249"/>
                </a:lnTo>
                <a:lnTo>
                  <a:pt x="5018207" y="2204221"/>
                </a:lnTo>
                <a:cubicBezTo>
                  <a:pt x="5018207" y="2350038"/>
                  <a:pt x="4899999" y="2468246"/>
                  <a:pt x="4754182" y="2468246"/>
                </a:cubicBezTo>
                <a:lnTo>
                  <a:pt x="2266946" y="2468246"/>
                </a:lnTo>
                <a:cubicBezTo>
                  <a:pt x="2121129" y="2468246"/>
                  <a:pt x="2002921" y="2350038"/>
                  <a:pt x="2002921" y="2204221"/>
                </a:cubicBezTo>
                <a:lnTo>
                  <a:pt x="2002921" y="933506"/>
                </a:lnTo>
                <a:lnTo>
                  <a:pt x="231257" y="933506"/>
                </a:lnTo>
                <a:cubicBezTo>
                  <a:pt x="103537" y="933506"/>
                  <a:pt x="0" y="829969"/>
                  <a:pt x="0" y="702249"/>
                </a:cubicBezTo>
                <a:lnTo>
                  <a:pt x="0" y="231257"/>
                </a:lnTo>
                <a:cubicBezTo>
                  <a:pt x="0" y="103537"/>
                  <a:pt x="103537" y="0"/>
                  <a:pt x="23125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BD713007-1A83-5B29-7F46-CC28E3B6AEF0}"/>
              </a:ext>
            </a:extLst>
          </p:cNvPr>
          <p:cNvSpPr/>
          <p:nvPr/>
        </p:nvSpPr>
        <p:spPr>
          <a:xfrm>
            <a:off x="3064831" y="4370103"/>
            <a:ext cx="7206928" cy="2321190"/>
          </a:xfrm>
          <a:custGeom>
            <a:avLst/>
            <a:gdLst>
              <a:gd name="csX0" fmla="*/ 1999559 w 7206928"/>
              <a:gd name="csY0" fmla="*/ 0 h 2321190"/>
              <a:gd name="csX1" fmla="*/ 3739330 w 7206928"/>
              <a:gd name="csY1" fmla="*/ 0 h 2321190"/>
              <a:gd name="csX2" fmla="*/ 4030116 w 7206928"/>
              <a:gd name="csY2" fmla="*/ 290786 h 2321190"/>
              <a:gd name="csX3" fmla="*/ 4030116 w 7206928"/>
              <a:gd name="csY3" fmla="*/ 1057704 h 2321190"/>
              <a:gd name="csX4" fmla="*/ 6965046 w 7206928"/>
              <a:gd name="csY4" fmla="*/ 1057704 h 2321190"/>
              <a:gd name="csX5" fmla="*/ 7206928 w 7206928"/>
              <a:gd name="csY5" fmla="*/ 1299586 h 2321190"/>
              <a:gd name="csX6" fmla="*/ 7206928 w 7206928"/>
              <a:gd name="csY6" fmla="*/ 2079308 h 2321190"/>
              <a:gd name="csX7" fmla="*/ 6965046 w 7206928"/>
              <a:gd name="csY7" fmla="*/ 2321190 h 2321190"/>
              <a:gd name="csX8" fmla="*/ 241882 w 7206928"/>
              <a:gd name="csY8" fmla="*/ 2321190 h 2321190"/>
              <a:gd name="csX9" fmla="*/ 0 w 7206928"/>
              <a:gd name="csY9" fmla="*/ 2079308 h 2321190"/>
              <a:gd name="csX10" fmla="*/ 0 w 7206928"/>
              <a:gd name="csY10" fmla="*/ 1299586 h 2321190"/>
              <a:gd name="csX11" fmla="*/ 241882 w 7206928"/>
              <a:gd name="csY11" fmla="*/ 1057704 h 2321190"/>
              <a:gd name="csX12" fmla="*/ 1708773 w 7206928"/>
              <a:gd name="csY12" fmla="*/ 1057704 h 2321190"/>
              <a:gd name="csX13" fmla="*/ 1708773 w 7206928"/>
              <a:gd name="csY13" fmla="*/ 290786 h 2321190"/>
              <a:gd name="csX14" fmla="*/ 1999559 w 7206928"/>
              <a:gd name="csY14" fmla="*/ 0 h 232119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7206928" h="2321190">
                <a:moveTo>
                  <a:pt x="1999559" y="0"/>
                </a:moveTo>
                <a:lnTo>
                  <a:pt x="3739330" y="0"/>
                </a:lnTo>
                <a:cubicBezTo>
                  <a:pt x="3899927" y="0"/>
                  <a:pt x="4030116" y="130189"/>
                  <a:pt x="4030116" y="290786"/>
                </a:cubicBezTo>
                <a:lnTo>
                  <a:pt x="4030116" y="1057704"/>
                </a:lnTo>
                <a:lnTo>
                  <a:pt x="6965046" y="1057704"/>
                </a:lnTo>
                <a:cubicBezTo>
                  <a:pt x="7098634" y="1057704"/>
                  <a:pt x="7206928" y="1165998"/>
                  <a:pt x="7206928" y="1299586"/>
                </a:cubicBezTo>
                <a:lnTo>
                  <a:pt x="7206928" y="2079308"/>
                </a:lnTo>
                <a:cubicBezTo>
                  <a:pt x="7206928" y="2212896"/>
                  <a:pt x="7098634" y="2321190"/>
                  <a:pt x="6965046" y="2321190"/>
                </a:cubicBezTo>
                <a:lnTo>
                  <a:pt x="241882" y="2321190"/>
                </a:lnTo>
                <a:cubicBezTo>
                  <a:pt x="108294" y="2321190"/>
                  <a:pt x="0" y="2212896"/>
                  <a:pt x="0" y="2079308"/>
                </a:cubicBezTo>
                <a:lnTo>
                  <a:pt x="0" y="1299586"/>
                </a:lnTo>
                <a:cubicBezTo>
                  <a:pt x="0" y="1165998"/>
                  <a:pt x="108294" y="1057704"/>
                  <a:pt x="241882" y="1057704"/>
                </a:cubicBezTo>
                <a:lnTo>
                  <a:pt x="1708773" y="1057704"/>
                </a:lnTo>
                <a:lnTo>
                  <a:pt x="1708773" y="290786"/>
                </a:lnTo>
                <a:cubicBezTo>
                  <a:pt x="1708773" y="130189"/>
                  <a:pt x="1838962" y="0"/>
                  <a:pt x="1999559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EBA3A231-7B5E-E5CC-831C-31DAEFCE7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今日のネットワーク</a:t>
            </a:r>
          </a:p>
        </p:txBody>
      </p:sp>
      <p:sp>
        <p:nvSpPr>
          <p:cNvPr id="24" name="コンテンツ プレースホルダー 23">
            <a:extLst>
              <a:ext uri="{FF2B5EF4-FFF2-40B4-BE49-F238E27FC236}">
                <a16:creationId xmlns:a16="http://schemas.microsoft.com/office/drawing/2014/main" id="{90B76D3E-543F-F49B-FBFB-0968627FC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3694"/>
            <a:ext cx="4252824" cy="910632"/>
          </a:xfrm>
        </p:spPr>
        <p:txBody>
          <a:bodyPr>
            <a:normAutofit fontScale="92500"/>
          </a:bodyPr>
          <a:lstStyle/>
          <a:p>
            <a:r>
              <a:rPr lang="ja-JP" altLang="en-US" sz="2400" b="1" dirty="0"/>
              <a:t>直接通信できるのは、</a:t>
            </a:r>
            <a:br>
              <a:rPr lang="en-US" altLang="ja-JP" sz="2400" b="1" dirty="0"/>
            </a:br>
            <a:r>
              <a:rPr lang="ja-JP" altLang="en-US" sz="2400" b="1" dirty="0"/>
              <a:t>ブロードキャストドメイン内だけ！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C983070F-9802-6436-4107-C152602475A7}"/>
              </a:ext>
            </a:extLst>
          </p:cNvPr>
          <p:cNvGrpSpPr/>
          <p:nvPr/>
        </p:nvGrpSpPr>
        <p:grpSpPr>
          <a:xfrm>
            <a:off x="5734046" y="1882082"/>
            <a:ext cx="689893" cy="482885"/>
            <a:chOff x="0" y="2527443"/>
            <a:chExt cx="1453179" cy="1017141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6ECD072B-6E6C-5AFC-209F-30C2B8692994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67DA83D5-0B26-6D0C-70BA-971FF234FA5C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4FAF4355-D5AD-1B50-86BF-57A39B512607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9BABB067-382C-6BC7-6C8A-F05A54888E4C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8179E4FF-4817-8264-41B7-936EA4FD0BEB}"/>
              </a:ext>
            </a:extLst>
          </p:cNvPr>
          <p:cNvGrpSpPr/>
          <p:nvPr/>
        </p:nvGrpSpPr>
        <p:grpSpPr>
          <a:xfrm>
            <a:off x="5734046" y="3998906"/>
            <a:ext cx="689893" cy="482885"/>
            <a:chOff x="0" y="2527443"/>
            <a:chExt cx="1453179" cy="101714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2CB3B478-6948-0C23-3A8B-113FCA1C22D4}"/>
                </a:ext>
              </a:extLst>
            </p:cNvPr>
            <p:cNvGrpSpPr/>
            <p:nvPr/>
          </p:nvGrpSpPr>
          <p:grpSpPr>
            <a:xfrm>
              <a:off x="0" y="2527443"/>
              <a:ext cx="1453179" cy="1017141"/>
              <a:chOff x="0" y="2527443"/>
              <a:chExt cx="1453179" cy="1872021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85FD0DC4-7C67-75AE-EFD8-75526F96FBFE}"/>
                  </a:ext>
                </a:extLst>
              </p:cNvPr>
              <p:cNvSpPr/>
              <p:nvPr/>
            </p:nvSpPr>
            <p:spPr>
              <a:xfrm>
                <a:off x="0" y="3247443"/>
                <a:ext cx="1453179" cy="1152021"/>
              </a:xfrm>
              <a:custGeom>
                <a:avLst/>
                <a:gdLst>
                  <a:gd name="csX0" fmla="*/ 720000 w 1440000"/>
                  <a:gd name="csY0" fmla="*/ 0 h 1440000"/>
                  <a:gd name="csX1" fmla="*/ 1317035 w 1440000"/>
                  <a:gd name="csY1" fmla="*/ 317441 h 1440000"/>
                  <a:gd name="csX2" fmla="*/ 1317297 w 1440000"/>
                  <a:gd name="csY2" fmla="*/ 317923 h 1440000"/>
                  <a:gd name="csX3" fmla="*/ 1440000 w 1440000"/>
                  <a:gd name="csY3" fmla="*/ 317923 h 1440000"/>
                  <a:gd name="csX4" fmla="*/ 1440000 w 1440000"/>
                  <a:gd name="csY4" fmla="*/ 719999 h 1440000"/>
                  <a:gd name="csX5" fmla="*/ 1440000 w 1440000"/>
                  <a:gd name="csY5" fmla="*/ 719999 h 1440000"/>
                  <a:gd name="csX6" fmla="*/ 1440000 w 1440000"/>
                  <a:gd name="csY6" fmla="*/ 720000 h 1440000"/>
                  <a:gd name="csX7" fmla="*/ 720000 w 1440000"/>
                  <a:gd name="csY7" fmla="*/ 1440000 h 1440000"/>
                  <a:gd name="csX8" fmla="*/ 0 w 1440000"/>
                  <a:gd name="csY8" fmla="*/ 720000 h 1440000"/>
                  <a:gd name="csX9" fmla="*/ 0 w 1440000"/>
                  <a:gd name="csY9" fmla="*/ 719999 h 1440000"/>
                  <a:gd name="csX10" fmla="*/ 0 w 1440000"/>
                  <a:gd name="csY10" fmla="*/ 719999 h 1440000"/>
                  <a:gd name="csX11" fmla="*/ 0 w 1440000"/>
                  <a:gd name="csY11" fmla="*/ 317923 h 1440000"/>
                  <a:gd name="csX12" fmla="*/ 122703 w 1440000"/>
                  <a:gd name="csY12" fmla="*/ 317923 h 1440000"/>
                  <a:gd name="csX13" fmla="*/ 122965 w 1440000"/>
                  <a:gd name="csY13" fmla="*/ 317441 h 1440000"/>
                  <a:gd name="csX14" fmla="*/ 720000 w 1440000"/>
                  <a:gd name="csY14" fmla="*/ 0 h 1440000"/>
                  <a:gd name="csX0" fmla="*/ 122965 w 1440000"/>
                  <a:gd name="csY0" fmla="*/ 0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13" fmla="*/ 122965 w 1440000"/>
                  <a:gd name="csY13" fmla="*/ 0 h 1122559"/>
                  <a:gd name="csX0" fmla="*/ 122703 w 1440000"/>
                  <a:gd name="csY0" fmla="*/ 482 h 1122559"/>
                  <a:gd name="csX1" fmla="*/ 1317035 w 1440000"/>
                  <a:gd name="csY1" fmla="*/ 0 h 1122559"/>
                  <a:gd name="csX2" fmla="*/ 1317297 w 1440000"/>
                  <a:gd name="csY2" fmla="*/ 482 h 1122559"/>
                  <a:gd name="csX3" fmla="*/ 1440000 w 1440000"/>
                  <a:gd name="csY3" fmla="*/ 482 h 1122559"/>
                  <a:gd name="csX4" fmla="*/ 1440000 w 1440000"/>
                  <a:gd name="csY4" fmla="*/ 402558 h 1122559"/>
                  <a:gd name="csX5" fmla="*/ 1440000 w 1440000"/>
                  <a:gd name="csY5" fmla="*/ 402558 h 1122559"/>
                  <a:gd name="csX6" fmla="*/ 1440000 w 1440000"/>
                  <a:gd name="csY6" fmla="*/ 402559 h 1122559"/>
                  <a:gd name="csX7" fmla="*/ 720000 w 1440000"/>
                  <a:gd name="csY7" fmla="*/ 1122559 h 1122559"/>
                  <a:gd name="csX8" fmla="*/ 0 w 1440000"/>
                  <a:gd name="csY8" fmla="*/ 402559 h 1122559"/>
                  <a:gd name="csX9" fmla="*/ 0 w 1440000"/>
                  <a:gd name="csY9" fmla="*/ 402558 h 1122559"/>
                  <a:gd name="csX10" fmla="*/ 0 w 1440000"/>
                  <a:gd name="csY10" fmla="*/ 402558 h 1122559"/>
                  <a:gd name="csX11" fmla="*/ 0 w 1440000"/>
                  <a:gd name="csY11" fmla="*/ 482 h 1122559"/>
                  <a:gd name="csX12" fmla="*/ 122703 w 1440000"/>
                  <a:gd name="csY12" fmla="*/ 482 h 1122559"/>
                  <a:gd name="csX0" fmla="*/ 122703 w 1453179"/>
                  <a:gd name="csY0" fmla="*/ 29944 h 1152021"/>
                  <a:gd name="csX1" fmla="*/ 1317035 w 1453179"/>
                  <a:gd name="csY1" fmla="*/ 29462 h 1152021"/>
                  <a:gd name="csX2" fmla="*/ 1440000 w 1453179"/>
                  <a:gd name="csY2" fmla="*/ 29944 h 1152021"/>
                  <a:gd name="csX3" fmla="*/ 1440000 w 1453179"/>
                  <a:gd name="csY3" fmla="*/ 432020 h 1152021"/>
                  <a:gd name="csX4" fmla="*/ 1440000 w 1453179"/>
                  <a:gd name="csY4" fmla="*/ 432020 h 1152021"/>
                  <a:gd name="csX5" fmla="*/ 1440000 w 1453179"/>
                  <a:gd name="csY5" fmla="*/ 432021 h 1152021"/>
                  <a:gd name="csX6" fmla="*/ 720000 w 1453179"/>
                  <a:gd name="csY6" fmla="*/ 1152021 h 1152021"/>
                  <a:gd name="csX7" fmla="*/ 0 w 1453179"/>
                  <a:gd name="csY7" fmla="*/ 432021 h 1152021"/>
                  <a:gd name="csX8" fmla="*/ 0 w 1453179"/>
                  <a:gd name="csY8" fmla="*/ 432020 h 1152021"/>
                  <a:gd name="csX9" fmla="*/ 0 w 1453179"/>
                  <a:gd name="csY9" fmla="*/ 432020 h 1152021"/>
                  <a:gd name="csX10" fmla="*/ 0 w 1453179"/>
                  <a:gd name="csY10" fmla="*/ 29944 h 1152021"/>
                  <a:gd name="csX11" fmla="*/ 122703 w 1453179"/>
                  <a:gd name="csY11" fmla="*/ 29944 h 115202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</a:cxnLst>
                <a:rect l="l" t="t" r="r" b="b"/>
                <a:pathLst>
                  <a:path w="1453179" h="1152021">
                    <a:moveTo>
                      <a:pt x="122703" y="29944"/>
                    </a:moveTo>
                    <a:lnTo>
                      <a:pt x="1317035" y="29462"/>
                    </a:lnTo>
                    <a:cubicBezTo>
                      <a:pt x="1536584" y="29462"/>
                      <a:pt x="1419506" y="-37149"/>
                      <a:pt x="1440000" y="29944"/>
                    </a:cubicBezTo>
                    <a:lnTo>
                      <a:pt x="1440000" y="432020"/>
                    </a:lnTo>
                    <a:lnTo>
                      <a:pt x="1440000" y="432020"/>
                    </a:lnTo>
                    <a:lnTo>
                      <a:pt x="1440000" y="432021"/>
                    </a:lnTo>
                    <a:cubicBezTo>
                      <a:pt x="1440000" y="829666"/>
                      <a:pt x="1117645" y="1152021"/>
                      <a:pt x="720000" y="1152021"/>
                    </a:cubicBezTo>
                    <a:cubicBezTo>
                      <a:pt x="322355" y="1152021"/>
                      <a:pt x="0" y="829666"/>
                      <a:pt x="0" y="432021"/>
                    </a:cubicBezTo>
                    <a:lnTo>
                      <a:pt x="0" y="432020"/>
                    </a:lnTo>
                    <a:lnTo>
                      <a:pt x="0" y="432020"/>
                    </a:lnTo>
                    <a:lnTo>
                      <a:pt x="0" y="29944"/>
                    </a:lnTo>
                    <a:lnTo>
                      <a:pt x="122703" y="299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376EB4FB-BECF-E9CA-3427-9C7E9D3FBB35}"/>
                  </a:ext>
                </a:extLst>
              </p:cNvPr>
              <p:cNvSpPr/>
              <p:nvPr/>
            </p:nvSpPr>
            <p:spPr>
              <a:xfrm>
                <a:off x="0" y="2527443"/>
                <a:ext cx="1440000" cy="1440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20369696-A8A6-6279-C041-8EA7103DE603}"/>
                </a:ext>
              </a:extLst>
            </p:cNvPr>
            <p:cNvSpPr/>
            <p:nvPr/>
          </p:nvSpPr>
          <p:spPr>
            <a:xfrm rot="5400000">
              <a:off x="387971" y="2333829"/>
              <a:ext cx="664058" cy="1169636"/>
            </a:xfrm>
            <a:custGeom>
              <a:avLst/>
              <a:gdLst>
                <a:gd name="csX0" fmla="*/ 2332234 w 4161034"/>
                <a:gd name="csY0" fmla="*/ 2306981 h 4161034"/>
                <a:gd name="csX1" fmla="*/ 2332234 w 4161034"/>
                <a:gd name="csY1" fmla="*/ 1854054 h 4161034"/>
                <a:gd name="csX2" fmla="*/ 3708107 w 4161034"/>
                <a:gd name="csY2" fmla="*/ 1854054 h 4161034"/>
                <a:gd name="csX3" fmla="*/ 3708107 w 4161034"/>
                <a:gd name="csY3" fmla="*/ 1627590 h 4161034"/>
                <a:gd name="csX4" fmla="*/ 4161034 w 4161034"/>
                <a:gd name="csY4" fmla="*/ 2080517 h 4161034"/>
                <a:gd name="csX5" fmla="*/ 3708107 w 4161034"/>
                <a:gd name="csY5" fmla="*/ 2533444 h 4161034"/>
                <a:gd name="csX6" fmla="*/ 3708107 w 4161034"/>
                <a:gd name="csY6" fmla="*/ 2306981 h 4161034"/>
                <a:gd name="csX7" fmla="*/ 1627591 w 4161034"/>
                <a:gd name="csY7" fmla="*/ 1375873 h 4161034"/>
                <a:gd name="csX8" fmla="*/ 1854054 w 4161034"/>
                <a:gd name="csY8" fmla="*/ 1375873 h 4161034"/>
                <a:gd name="csX9" fmla="*/ 1854054 w 4161034"/>
                <a:gd name="csY9" fmla="*/ 0 h 4161034"/>
                <a:gd name="csX10" fmla="*/ 2306981 w 4161034"/>
                <a:gd name="csY10" fmla="*/ 0 h 4161034"/>
                <a:gd name="csX11" fmla="*/ 2306981 w 4161034"/>
                <a:gd name="csY11" fmla="*/ 1375873 h 4161034"/>
                <a:gd name="csX12" fmla="*/ 2533445 w 4161034"/>
                <a:gd name="csY12" fmla="*/ 1375873 h 4161034"/>
                <a:gd name="csX13" fmla="*/ 2080518 w 4161034"/>
                <a:gd name="csY13" fmla="*/ 1828800 h 4161034"/>
                <a:gd name="csX14" fmla="*/ 1627590 w 4161034"/>
                <a:gd name="csY14" fmla="*/ 2785161 h 4161034"/>
                <a:gd name="csX15" fmla="*/ 2080517 w 4161034"/>
                <a:gd name="csY15" fmla="*/ 2332234 h 4161034"/>
                <a:gd name="csX16" fmla="*/ 2533444 w 4161034"/>
                <a:gd name="csY16" fmla="*/ 2785161 h 4161034"/>
                <a:gd name="csX17" fmla="*/ 2306981 w 4161034"/>
                <a:gd name="csY17" fmla="*/ 2785161 h 4161034"/>
                <a:gd name="csX18" fmla="*/ 2306981 w 4161034"/>
                <a:gd name="csY18" fmla="*/ 4161034 h 4161034"/>
                <a:gd name="csX19" fmla="*/ 1854054 w 4161034"/>
                <a:gd name="csY19" fmla="*/ 4161034 h 4161034"/>
                <a:gd name="csX20" fmla="*/ 1854054 w 4161034"/>
                <a:gd name="csY20" fmla="*/ 2785161 h 4161034"/>
                <a:gd name="csX21" fmla="*/ 0 w 4161034"/>
                <a:gd name="csY21" fmla="*/ 2080517 h 4161034"/>
                <a:gd name="csX22" fmla="*/ 452927 w 4161034"/>
                <a:gd name="csY22" fmla="*/ 1627590 h 4161034"/>
                <a:gd name="csX23" fmla="*/ 452927 w 4161034"/>
                <a:gd name="csY23" fmla="*/ 1854053 h 4161034"/>
                <a:gd name="csX24" fmla="*/ 1828800 w 4161034"/>
                <a:gd name="csY24" fmla="*/ 1854053 h 4161034"/>
                <a:gd name="csX25" fmla="*/ 1828800 w 4161034"/>
                <a:gd name="csY25" fmla="*/ 2306980 h 4161034"/>
                <a:gd name="csX26" fmla="*/ 452927 w 4161034"/>
                <a:gd name="csY26" fmla="*/ 2306980 h 4161034"/>
                <a:gd name="csX27" fmla="*/ 452927 w 4161034"/>
                <a:gd name="csY27" fmla="*/ 2533444 h 41610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</a:cxnLst>
              <a:rect l="l" t="t" r="r" b="b"/>
              <a:pathLst>
                <a:path w="4161034" h="4161034">
                  <a:moveTo>
                    <a:pt x="2332234" y="2306981"/>
                  </a:moveTo>
                  <a:lnTo>
                    <a:pt x="2332234" y="1854054"/>
                  </a:lnTo>
                  <a:lnTo>
                    <a:pt x="3708107" y="1854054"/>
                  </a:lnTo>
                  <a:lnTo>
                    <a:pt x="3708107" y="1627590"/>
                  </a:lnTo>
                  <a:lnTo>
                    <a:pt x="4161034" y="2080517"/>
                  </a:lnTo>
                  <a:lnTo>
                    <a:pt x="3708107" y="2533444"/>
                  </a:lnTo>
                  <a:lnTo>
                    <a:pt x="3708107" y="2306981"/>
                  </a:lnTo>
                  <a:close/>
                  <a:moveTo>
                    <a:pt x="1627591" y="1375873"/>
                  </a:moveTo>
                  <a:lnTo>
                    <a:pt x="1854054" y="1375873"/>
                  </a:lnTo>
                  <a:lnTo>
                    <a:pt x="1854054" y="0"/>
                  </a:lnTo>
                  <a:lnTo>
                    <a:pt x="2306981" y="0"/>
                  </a:lnTo>
                  <a:lnTo>
                    <a:pt x="2306981" y="1375873"/>
                  </a:lnTo>
                  <a:lnTo>
                    <a:pt x="2533445" y="1375873"/>
                  </a:lnTo>
                  <a:lnTo>
                    <a:pt x="2080518" y="1828800"/>
                  </a:lnTo>
                  <a:close/>
                  <a:moveTo>
                    <a:pt x="1627590" y="2785161"/>
                  </a:moveTo>
                  <a:lnTo>
                    <a:pt x="2080517" y="2332234"/>
                  </a:lnTo>
                  <a:lnTo>
                    <a:pt x="2533444" y="2785161"/>
                  </a:lnTo>
                  <a:lnTo>
                    <a:pt x="2306981" y="2785161"/>
                  </a:lnTo>
                  <a:lnTo>
                    <a:pt x="2306981" y="4161034"/>
                  </a:lnTo>
                  <a:lnTo>
                    <a:pt x="1854054" y="4161034"/>
                  </a:lnTo>
                  <a:lnTo>
                    <a:pt x="1854054" y="2785161"/>
                  </a:lnTo>
                  <a:close/>
                  <a:moveTo>
                    <a:pt x="0" y="2080517"/>
                  </a:moveTo>
                  <a:lnTo>
                    <a:pt x="452927" y="1627590"/>
                  </a:lnTo>
                  <a:lnTo>
                    <a:pt x="452927" y="1854053"/>
                  </a:lnTo>
                  <a:lnTo>
                    <a:pt x="1828800" y="1854053"/>
                  </a:lnTo>
                  <a:lnTo>
                    <a:pt x="1828800" y="2306980"/>
                  </a:lnTo>
                  <a:lnTo>
                    <a:pt x="452927" y="2306980"/>
                  </a:lnTo>
                  <a:lnTo>
                    <a:pt x="452927" y="253344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49" name="図 548">
            <a:extLst>
              <a:ext uri="{FF2B5EF4-FFF2-40B4-BE49-F238E27FC236}">
                <a16:creationId xmlns:a16="http://schemas.microsoft.com/office/drawing/2014/main" id="{3D44F0C5-78EF-8AF8-372F-7DBADC2030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2282662"/>
            <a:ext cx="1414395" cy="249958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EA121F80-C0DC-B94E-5BF0-FEBAA21050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2935934"/>
            <a:ext cx="646232" cy="371888"/>
          </a:xfrm>
          <a:prstGeom prst="rect">
            <a:avLst/>
          </a:prstGeom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78FC8C60-516C-7E0F-D7A5-E805A85B2D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2905451"/>
            <a:ext cx="445047" cy="432854"/>
          </a:xfrm>
          <a:prstGeom prst="rect">
            <a:avLst/>
          </a:prstGeom>
        </p:spPr>
      </p:pic>
      <p:pic>
        <p:nvPicPr>
          <p:cNvPr id="554" name="図 553">
            <a:extLst>
              <a:ext uri="{FF2B5EF4-FFF2-40B4-BE49-F238E27FC236}">
                <a16:creationId xmlns:a16="http://schemas.microsoft.com/office/drawing/2014/main" id="{F3B83748-B8E2-D225-2933-55C37762AA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2935934"/>
            <a:ext cx="646232" cy="371888"/>
          </a:xfrm>
          <a:prstGeom prst="rect">
            <a:avLst/>
          </a:prstGeom>
        </p:spPr>
      </p:pic>
      <p:cxnSp>
        <p:nvCxnSpPr>
          <p:cNvPr id="556" name="コネクタ: 曲線 555">
            <a:extLst>
              <a:ext uri="{FF2B5EF4-FFF2-40B4-BE49-F238E27FC236}">
                <a16:creationId xmlns:a16="http://schemas.microsoft.com/office/drawing/2014/main" id="{F61FFFDC-58E7-A8B4-C0FA-997F14B6E7FA}"/>
              </a:ext>
            </a:extLst>
          </p:cNvPr>
          <p:cNvCxnSpPr>
            <a:cxnSpLocks/>
            <a:stCxn id="549" idx="2"/>
            <a:endCxn id="552" idx="0"/>
          </p:cNvCxnSpPr>
          <p:nvPr/>
        </p:nvCxnSpPr>
        <p:spPr>
          <a:xfrm rot="16200000" flipH="1">
            <a:off x="3404069" y="2608045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7" name="コネクタ: 曲線 556">
            <a:extLst>
              <a:ext uri="{FF2B5EF4-FFF2-40B4-BE49-F238E27FC236}">
                <a16:creationId xmlns:a16="http://schemas.microsoft.com/office/drawing/2014/main" id="{9C4D3339-1B74-0E38-8962-CC9BB26D2783}"/>
              </a:ext>
            </a:extLst>
          </p:cNvPr>
          <p:cNvCxnSpPr>
            <a:cxnSpLocks/>
            <a:stCxn id="549" idx="2"/>
            <a:endCxn id="551" idx="0"/>
          </p:cNvCxnSpPr>
          <p:nvPr/>
        </p:nvCxnSpPr>
        <p:spPr>
          <a:xfrm rot="5400000">
            <a:off x="2856679" y="2313118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コネクタ: 曲線 562">
            <a:extLst>
              <a:ext uri="{FF2B5EF4-FFF2-40B4-BE49-F238E27FC236}">
                <a16:creationId xmlns:a16="http://schemas.microsoft.com/office/drawing/2014/main" id="{F6E12D88-D0C2-E8BE-B3B7-BAC7863A5022}"/>
              </a:ext>
            </a:extLst>
          </p:cNvPr>
          <p:cNvCxnSpPr>
            <a:cxnSpLocks/>
            <a:stCxn id="549" idx="2"/>
            <a:endCxn id="554" idx="0"/>
          </p:cNvCxnSpPr>
          <p:nvPr/>
        </p:nvCxnSpPr>
        <p:spPr>
          <a:xfrm rot="5400000">
            <a:off x="2339125" y="1795564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3" name="図 572">
            <a:extLst>
              <a:ext uri="{FF2B5EF4-FFF2-40B4-BE49-F238E27FC236}">
                <a16:creationId xmlns:a16="http://schemas.microsoft.com/office/drawing/2014/main" id="{7769BF60-1249-DBCF-A496-EF06EC242F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297" y="3789357"/>
            <a:ext cx="1414395" cy="249958"/>
          </a:xfrm>
          <a:prstGeom prst="rect">
            <a:avLst/>
          </a:prstGeom>
        </p:spPr>
      </p:pic>
      <p:pic>
        <p:nvPicPr>
          <p:cNvPr id="574" name="図 573">
            <a:extLst>
              <a:ext uri="{FF2B5EF4-FFF2-40B4-BE49-F238E27FC236}">
                <a16:creationId xmlns:a16="http://schemas.microsoft.com/office/drawing/2014/main" id="{75159386-EC8C-0FE0-0529-42AD771D37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060" y="4442629"/>
            <a:ext cx="646232" cy="371888"/>
          </a:xfrm>
          <a:prstGeom prst="rect">
            <a:avLst/>
          </a:prstGeom>
        </p:spPr>
      </p:pic>
      <p:pic>
        <p:nvPicPr>
          <p:cNvPr id="575" name="図 574">
            <a:extLst>
              <a:ext uri="{FF2B5EF4-FFF2-40B4-BE49-F238E27FC236}">
                <a16:creationId xmlns:a16="http://schemas.microsoft.com/office/drawing/2014/main" id="{471C4ED8-4180-AE20-DF24-22071EDC5A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950" y="4412146"/>
            <a:ext cx="445047" cy="432854"/>
          </a:xfrm>
          <a:prstGeom prst="rect">
            <a:avLst/>
          </a:prstGeom>
        </p:spPr>
      </p:pic>
      <p:pic>
        <p:nvPicPr>
          <p:cNvPr id="577" name="図 576">
            <a:extLst>
              <a:ext uri="{FF2B5EF4-FFF2-40B4-BE49-F238E27FC236}">
                <a16:creationId xmlns:a16="http://schemas.microsoft.com/office/drawing/2014/main" id="{DC9EDB78-272A-2B07-CB07-C3B4434D0F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8952" y="4442629"/>
            <a:ext cx="646232" cy="371888"/>
          </a:xfrm>
          <a:prstGeom prst="rect">
            <a:avLst/>
          </a:prstGeom>
        </p:spPr>
      </p:pic>
      <p:cxnSp>
        <p:nvCxnSpPr>
          <p:cNvPr id="578" name="コネクタ: 曲線 577">
            <a:extLst>
              <a:ext uri="{FF2B5EF4-FFF2-40B4-BE49-F238E27FC236}">
                <a16:creationId xmlns:a16="http://schemas.microsoft.com/office/drawing/2014/main" id="{7AE33FE6-5E64-BFCC-F8E6-BE8325696204}"/>
              </a:ext>
            </a:extLst>
          </p:cNvPr>
          <p:cNvCxnSpPr>
            <a:cxnSpLocks/>
            <a:stCxn id="573" idx="2"/>
            <a:endCxn id="575" idx="0"/>
          </p:cNvCxnSpPr>
          <p:nvPr/>
        </p:nvCxnSpPr>
        <p:spPr>
          <a:xfrm rot="16200000" flipH="1">
            <a:off x="3404069" y="4114740"/>
            <a:ext cx="372831" cy="22197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コネクタ: 曲線 578">
            <a:extLst>
              <a:ext uri="{FF2B5EF4-FFF2-40B4-BE49-F238E27FC236}">
                <a16:creationId xmlns:a16="http://schemas.microsoft.com/office/drawing/2014/main" id="{CDC7B7BF-7216-5080-5C6F-81AAD4A0B4FC}"/>
              </a:ext>
            </a:extLst>
          </p:cNvPr>
          <p:cNvCxnSpPr>
            <a:cxnSpLocks/>
            <a:stCxn id="573" idx="2"/>
            <a:endCxn id="574" idx="0"/>
          </p:cNvCxnSpPr>
          <p:nvPr/>
        </p:nvCxnSpPr>
        <p:spPr>
          <a:xfrm rot="5400000">
            <a:off x="2856679" y="3819813"/>
            <a:ext cx="403314" cy="8423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コネクタ: 曲線 580">
            <a:extLst>
              <a:ext uri="{FF2B5EF4-FFF2-40B4-BE49-F238E27FC236}">
                <a16:creationId xmlns:a16="http://schemas.microsoft.com/office/drawing/2014/main" id="{126A8F28-CC14-E1B8-3C6A-3094A4184609}"/>
              </a:ext>
            </a:extLst>
          </p:cNvPr>
          <p:cNvCxnSpPr>
            <a:cxnSpLocks/>
            <a:stCxn id="573" idx="2"/>
            <a:endCxn id="577" idx="0"/>
          </p:cNvCxnSpPr>
          <p:nvPr/>
        </p:nvCxnSpPr>
        <p:spPr>
          <a:xfrm rot="5400000">
            <a:off x="2339125" y="3302259"/>
            <a:ext cx="403314" cy="1877427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コネクタ: 曲線 582">
            <a:extLst>
              <a:ext uri="{FF2B5EF4-FFF2-40B4-BE49-F238E27FC236}">
                <a16:creationId xmlns:a16="http://schemas.microsoft.com/office/drawing/2014/main" id="{EC9D0FDE-E464-09CA-7D7B-5843D6A2C05D}"/>
              </a:ext>
            </a:extLst>
          </p:cNvPr>
          <p:cNvCxnSpPr>
            <a:cxnSpLocks/>
            <a:stCxn id="573" idx="3"/>
            <a:endCxn id="550" idx="1"/>
          </p:cNvCxnSpPr>
          <p:nvPr/>
        </p:nvCxnSpPr>
        <p:spPr>
          <a:xfrm flipV="1">
            <a:off x="4186692" y="3169717"/>
            <a:ext cx="1185103" cy="744619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コネクタ 585">
            <a:extLst>
              <a:ext uri="{FF2B5EF4-FFF2-40B4-BE49-F238E27FC236}">
                <a16:creationId xmlns:a16="http://schemas.microsoft.com/office/drawing/2014/main" id="{EFD39911-7E2E-AFF7-38BC-C945E13B3B4B}"/>
              </a:ext>
            </a:extLst>
          </p:cNvPr>
          <p:cNvCxnSpPr>
            <a:cxnSpLocks/>
            <a:stCxn id="22" idx="6"/>
            <a:endCxn id="550" idx="0"/>
          </p:cNvCxnSpPr>
          <p:nvPr/>
        </p:nvCxnSpPr>
        <p:spPr>
          <a:xfrm>
            <a:off x="6075864" y="2364967"/>
            <a:ext cx="3129" cy="6797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0" name="図 549">
            <a:extLst>
              <a:ext uri="{FF2B5EF4-FFF2-40B4-BE49-F238E27FC236}">
                <a16:creationId xmlns:a16="http://schemas.microsoft.com/office/drawing/2014/main" id="{2AB9B1FE-6E4E-B802-47F9-35BC8BE26A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3044738"/>
            <a:ext cx="1414395" cy="249958"/>
          </a:xfrm>
          <a:prstGeom prst="rect">
            <a:avLst/>
          </a:prstGeom>
        </p:spPr>
      </p:pic>
      <p:pic>
        <p:nvPicPr>
          <p:cNvPr id="593" name="図 592">
            <a:extLst>
              <a:ext uri="{FF2B5EF4-FFF2-40B4-BE49-F238E27FC236}">
                <a16:creationId xmlns:a16="http://schemas.microsoft.com/office/drawing/2014/main" id="{8E298AE4-0E09-71BB-7BC8-A9C0374D21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2443186"/>
            <a:ext cx="1889924" cy="335309"/>
          </a:xfrm>
          <a:prstGeom prst="rect">
            <a:avLst/>
          </a:prstGeom>
        </p:spPr>
      </p:pic>
      <p:pic>
        <p:nvPicPr>
          <p:cNvPr id="595" name="図 594">
            <a:extLst>
              <a:ext uri="{FF2B5EF4-FFF2-40B4-BE49-F238E27FC236}">
                <a16:creationId xmlns:a16="http://schemas.microsoft.com/office/drawing/2014/main" id="{D015FB4A-9CD5-E44B-30EA-F0E90F8510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795" y="5133889"/>
            <a:ext cx="1414395" cy="249958"/>
          </a:xfrm>
          <a:prstGeom prst="rect">
            <a:avLst/>
          </a:prstGeom>
        </p:spPr>
      </p:pic>
      <p:pic>
        <p:nvPicPr>
          <p:cNvPr id="596" name="図 595">
            <a:extLst>
              <a:ext uri="{FF2B5EF4-FFF2-40B4-BE49-F238E27FC236}">
                <a16:creationId xmlns:a16="http://schemas.microsoft.com/office/drawing/2014/main" id="{3FE4F0D8-27AE-0957-D123-5BE1A1CDEA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545" y="5952261"/>
            <a:ext cx="646232" cy="371888"/>
          </a:xfrm>
          <a:prstGeom prst="rect">
            <a:avLst/>
          </a:prstGeom>
        </p:spPr>
      </p:pic>
      <p:pic>
        <p:nvPicPr>
          <p:cNvPr id="597" name="図 596">
            <a:extLst>
              <a:ext uri="{FF2B5EF4-FFF2-40B4-BE49-F238E27FC236}">
                <a16:creationId xmlns:a16="http://schemas.microsoft.com/office/drawing/2014/main" id="{9B5601F7-107F-A079-944A-C7B1A0FAF0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1696" y="5921778"/>
            <a:ext cx="445047" cy="432854"/>
          </a:xfrm>
          <a:prstGeom prst="rect">
            <a:avLst/>
          </a:prstGeom>
        </p:spPr>
      </p:pic>
      <p:pic>
        <p:nvPicPr>
          <p:cNvPr id="598" name="図 597">
            <a:extLst>
              <a:ext uri="{FF2B5EF4-FFF2-40B4-BE49-F238E27FC236}">
                <a16:creationId xmlns:a16="http://schemas.microsoft.com/office/drawing/2014/main" id="{408FE0E7-131B-089E-50F0-D1D5B44081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673" y="5952261"/>
            <a:ext cx="646232" cy="371888"/>
          </a:xfrm>
          <a:prstGeom prst="rect">
            <a:avLst/>
          </a:prstGeom>
        </p:spPr>
      </p:pic>
      <p:cxnSp>
        <p:nvCxnSpPr>
          <p:cNvPr id="600" name="コネクタ: 曲線 599">
            <a:extLst>
              <a:ext uri="{FF2B5EF4-FFF2-40B4-BE49-F238E27FC236}">
                <a16:creationId xmlns:a16="http://schemas.microsoft.com/office/drawing/2014/main" id="{43B253B2-E3E9-4059-ECD8-6F29952281D6}"/>
              </a:ext>
            </a:extLst>
          </p:cNvPr>
          <p:cNvCxnSpPr>
            <a:stCxn id="595" idx="2"/>
            <a:endCxn id="597" idx="0"/>
          </p:cNvCxnSpPr>
          <p:nvPr/>
        </p:nvCxnSpPr>
        <p:spPr>
          <a:xfrm rot="16200000" flipH="1">
            <a:off x="6112641" y="5350198"/>
            <a:ext cx="537931" cy="605227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コネクタ: 曲線 600">
            <a:extLst>
              <a:ext uri="{FF2B5EF4-FFF2-40B4-BE49-F238E27FC236}">
                <a16:creationId xmlns:a16="http://schemas.microsoft.com/office/drawing/2014/main" id="{4579A21D-F476-B26B-A1FF-E93C7C8CC4EF}"/>
              </a:ext>
            </a:extLst>
          </p:cNvPr>
          <p:cNvCxnSpPr>
            <a:cxnSpLocks/>
            <a:stCxn id="595" idx="2"/>
            <a:endCxn id="596" idx="0"/>
          </p:cNvCxnSpPr>
          <p:nvPr/>
        </p:nvCxnSpPr>
        <p:spPr>
          <a:xfrm rot="5400000">
            <a:off x="5499120" y="5372388"/>
            <a:ext cx="568414" cy="591332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コネクタ: 曲線 601">
            <a:extLst>
              <a:ext uri="{FF2B5EF4-FFF2-40B4-BE49-F238E27FC236}">
                <a16:creationId xmlns:a16="http://schemas.microsoft.com/office/drawing/2014/main" id="{14BC7518-0FBE-E158-178B-88770B5A7A09}"/>
              </a:ext>
            </a:extLst>
          </p:cNvPr>
          <p:cNvCxnSpPr>
            <a:cxnSpLocks/>
            <a:stCxn id="595" idx="2"/>
            <a:endCxn id="598" idx="0"/>
          </p:cNvCxnSpPr>
          <p:nvPr/>
        </p:nvCxnSpPr>
        <p:spPr>
          <a:xfrm rot="5400000">
            <a:off x="4723684" y="4596952"/>
            <a:ext cx="568414" cy="21422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コネクタ: 曲線 602">
            <a:extLst>
              <a:ext uri="{FF2B5EF4-FFF2-40B4-BE49-F238E27FC236}">
                <a16:creationId xmlns:a16="http://schemas.microsoft.com/office/drawing/2014/main" id="{E192F95E-3A93-5285-7ADF-E18B34962B3E}"/>
              </a:ext>
            </a:extLst>
          </p:cNvPr>
          <p:cNvCxnSpPr>
            <a:cxnSpLocks/>
            <a:stCxn id="595" idx="2"/>
            <a:endCxn id="622" idx="0"/>
          </p:cNvCxnSpPr>
          <p:nvPr/>
        </p:nvCxnSpPr>
        <p:spPr>
          <a:xfrm rot="16200000" flipH="1">
            <a:off x="7176963" y="4285877"/>
            <a:ext cx="540165" cy="2736104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4" name="図 603">
            <a:extLst>
              <a:ext uri="{FF2B5EF4-FFF2-40B4-BE49-F238E27FC236}">
                <a16:creationId xmlns:a16="http://schemas.microsoft.com/office/drawing/2014/main" id="{748D429A-F022-E428-2392-EA14F494B0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935" y="3335784"/>
            <a:ext cx="1889924" cy="335309"/>
          </a:xfrm>
          <a:prstGeom prst="rect">
            <a:avLst/>
          </a:prstGeom>
        </p:spPr>
      </p:pic>
      <p:cxnSp>
        <p:nvCxnSpPr>
          <p:cNvPr id="605" name="コネクタ: 曲線 604">
            <a:extLst>
              <a:ext uri="{FF2B5EF4-FFF2-40B4-BE49-F238E27FC236}">
                <a16:creationId xmlns:a16="http://schemas.microsoft.com/office/drawing/2014/main" id="{3383BDE2-8C23-70D0-7A17-901D966184CC}"/>
              </a:ext>
            </a:extLst>
          </p:cNvPr>
          <p:cNvCxnSpPr>
            <a:cxnSpLocks/>
            <a:stCxn id="593" idx="1"/>
            <a:endCxn id="609" idx="2"/>
          </p:cNvCxnSpPr>
          <p:nvPr/>
        </p:nvCxnSpPr>
        <p:spPr>
          <a:xfrm rot="10800000">
            <a:off x="8368441" y="2192785"/>
            <a:ext cx="949494" cy="418057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9" name="図 608">
            <a:extLst>
              <a:ext uri="{FF2B5EF4-FFF2-40B4-BE49-F238E27FC236}">
                <a16:creationId xmlns:a16="http://schemas.microsoft.com/office/drawing/2014/main" id="{8FD91724-7901-4D3E-91D7-A7CA99287D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243" y="1942826"/>
            <a:ext cx="1414395" cy="249958"/>
          </a:xfrm>
          <a:prstGeom prst="rect">
            <a:avLst/>
          </a:prstGeom>
        </p:spPr>
      </p:pic>
      <p:cxnSp>
        <p:nvCxnSpPr>
          <p:cNvPr id="612" name="コネクタ: 曲線 611">
            <a:extLst>
              <a:ext uri="{FF2B5EF4-FFF2-40B4-BE49-F238E27FC236}">
                <a16:creationId xmlns:a16="http://schemas.microsoft.com/office/drawing/2014/main" id="{E0A1E7FF-CAC7-DE5A-1E6B-A01A54048DBA}"/>
              </a:ext>
            </a:extLst>
          </p:cNvPr>
          <p:cNvCxnSpPr>
            <a:cxnSpLocks/>
            <a:stCxn id="604" idx="1"/>
            <a:endCxn id="609" idx="2"/>
          </p:cNvCxnSpPr>
          <p:nvPr/>
        </p:nvCxnSpPr>
        <p:spPr>
          <a:xfrm rot="10800000">
            <a:off x="8368441" y="2192785"/>
            <a:ext cx="949494" cy="1310655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コネクタ 616">
            <a:extLst>
              <a:ext uri="{FF2B5EF4-FFF2-40B4-BE49-F238E27FC236}">
                <a16:creationId xmlns:a16="http://schemas.microsoft.com/office/drawing/2014/main" id="{E6F0D48E-94F8-1D4F-1807-413F5E199EB9}"/>
              </a:ext>
            </a:extLst>
          </p:cNvPr>
          <p:cNvCxnSpPr>
            <a:cxnSpLocks/>
            <a:stCxn id="23" idx="6"/>
            <a:endCxn id="609" idx="1"/>
          </p:cNvCxnSpPr>
          <p:nvPr/>
        </p:nvCxnSpPr>
        <p:spPr>
          <a:xfrm>
            <a:off x="6417682" y="2067805"/>
            <a:ext cx="12435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2" name="図 621">
            <a:extLst>
              <a:ext uri="{FF2B5EF4-FFF2-40B4-BE49-F238E27FC236}">
                <a16:creationId xmlns:a16="http://schemas.microsoft.com/office/drawing/2014/main" id="{D331B168-B96C-8C2D-D18F-9BBE74CDD0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135" y="5924012"/>
            <a:ext cx="1889924" cy="335309"/>
          </a:xfrm>
          <a:prstGeom prst="rect">
            <a:avLst/>
          </a:prstGeom>
        </p:spPr>
      </p:pic>
      <p:cxnSp>
        <p:nvCxnSpPr>
          <p:cNvPr id="626" name="直線コネクタ 625">
            <a:extLst>
              <a:ext uri="{FF2B5EF4-FFF2-40B4-BE49-F238E27FC236}">
                <a16:creationId xmlns:a16="http://schemas.microsoft.com/office/drawing/2014/main" id="{AAD317DD-9D00-59D9-DAAE-82327C1D3879}"/>
              </a:ext>
            </a:extLst>
          </p:cNvPr>
          <p:cNvCxnSpPr>
            <a:cxnSpLocks/>
            <a:stCxn id="550" idx="2"/>
            <a:endCxn id="33" idx="0"/>
          </p:cNvCxnSpPr>
          <p:nvPr/>
        </p:nvCxnSpPr>
        <p:spPr>
          <a:xfrm flipH="1">
            <a:off x="6075864" y="3294696"/>
            <a:ext cx="3129" cy="704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コネクタ 628">
            <a:extLst>
              <a:ext uri="{FF2B5EF4-FFF2-40B4-BE49-F238E27FC236}">
                <a16:creationId xmlns:a16="http://schemas.microsoft.com/office/drawing/2014/main" id="{5E27689F-5B90-6ADF-B60E-EC033966F4F9}"/>
              </a:ext>
            </a:extLst>
          </p:cNvPr>
          <p:cNvCxnSpPr>
            <a:cxnSpLocks/>
            <a:stCxn id="32" idx="6"/>
            <a:endCxn id="595" idx="0"/>
          </p:cNvCxnSpPr>
          <p:nvPr/>
        </p:nvCxnSpPr>
        <p:spPr>
          <a:xfrm>
            <a:off x="6075864" y="4481791"/>
            <a:ext cx="3129" cy="652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コネクタ: 曲線 659">
            <a:extLst>
              <a:ext uri="{FF2B5EF4-FFF2-40B4-BE49-F238E27FC236}">
                <a16:creationId xmlns:a16="http://schemas.microsoft.com/office/drawing/2014/main" id="{FF2A13A7-565D-B14A-1B68-C327FE5CCF48}"/>
              </a:ext>
            </a:extLst>
          </p:cNvPr>
          <p:cNvCxnSpPr>
            <a:cxnSpLocks/>
            <a:stCxn id="549" idx="3"/>
            <a:endCxn id="550" idx="1"/>
          </p:cNvCxnSpPr>
          <p:nvPr/>
        </p:nvCxnSpPr>
        <p:spPr>
          <a:xfrm>
            <a:off x="4186692" y="2407641"/>
            <a:ext cx="1185103" cy="762076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8" name="雲 667">
            <a:extLst>
              <a:ext uri="{FF2B5EF4-FFF2-40B4-BE49-F238E27FC236}">
                <a16:creationId xmlns:a16="http://schemas.microsoft.com/office/drawing/2014/main" id="{4098FF0C-0F22-EE49-B632-A9255A18F5B8}"/>
              </a:ext>
            </a:extLst>
          </p:cNvPr>
          <p:cNvSpPr/>
          <p:nvPr/>
        </p:nvSpPr>
        <p:spPr>
          <a:xfrm>
            <a:off x="5256561" y="230534"/>
            <a:ext cx="1638605" cy="1060243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Internet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69" name="直線コネクタ 668">
            <a:extLst>
              <a:ext uri="{FF2B5EF4-FFF2-40B4-BE49-F238E27FC236}">
                <a16:creationId xmlns:a16="http://schemas.microsoft.com/office/drawing/2014/main" id="{2E8D32DA-67A8-72A0-7056-B2E95B978978}"/>
              </a:ext>
            </a:extLst>
          </p:cNvPr>
          <p:cNvCxnSpPr>
            <a:cxnSpLocks/>
            <a:stCxn id="668" idx="1"/>
            <a:endCxn id="21" idx="21"/>
          </p:cNvCxnSpPr>
          <p:nvPr/>
        </p:nvCxnSpPr>
        <p:spPr>
          <a:xfrm>
            <a:off x="6075864" y="1289648"/>
            <a:ext cx="0" cy="620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3" name="テキスト ボックス 672">
            <a:extLst>
              <a:ext uri="{FF2B5EF4-FFF2-40B4-BE49-F238E27FC236}">
                <a16:creationId xmlns:a16="http://schemas.microsoft.com/office/drawing/2014/main" id="{256D4622-DB5C-C524-2999-68E4F62A8B18}"/>
              </a:ext>
            </a:extLst>
          </p:cNvPr>
          <p:cNvSpPr txBox="1"/>
          <p:nvPr/>
        </p:nvSpPr>
        <p:spPr>
          <a:xfrm>
            <a:off x="4597319" y="23417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10.0.0.200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4" name="テキスト ボックス 673">
            <a:extLst>
              <a:ext uri="{FF2B5EF4-FFF2-40B4-BE49-F238E27FC236}">
                <a16:creationId xmlns:a16="http://schemas.microsoft.com/office/drawing/2014/main" id="{90FBF40E-92A9-2781-E925-2B5DCC3D7BD8}"/>
              </a:ext>
            </a:extLst>
          </p:cNvPr>
          <p:cNvSpPr txBox="1"/>
          <p:nvPr/>
        </p:nvSpPr>
        <p:spPr>
          <a:xfrm>
            <a:off x="4597319" y="3699759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10.0.0.201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5" name="テキスト ボックス 674">
            <a:extLst>
              <a:ext uri="{FF2B5EF4-FFF2-40B4-BE49-F238E27FC236}">
                <a16:creationId xmlns:a16="http://schemas.microsoft.com/office/drawing/2014/main" id="{A500D684-30F8-D335-866C-BD6B4F6E62AE}"/>
              </a:ext>
            </a:extLst>
          </p:cNvPr>
          <p:cNvSpPr txBox="1"/>
          <p:nvPr/>
        </p:nvSpPr>
        <p:spPr>
          <a:xfrm>
            <a:off x="4597319" y="1592907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aa.bb.cc.dd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6" name="テキスト ボックス 675">
            <a:extLst>
              <a:ext uri="{FF2B5EF4-FFF2-40B4-BE49-F238E27FC236}">
                <a16:creationId xmlns:a16="http://schemas.microsoft.com/office/drawing/2014/main" id="{217A1A77-3619-207D-5447-04D0E14ED1B6}"/>
              </a:ext>
            </a:extLst>
          </p:cNvPr>
          <p:cNvSpPr txBox="1"/>
          <p:nvPr/>
        </p:nvSpPr>
        <p:spPr>
          <a:xfrm>
            <a:off x="4580310" y="4485002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192.168.1.200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7" name="テキスト ボックス 676">
            <a:extLst>
              <a:ext uri="{FF2B5EF4-FFF2-40B4-BE49-F238E27FC236}">
                <a16:creationId xmlns:a16="http://schemas.microsoft.com/office/drawing/2014/main" id="{014FD82E-785E-4DFB-4B8D-FF7AF53455B5}"/>
              </a:ext>
            </a:extLst>
          </p:cNvPr>
          <p:cNvSpPr txBox="1"/>
          <p:nvPr/>
        </p:nvSpPr>
        <p:spPr>
          <a:xfrm>
            <a:off x="8226634" y="6259321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8" name="テキスト ボックス 677">
            <a:extLst>
              <a:ext uri="{FF2B5EF4-FFF2-40B4-BE49-F238E27FC236}">
                <a16:creationId xmlns:a16="http://schemas.microsoft.com/office/drawing/2014/main" id="{AF3AE024-5092-EE9C-2B3D-535B2586FDC5}"/>
              </a:ext>
            </a:extLst>
          </p:cNvPr>
          <p:cNvSpPr txBox="1"/>
          <p:nvPr/>
        </p:nvSpPr>
        <p:spPr>
          <a:xfrm>
            <a:off x="3383627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192.168.1.2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9" name="テキスト ボックス 678">
            <a:extLst>
              <a:ext uri="{FF2B5EF4-FFF2-40B4-BE49-F238E27FC236}">
                <a16:creationId xmlns:a16="http://schemas.microsoft.com/office/drawing/2014/main" id="{4DA99C64-7142-DACF-D75B-A333BF34446E}"/>
              </a:ext>
            </a:extLst>
          </p:cNvPr>
          <p:cNvSpPr txBox="1"/>
          <p:nvPr/>
        </p:nvSpPr>
        <p:spPr>
          <a:xfrm>
            <a:off x="4815370" y="6329178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192.168.1.3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3" name="テキスト ボックス 682">
            <a:extLst>
              <a:ext uri="{FF2B5EF4-FFF2-40B4-BE49-F238E27FC236}">
                <a16:creationId xmlns:a16="http://schemas.microsoft.com/office/drawing/2014/main" id="{F16CE18B-AE80-2758-E5C6-48BC0C954650}"/>
              </a:ext>
            </a:extLst>
          </p:cNvPr>
          <p:cNvSpPr txBox="1"/>
          <p:nvPr/>
        </p:nvSpPr>
        <p:spPr>
          <a:xfrm>
            <a:off x="6030876" y="6329178"/>
            <a:ext cx="1281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192.168.1.64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4" name="テキスト ボックス 683">
            <a:extLst>
              <a:ext uri="{FF2B5EF4-FFF2-40B4-BE49-F238E27FC236}">
                <a16:creationId xmlns:a16="http://schemas.microsoft.com/office/drawing/2014/main" id="{DD59517D-7A30-AF34-DE8E-CCBB9FC9DD50}"/>
              </a:ext>
            </a:extLst>
          </p:cNvPr>
          <p:cNvSpPr txBox="1"/>
          <p:nvPr/>
        </p:nvSpPr>
        <p:spPr>
          <a:xfrm>
            <a:off x="6325487" y="1755032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192.168.2.1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5" name="テキスト ボックス 684">
            <a:extLst>
              <a:ext uri="{FF2B5EF4-FFF2-40B4-BE49-F238E27FC236}">
                <a16:creationId xmlns:a16="http://schemas.microsoft.com/office/drawing/2014/main" id="{492449C3-0D5A-73DD-44D0-49D0B12F826B}"/>
              </a:ext>
            </a:extLst>
          </p:cNvPr>
          <p:cNvSpPr txBox="1"/>
          <p:nvPr/>
        </p:nvSpPr>
        <p:spPr>
          <a:xfrm>
            <a:off x="9361233" y="2778495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6" name="テキスト ボックス 685">
            <a:extLst>
              <a:ext uri="{FF2B5EF4-FFF2-40B4-BE49-F238E27FC236}">
                <a16:creationId xmlns:a16="http://schemas.microsoft.com/office/drawing/2014/main" id="{94E3A6EF-1D0E-9438-A346-8FE33DEA1312}"/>
              </a:ext>
            </a:extLst>
          </p:cNvPr>
          <p:cNvSpPr txBox="1"/>
          <p:nvPr/>
        </p:nvSpPr>
        <p:spPr>
          <a:xfrm>
            <a:off x="9361233" y="3652344"/>
            <a:ext cx="1515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192.168.2.3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6" name="テキスト ボックス 695">
            <a:extLst>
              <a:ext uri="{FF2B5EF4-FFF2-40B4-BE49-F238E27FC236}">
                <a16:creationId xmlns:a16="http://schemas.microsoft.com/office/drawing/2014/main" id="{B5C65535-0D03-6C85-5E72-6945DF365080}"/>
              </a:ext>
            </a:extLst>
          </p:cNvPr>
          <p:cNvSpPr txBox="1"/>
          <p:nvPr/>
        </p:nvSpPr>
        <p:spPr>
          <a:xfrm>
            <a:off x="1168911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7" name="テキスト ボックス 696">
            <a:extLst>
              <a:ext uri="{FF2B5EF4-FFF2-40B4-BE49-F238E27FC236}">
                <a16:creationId xmlns:a16="http://schemas.microsoft.com/office/drawing/2014/main" id="{7D0463F8-7C12-B52E-8151-D196834FA5B8}"/>
              </a:ext>
            </a:extLst>
          </p:cNvPr>
          <p:cNvSpPr txBox="1"/>
          <p:nvPr/>
        </p:nvSpPr>
        <p:spPr>
          <a:xfrm>
            <a:off x="2193644" y="4828324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8" name="テキスト ボックス 697">
            <a:extLst>
              <a:ext uri="{FF2B5EF4-FFF2-40B4-BE49-F238E27FC236}">
                <a16:creationId xmlns:a16="http://schemas.microsoft.com/office/drawing/2014/main" id="{8E037096-04E8-FA63-3E0F-EF6066C6BC65}"/>
              </a:ext>
            </a:extLst>
          </p:cNvPr>
          <p:cNvSpPr txBox="1"/>
          <p:nvPr/>
        </p:nvSpPr>
        <p:spPr>
          <a:xfrm>
            <a:off x="3234255" y="4828324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9" name="テキスト ボックス 698">
            <a:extLst>
              <a:ext uri="{FF2B5EF4-FFF2-40B4-BE49-F238E27FC236}">
                <a16:creationId xmlns:a16="http://schemas.microsoft.com/office/drawing/2014/main" id="{BB680B59-E0F9-D6F3-35A3-41817457B4FF}"/>
              </a:ext>
            </a:extLst>
          </p:cNvPr>
          <p:cNvSpPr txBox="1"/>
          <p:nvPr/>
        </p:nvSpPr>
        <p:spPr>
          <a:xfrm>
            <a:off x="1116813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10.0.0.11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0" name="テキスト ボックス 699">
            <a:extLst>
              <a:ext uri="{FF2B5EF4-FFF2-40B4-BE49-F238E27FC236}">
                <a16:creationId xmlns:a16="http://schemas.microsoft.com/office/drawing/2014/main" id="{A7999CCC-3103-FDDA-46BB-9F7DAA66F538}"/>
              </a:ext>
            </a:extLst>
          </p:cNvPr>
          <p:cNvSpPr txBox="1"/>
          <p:nvPr/>
        </p:nvSpPr>
        <p:spPr>
          <a:xfrm>
            <a:off x="2141546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10.0.0.12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1" name="テキスト ボックス 700">
            <a:extLst>
              <a:ext uri="{FF2B5EF4-FFF2-40B4-BE49-F238E27FC236}">
                <a16:creationId xmlns:a16="http://schemas.microsoft.com/office/drawing/2014/main" id="{50F18566-45F0-02A7-3872-C55CE7D0EF91}"/>
              </a:ext>
            </a:extLst>
          </p:cNvPr>
          <p:cNvSpPr txBox="1"/>
          <p:nvPr/>
        </p:nvSpPr>
        <p:spPr>
          <a:xfrm>
            <a:off x="3234255" y="3279863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10.0.0.72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7" name="図 716">
            <a:extLst>
              <a:ext uri="{FF2B5EF4-FFF2-40B4-BE49-F238E27FC236}">
                <a16:creationId xmlns:a16="http://schemas.microsoft.com/office/drawing/2014/main" id="{BBF38FAD-2EFB-0B05-83CD-A4F40979AE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97" y="3386596"/>
            <a:ext cx="646232" cy="371888"/>
          </a:xfrm>
          <a:prstGeom prst="rect">
            <a:avLst/>
          </a:prstGeom>
        </p:spPr>
      </p:pic>
      <p:cxnSp>
        <p:nvCxnSpPr>
          <p:cNvPr id="718" name="コネクタ: 曲線 717">
            <a:extLst>
              <a:ext uri="{FF2B5EF4-FFF2-40B4-BE49-F238E27FC236}">
                <a16:creationId xmlns:a16="http://schemas.microsoft.com/office/drawing/2014/main" id="{20DB58F6-6311-1ED7-3964-8A60BC1FE6B7}"/>
              </a:ext>
            </a:extLst>
          </p:cNvPr>
          <p:cNvCxnSpPr>
            <a:cxnSpLocks/>
            <a:stCxn id="550" idx="3"/>
            <a:endCxn id="717" idx="0"/>
          </p:cNvCxnSpPr>
          <p:nvPr/>
        </p:nvCxnSpPr>
        <p:spPr>
          <a:xfrm>
            <a:off x="6786190" y="3169717"/>
            <a:ext cx="848923" cy="216879"/>
          </a:xfrm>
          <a:prstGeom prst="curved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9" name="テキスト ボックス 718">
            <a:extLst>
              <a:ext uri="{FF2B5EF4-FFF2-40B4-BE49-F238E27FC236}">
                <a16:creationId xmlns:a16="http://schemas.microsoft.com/office/drawing/2014/main" id="{B285927E-0EF9-1CA6-65FC-EBF050AEA1EE}"/>
              </a:ext>
            </a:extLst>
          </p:cNvPr>
          <p:cNvSpPr txBox="1"/>
          <p:nvPr/>
        </p:nvSpPr>
        <p:spPr>
          <a:xfrm>
            <a:off x="7094948" y="3750000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10.0.0.253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A6F7EEED-1E9D-A37E-4EE6-1669181C4A9F}"/>
              </a:ext>
            </a:extLst>
          </p:cNvPr>
          <p:cNvSpPr/>
          <p:nvPr/>
        </p:nvSpPr>
        <p:spPr>
          <a:xfrm>
            <a:off x="482151" y="1891523"/>
            <a:ext cx="2111370" cy="437721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87AC25D4-8BCA-B426-EDED-0D51AF60FCEE}"/>
              </a:ext>
            </a:extLst>
          </p:cNvPr>
          <p:cNvSpPr/>
          <p:nvPr/>
        </p:nvSpPr>
        <p:spPr>
          <a:xfrm>
            <a:off x="9403559" y="1491607"/>
            <a:ext cx="2111370" cy="43772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DF429FAD-C89A-77DC-FABE-9089F3BB0170}"/>
              </a:ext>
            </a:extLst>
          </p:cNvPr>
          <p:cNvSpPr/>
          <p:nvPr/>
        </p:nvSpPr>
        <p:spPr>
          <a:xfrm>
            <a:off x="8588044" y="5245112"/>
            <a:ext cx="2111370" cy="437721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ブロードキャストドメイン</a:t>
            </a:r>
          </a:p>
        </p:txBody>
      </p:sp>
    </p:spTree>
    <p:extLst>
      <p:ext uri="{BB962C8B-B14F-4D97-AF65-F5344CB8AC3E}">
        <p14:creationId xmlns:p14="http://schemas.microsoft.com/office/powerpoint/2010/main" val="2290676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none" rtlCol="0" anchor="ctr"/>
      <a:lstStyle>
        <a:defPPr algn="ctr">
          <a:defRPr kumimoji="1" sz="12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3611</Words>
  <Application>Microsoft Office PowerPoint</Application>
  <PresentationFormat>ワイド画面</PresentationFormat>
  <Paragraphs>1061</Paragraphs>
  <Slides>47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47</vt:i4>
      </vt:variant>
    </vt:vector>
  </HeadingPairs>
  <TitlesOfParts>
    <vt:vector size="51" baseType="lpstr">
      <vt:lpstr>Meiryo UI</vt:lpstr>
      <vt:lpstr>游ゴシック</vt:lpstr>
      <vt:lpstr>Arial</vt:lpstr>
      <vt:lpstr>Office テーマ</vt:lpstr>
      <vt:lpstr>L2の世界と盗聴</vt:lpstr>
      <vt:lpstr>もくじ</vt:lpstr>
      <vt:lpstr>IPアドレスとMACアドレス</vt:lpstr>
      <vt:lpstr>2つの「アドレス」</vt:lpstr>
      <vt:lpstr>今日のネットワーク</vt:lpstr>
      <vt:lpstr>今日のネットワーク</vt:lpstr>
      <vt:lpstr>レイヤー2の通信の流れ</vt:lpstr>
      <vt:lpstr>L2（データリンク層）のデータの運び方</vt:lpstr>
      <vt:lpstr>今日のネットワーク</vt:lpstr>
      <vt:lpstr>今日のネットワーク</vt:lpstr>
      <vt:lpstr>Step1</vt:lpstr>
      <vt:lpstr>MACアドレスの調べ方（ARP）</vt:lpstr>
      <vt:lpstr>MACアドレスの調べ方（ARP）</vt:lpstr>
      <vt:lpstr>ARP</vt:lpstr>
      <vt:lpstr>Step1</vt:lpstr>
      <vt:lpstr>イーサネットフレーム</vt:lpstr>
      <vt:lpstr>Step1</vt:lpstr>
      <vt:lpstr>L2（データリンク層）のデータの運び方（再掲）</vt:lpstr>
      <vt:lpstr>Step2</vt:lpstr>
      <vt:lpstr>Step2</vt:lpstr>
      <vt:lpstr>Step2</vt:lpstr>
      <vt:lpstr>Step2</vt:lpstr>
      <vt:lpstr>イーサネットフレーム</vt:lpstr>
      <vt:lpstr>Step2</vt:lpstr>
      <vt:lpstr>Step3</vt:lpstr>
      <vt:lpstr>Step3</vt:lpstr>
      <vt:lpstr>Step3</vt:lpstr>
      <vt:lpstr>イーサネットフレーム</vt:lpstr>
      <vt:lpstr>Step3</vt:lpstr>
      <vt:lpstr>L2（データリンク層）のデータの運び方（再々掲）</vt:lpstr>
      <vt:lpstr>誰なら盗聴できる？</vt:lpstr>
      <vt:lpstr>盗聴、以前に……</vt:lpstr>
      <vt:lpstr>非暗号化時の注意点</vt:lpstr>
      <vt:lpstr>スイッチングハブ</vt:lpstr>
      <vt:lpstr>スイッチングハブ</vt:lpstr>
      <vt:lpstr>MACアドレスの調べ方（ARP）</vt:lpstr>
      <vt:lpstr>ハブを全てスイッチングハブにしたら 盗聴できなくなるか →そうでもない（簡単に盗聴できる）</vt:lpstr>
      <vt:lpstr>ARPスプーフィング</vt:lpstr>
      <vt:lpstr>ARPスプーフィング</vt:lpstr>
      <vt:lpstr>ARPスプーフィング</vt:lpstr>
      <vt:lpstr>ARPスプーフィング</vt:lpstr>
      <vt:lpstr>非暗号化時の注意点</vt:lpstr>
      <vt:lpstr>今日の答え</vt:lpstr>
      <vt:lpstr>L2スイッチ、L3スイッチとは</vt:lpstr>
      <vt:lpstr>L2スイッチ</vt:lpstr>
      <vt:lpstr>L3スイッチ</vt:lpstr>
      <vt:lpstr>おしまい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Satoshi KAWAMOTO</dc:creator>
  <cp:lastModifiedBy>Satoshi KAWAMOTO</cp:lastModifiedBy>
  <cp:revision>18</cp:revision>
  <dcterms:created xsi:type="dcterms:W3CDTF">2026-01-01T11:05:56Z</dcterms:created>
  <dcterms:modified xsi:type="dcterms:W3CDTF">2026-01-13T15:00:53Z</dcterms:modified>
</cp:coreProperties>
</file>