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59" r:id="rId3"/>
    <p:sldId id="260" r:id="rId4"/>
    <p:sldId id="257" r:id="rId5"/>
    <p:sldId id="273" r:id="rId6"/>
    <p:sldId id="275" r:id="rId7"/>
    <p:sldId id="276" r:id="rId8"/>
    <p:sldId id="308" r:id="rId9"/>
    <p:sldId id="277" r:id="rId10"/>
    <p:sldId id="278" r:id="rId11"/>
    <p:sldId id="279" r:id="rId12"/>
    <p:sldId id="280" r:id="rId13"/>
    <p:sldId id="309" r:id="rId14"/>
    <p:sldId id="281" r:id="rId15"/>
    <p:sldId id="282" r:id="rId16"/>
    <p:sldId id="283" r:id="rId17"/>
    <p:sldId id="284" r:id="rId18"/>
    <p:sldId id="285" r:id="rId19"/>
    <p:sldId id="287" r:id="rId20"/>
    <p:sldId id="288" r:id="rId21"/>
    <p:sldId id="291" r:id="rId22"/>
    <p:sldId id="292" r:id="rId23"/>
    <p:sldId id="293" r:id="rId24"/>
    <p:sldId id="295" r:id="rId25"/>
    <p:sldId id="296" r:id="rId26"/>
    <p:sldId id="297" r:id="rId27"/>
    <p:sldId id="294" r:id="rId28"/>
    <p:sldId id="298" r:id="rId29"/>
    <p:sldId id="306" r:id="rId30"/>
    <p:sldId id="301" r:id="rId31"/>
    <p:sldId id="302" r:id="rId32"/>
    <p:sldId id="303" r:id="rId33"/>
    <p:sldId id="304" r:id="rId34"/>
    <p:sldId id="305" r:id="rId35"/>
    <p:sldId id="307" r:id="rId36"/>
    <p:sldId id="300" r:id="rId37"/>
    <p:sldId id="299" r:id="rId3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61793B4A-F370-4D7D-B4C9-067B50A9C541}">
          <p14:sldIdLst>
            <p14:sldId id="256"/>
            <p14:sldId id="259"/>
            <p14:sldId id="260"/>
            <p14:sldId id="257"/>
            <p14:sldId id="273"/>
            <p14:sldId id="275"/>
            <p14:sldId id="276"/>
            <p14:sldId id="308"/>
            <p14:sldId id="277"/>
            <p14:sldId id="278"/>
            <p14:sldId id="279"/>
            <p14:sldId id="280"/>
            <p14:sldId id="309"/>
            <p14:sldId id="281"/>
            <p14:sldId id="282"/>
            <p14:sldId id="283"/>
            <p14:sldId id="284"/>
            <p14:sldId id="285"/>
            <p14:sldId id="287"/>
            <p14:sldId id="288"/>
            <p14:sldId id="291"/>
            <p14:sldId id="292"/>
            <p14:sldId id="293"/>
            <p14:sldId id="295"/>
            <p14:sldId id="296"/>
            <p14:sldId id="297"/>
            <p14:sldId id="294"/>
            <p14:sldId id="298"/>
            <p14:sldId id="306"/>
            <p14:sldId id="301"/>
            <p14:sldId id="302"/>
            <p14:sldId id="303"/>
            <p14:sldId id="304"/>
            <p14:sldId id="305"/>
            <p14:sldId id="307"/>
            <p14:sldId id="300"/>
            <p14:sldId id="299"/>
          </p14:sldIdLst>
        </p14:section>
        <p14:section name="Resources" id="{23D6F639-482A-46E7-B76F-9CCD0567C01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00"/>
    <a:srgbClr val="566E76"/>
    <a:srgbClr val="FFFFCC"/>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6101" autoAdjust="0"/>
  </p:normalViewPr>
  <p:slideViewPr>
    <p:cSldViewPr snapToGrid="0">
      <p:cViewPr varScale="1">
        <p:scale>
          <a:sx n="90" d="100"/>
          <a:sy n="90" d="100"/>
        </p:scale>
        <p:origin x="1308"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39A2E2-0DB5-42E7-9F75-101C321F2C7C}" type="datetimeFigureOut">
              <a:rPr kumimoji="1" lang="ja-JP" altLang="en-US" smtClean="0"/>
              <a:t>2026/2/8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B09993-5F3D-45C6-AAF2-B1F71C24F53D}" type="slidenum">
              <a:rPr kumimoji="1" lang="ja-JP" altLang="en-US" smtClean="0"/>
              <a:t>‹#›</a:t>
            </a:fld>
            <a:endParaRPr kumimoji="1" lang="ja-JP" altLang="en-US"/>
          </a:p>
        </p:txBody>
      </p:sp>
    </p:spTree>
    <p:extLst>
      <p:ext uri="{BB962C8B-B14F-4D97-AF65-F5344CB8AC3E}">
        <p14:creationId xmlns:p14="http://schemas.microsoft.com/office/powerpoint/2010/main" val="22352198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69EEFB-CAEB-C634-B499-4EDABD7CC06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4868603-B19E-EF63-01CE-9AAF2E3A2A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F51157C-4D8C-FE76-AC85-C83E13515FBD}"/>
              </a:ext>
            </a:extLst>
          </p:cNvPr>
          <p:cNvSpPr>
            <a:spLocks noGrp="1"/>
          </p:cNvSpPr>
          <p:nvPr>
            <p:ph type="dt" sz="half" idx="10"/>
          </p:nvPr>
        </p:nvSpPr>
        <p:spPr/>
        <p:txBody>
          <a:bodyPr/>
          <a:lstStyle/>
          <a:p>
            <a:fld id="{C04BEE94-A182-4533-A15D-B7CA4DA9C757}" type="datetimeFigureOut">
              <a:rPr kumimoji="1" lang="ja-JP" altLang="en-US" smtClean="0"/>
              <a:t>2026/2/8</a:t>
            </a:fld>
            <a:endParaRPr kumimoji="1" lang="ja-JP" altLang="en-US"/>
          </a:p>
        </p:txBody>
      </p:sp>
      <p:sp>
        <p:nvSpPr>
          <p:cNvPr id="5" name="フッター プレースホルダー 4">
            <a:extLst>
              <a:ext uri="{FF2B5EF4-FFF2-40B4-BE49-F238E27FC236}">
                <a16:creationId xmlns:a16="http://schemas.microsoft.com/office/drawing/2014/main" id="{E2B33189-F42B-C9FB-8FC4-2CA499624461}"/>
              </a:ext>
            </a:extLst>
          </p:cNvPr>
          <p:cNvSpPr>
            <a:spLocks noGrp="1"/>
          </p:cNvSpPr>
          <p:nvPr>
            <p:ph type="ftr" sz="quarter" idx="11"/>
          </p:nvPr>
        </p:nvSpPr>
        <p:spPr/>
        <p:txBody>
          <a:bodyPr/>
          <a:lstStyle/>
          <a:p>
            <a:endParaRPr kumimoji="1" lang="ja-JP" altLang="en-US" dirty="0"/>
          </a:p>
        </p:txBody>
      </p:sp>
      <p:sp>
        <p:nvSpPr>
          <p:cNvPr id="6" name="スライド番号プレースホルダー 5">
            <a:extLst>
              <a:ext uri="{FF2B5EF4-FFF2-40B4-BE49-F238E27FC236}">
                <a16:creationId xmlns:a16="http://schemas.microsoft.com/office/drawing/2014/main" id="{9EDBF0BC-ABC8-896B-78C1-6C4B5AA46D0C}"/>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386369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094C68-FD78-6626-84AA-284D9BB80BF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AC63CD3-EFFE-927D-700D-613E7589832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E00D399-EACD-BC4B-E984-23BB433DE169}"/>
              </a:ext>
            </a:extLst>
          </p:cNvPr>
          <p:cNvSpPr>
            <a:spLocks noGrp="1"/>
          </p:cNvSpPr>
          <p:nvPr>
            <p:ph type="dt" sz="half" idx="10"/>
          </p:nvPr>
        </p:nvSpPr>
        <p:spPr/>
        <p:txBody>
          <a:bodyPr/>
          <a:lstStyle/>
          <a:p>
            <a:fld id="{C04BEE94-A182-4533-A15D-B7CA4DA9C757}" type="datetimeFigureOut">
              <a:rPr kumimoji="1" lang="ja-JP" altLang="en-US" smtClean="0"/>
              <a:t>2026/2/8</a:t>
            </a:fld>
            <a:endParaRPr kumimoji="1" lang="ja-JP" altLang="en-US"/>
          </a:p>
        </p:txBody>
      </p:sp>
      <p:sp>
        <p:nvSpPr>
          <p:cNvPr id="5" name="フッター プレースホルダー 4">
            <a:extLst>
              <a:ext uri="{FF2B5EF4-FFF2-40B4-BE49-F238E27FC236}">
                <a16:creationId xmlns:a16="http://schemas.microsoft.com/office/drawing/2014/main" id="{030382AA-FA70-8F05-F40E-D834FC2C283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6E3CBBE-FFC5-7C84-EADC-88E14962CCDA}"/>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578457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962A12F-08DD-0C99-6C52-C74DAC42D31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A036A39-9DED-BE39-8F2C-D13AE2FBD5F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D0628E7-E2EA-91BC-2F31-732A4FDDD4DD}"/>
              </a:ext>
            </a:extLst>
          </p:cNvPr>
          <p:cNvSpPr>
            <a:spLocks noGrp="1"/>
          </p:cNvSpPr>
          <p:nvPr>
            <p:ph type="dt" sz="half" idx="10"/>
          </p:nvPr>
        </p:nvSpPr>
        <p:spPr/>
        <p:txBody>
          <a:bodyPr/>
          <a:lstStyle/>
          <a:p>
            <a:fld id="{C04BEE94-A182-4533-A15D-B7CA4DA9C757}" type="datetimeFigureOut">
              <a:rPr kumimoji="1" lang="ja-JP" altLang="en-US" smtClean="0"/>
              <a:t>2026/2/8</a:t>
            </a:fld>
            <a:endParaRPr kumimoji="1" lang="ja-JP" altLang="en-US"/>
          </a:p>
        </p:txBody>
      </p:sp>
      <p:sp>
        <p:nvSpPr>
          <p:cNvPr id="5" name="フッター プレースホルダー 4">
            <a:extLst>
              <a:ext uri="{FF2B5EF4-FFF2-40B4-BE49-F238E27FC236}">
                <a16:creationId xmlns:a16="http://schemas.microsoft.com/office/drawing/2014/main" id="{50C297C4-03E6-F36B-596D-4FC9CFA6FCB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4417844-83F7-CAF6-F3C0-62485C3C5CC6}"/>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1418470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16F80E-64B0-FA3E-5B1D-08503DB02DD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464BBA8-1EC5-BBB6-C8D8-7BC6444BA93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942F827-2389-3437-8C03-C3C743AFD468}"/>
              </a:ext>
            </a:extLst>
          </p:cNvPr>
          <p:cNvSpPr>
            <a:spLocks noGrp="1"/>
          </p:cNvSpPr>
          <p:nvPr>
            <p:ph type="dt" sz="half" idx="10"/>
          </p:nvPr>
        </p:nvSpPr>
        <p:spPr/>
        <p:txBody>
          <a:bodyPr/>
          <a:lstStyle/>
          <a:p>
            <a:fld id="{C04BEE94-A182-4533-A15D-B7CA4DA9C757}" type="datetimeFigureOut">
              <a:rPr kumimoji="1" lang="ja-JP" altLang="en-US" smtClean="0"/>
              <a:t>2026/2/8</a:t>
            </a:fld>
            <a:endParaRPr kumimoji="1" lang="ja-JP" altLang="en-US"/>
          </a:p>
        </p:txBody>
      </p:sp>
      <p:sp>
        <p:nvSpPr>
          <p:cNvPr id="5" name="フッター プレースホルダー 4">
            <a:extLst>
              <a:ext uri="{FF2B5EF4-FFF2-40B4-BE49-F238E27FC236}">
                <a16:creationId xmlns:a16="http://schemas.microsoft.com/office/drawing/2014/main" id="{BCE68D47-AEB4-363C-EDCB-CD6CB0B6D47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706C584-7234-91AD-08E0-682F612E0091}"/>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954967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C757A5-F0D8-BFE2-A16F-392807E3423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A40E8DF-AB96-25A9-E43D-950A44E9244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75DC99E-D45B-CC07-D146-0A8C184B973E}"/>
              </a:ext>
            </a:extLst>
          </p:cNvPr>
          <p:cNvSpPr>
            <a:spLocks noGrp="1"/>
          </p:cNvSpPr>
          <p:nvPr>
            <p:ph type="dt" sz="half" idx="10"/>
          </p:nvPr>
        </p:nvSpPr>
        <p:spPr/>
        <p:txBody>
          <a:bodyPr/>
          <a:lstStyle/>
          <a:p>
            <a:fld id="{C04BEE94-A182-4533-A15D-B7CA4DA9C757}" type="datetimeFigureOut">
              <a:rPr kumimoji="1" lang="ja-JP" altLang="en-US" smtClean="0"/>
              <a:t>2026/2/8</a:t>
            </a:fld>
            <a:endParaRPr kumimoji="1" lang="ja-JP" altLang="en-US"/>
          </a:p>
        </p:txBody>
      </p:sp>
      <p:sp>
        <p:nvSpPr>
          <p:cNvPr id="5" name="フッター プレースホルダー 4">
            <a:extLst>
              <a:ext uri="{FF2B5EF4-FFF2-40B4-BE49-F238E27FC236}">
                <a16:creationId xmlns:a16="http://schemas.microsoft.com/office/drawing/2014/main" id="{9259E007-341C-6652-1CDE-EB5FCA85122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8AB8CF9-AD0E-6355-C71F-58BE1D94223C}"/>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231850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E20CC9-EEB1-9AC4-6876-980C6C49180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53E9147-9ABB-A06F-EEC2-08CF3C8B8780}"/>
              </a:ext>
            </a:extLst>
          </p:cNvPr>
          <p:cNvSpPr>
            <a:spLocks noGrp="1"/>
          </p:cNvSpPr>
          <p:nvPr>
            <p:ph sz="half" idx="1"/>
          </p:nvPr>
        </p:nvSpPr>
        <p:spPr>
          <a:xfrm>
            <a:off x="838200" y="1030941"/>
            <a:ext cx="5181600" cy="5146022"/>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4" name="コンテンツ プレースホルダー 3">
            <a:extLst>
              <a:ext uri="{FF2B5EF4-FFF2-40B4-BE49-F238E27FC236}">
                <a16:creationId xmlns:a16="http://schemas.microsoft.com/office/drawing/2014/main" id="{2151AA19-20B5-4113-AAF7-931BE2B59E83}"/>
              </a:ext>
            </a:extLst>
          </p:cNvPr>
          <p:cNvSpPr>
            <a:spLocks noGrp="1"/>
          </p:cNvSpPr>
          <p:nvPr>
            <p:ph sz="half" idx="2"/>
          </p:nvPr>
        </p:nvSpPr>
        <p:spPr>
          <a:xfrm>
            <a:off x="6172200" y="1030941"/>
            <a:ext cx="5181600" cy="5146022"/>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70E21FB-EC57-9F9F-8BA9-A4E0AA4E85E8}"/>
              </a:ext>
            </a:extLst>
          </p:cNvPr>
          <p:cNvSpPr>
            <a:spLocks noGrp="1"/>
          </p:cNvSpPr>
          <p:nvPr>
            <p:ph type="dt" sz="half" idx="10"/>
          </p:nvPr>
        </p:nvSpPr>
        <p:spPr/>
        <p:txBody>
          <a:bodyPr/>
          <a:lstStyle/>
          <a:p>
            <a:fld id="{C04BEE94-A182-4533-A15D-B7CA4DA9C757}" type="datetimeFigureOut">
              <a:rPr kumimoji="1" lang="ja-JP" altLang="en-US" smtClean="0"/>
              <a:t>2026/2/8</a:t>
            </a:fld>
            <a:endParaRPr kumimoji="1" lang="ja-JP" altLang="en-US"/>
          </a:p>
        </p:txBody>
      </p:sp>
      <p:sp>
        <p:nvSpPr>
          <p:cNvPr id="6" name="フッター プレースホルダー 5">
            <a:extLst>
              <a:ext uri="{FF2B5EF4-FFF2-40B4-BE49-F238E27FC236}">
                <a16:creationId xmlns:a16="http://schemas.microsoft.com/office/drawing/2014/main" id="{E6D9880A-D396-9946-9FF4-0643671ACCE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0F61A18-E549-276D-D971-AB5C2B0D1AE1}"/>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510856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6DD1EE53-4F72-25B0-4EAC-0B03235446A3}"/>
              </a:ext>
            </a:extLst>
          </p:cNvPr>
          <p:cNvSpPr>
            <a:spLocks noGrp="1"/>
          </p:cNvSpPr>
          <p:nvPr>
            <p:ph type="body" idx="1"/>
          </p:nvPr>
        </p:nvSpPr>
        <p:spPr>
          <a:xfrm>
            <a:off x="839788" y="1035704"/>
            <a:ext cx="5157787" cy="823912"/>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F5D554B-F5C5-A9CE-1043-78713C187B24}"/>
              </a:ext>
            </a:extLst>
          </p:cNvPr>
          <p:cNvSpPr>
            <a:spLocks noGrp="1"/>
          </p:cNvSpPr>
          <p:nvPr>
            <p:ph sz="half" idx="2"/>
          </p:nvPr>
        </p:nvSpPr>
        <p:spPr>
          <a:xfrm>
            <a:off x="839788" y="1962990"/>
            <a:ext cx="5157787" cy="422667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a:extLst>
              <a:ext uri="{FF2B5EF4-FFF2-40B4-BE49-F238E27FC236}">
                <a16:creationId xmlns:a16="http://schemas.microsoft.com/office/drawing/2014/main" id="{E73E4BCB-59AF-24E3-25AF-1907D04273F5}"/>
              </a:ext>
            </a:extLst>
          </p:cNvPr>
          <p:cNvSpPr>
            <a:spLocks noGrp="1"/>
          </p:cNvSpPr>
          <p:nvPr>
            <p:ph type="body" sz="quarter" idx="3"/>
          </p:nvPr>
        </p:nvSpPr>
        <p:spPr>
          <a:xfrm>
            <a:off x="6172200" y="1035704"/>
            <a:ext cx="5183188" cy="823912"/>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2A77190-F6FE-D81F-DEF0-50707A083EC8}"/>
              </a:ext>
            </a:extLst>
          </p:cNvPr>
          <p:cNvSpPr>
            <a:spLocks noGrp="1"/>
          </p:cNvSpPr>
          <p:nvPr>
            <p:ph sz="quarter" idx="4"/>
          </p:nvPr>
        </p:nvSpPr>
        <p:spPr>
          <a:xfrm>
            <a:off x="6172200" y="1962990"/>
            <a:ext cx="5183188" cy="422667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92010F4-04F4-1071-FF4A-A4EB3533D52A}"/>
              </a:ext>
            </a:extLst>
          </p:cNvPr>
          <p:cNvSpPr>
            <a:spLocks noGrp="1"/>
          </p:cNvSpPr>
          <p:nvPr>
            <p:ph type="dt" sz="half" idx="10"/>
          </p:nvPr>
        </p:nvSpPr>
        <p:spPr/>
        <p:txBody>
          <a:bodyPr/>
          <a:lstStyle/>
          <a:p>
            <a:fld id="{C04BEE94-A182-4533-A15D-B7CA4DA9C757}" type="datetimeFigureOut">
              <a:rPr kumimoji="1" lang="ja-JP" altLang="en-US" smtClean="0"/>
              <a:t>2026/2/8</a:t>
            </a:fld>
            <a:endParaRPr kumimoji="1" lang="ja-JP" altLang="en-US"/>
          </a:p>
        </p:txBody>
      </p:sp>
      <p:sp>
        <p:nvSpPr>
          <p:cNvPr id="8" name="フッター プレースホルダー 7">
            <a:extLst>
              <a:ext uri="{FF2B5EF4-FFF2-40B4-BE49-F238E27FC236}">
                <a16:creationId xmlns:a16="http://schemas.microsoft.com/office/drawing/2014/main" id="{DFFFB644-54B3-4814-8722-4935B0EDF12E}"/>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1F11DDC-C572-416F-9D66-D2D41E3F17F3}"/>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
        <p:nvSpPr>
          <p:cNvPr id="10" name="タイトル 1">
            <a:extLst>
              <a:ext uri="{FF2B5EF4-FFF2-40B4-BE49-F238E27FC236}">
                <a16:creationId xmlns:a16="http://schemas.microsoft.com/office/drawing/2014/main" id="{44974655-5D19-E763-6B68-9B61B1EBD509}"/>
              </a:ext>
            </a:extLst>
          </p:cNvPr>
          <p:cNvSpPr txBox="1">
            <a:spLocks/>
          </p:cNvSpPr>
          <p:nvPr userDrawn="1"/>
        </p:nvSpPr>
        <p:spPr>
          <a:xfrm>
            <a:off x="838200" y="203761"/>
            <a:ext cx="10515600" cy="7285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baseline="0">
                <a:solidFill>
                  <a:schemeClr val="tx1"/>
                </a:solidFill>
                <a:latin typeface="Meiryo UI" panose="020B0604030504040204" pitchFamily="50" charset="-128"/>
                <a:ea typeface="Meiryo UI" panose="020B0604030504040204" pitchFamily="50" charset="-128"/>
                <a:cs typeface="+mj-cs"/>
              </a:defRPr>
            </a:lvl1pPr>
          </a:lstStyle>
          <a:p>
            <a:r>
              <a:rPr lang="ja-JP" altLang="en-US"/>
              <a:t>マスター タイトルの書式設定</a:t>
            </a:r>
          </a:p>
        </p:txBody>
      </p:sp>
    </p:spTree>
    <p:extLst>
      <p:ext uri="{BB962C8B-B14F-4D97-AF65-F5344CB8AC3E}">
        <p14:creationId xmlns:p14="http://schemas.microsoft.com/office/powerpoint/2010/main" val="2906059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9FF0AE-4297-D6DE-8E37-C3D92D2C920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90BCC67-AA2B-83F4-703A-C533DC306E47}"/>
              </a:ext>
            </a:extLst>
          </p:cNvPr>
          <p:cNvSpPr>
            <a:spLocks noGrp="1"/>
          </p:cNvSpPr>
          <p:nvPr>
            <p:ph type="dt" sz="half" idx="10"/>
          </p:nvPr>
        </p:nvSpPr>
        <p:spPr/>
        <p:txBody>
          <a:bodyPr/>
          <a:lstStyle/>
          <a:p>
            <a:fld id="{C04BEE94-A182-4533-A15D-B7CA4DA9C757}" type="datetimeFigureOut">
              <a:rPr kumimoji="1" lang="ja-JP" altLang="en-US" smtClean="0"/>
              <a:t>2026/2/8</a:t>
            </a:fld>
            <a:endParaRPr kumimoji="1" lang="ja-JP" altLang="en-US"/>
          </a:p>
        </p:txBody>
      </p:sp>
      <p:sp>
        <p:nvSpPr>
          <p:cNvPr id="4" name="フッター プレースホルダー 3">
            <a:extLst>
              <a:ext uri="{FF2B5EF4-FFF2-40B4-BE49-F238E27FC236}">
                <a16:creationId xmlns:a16="http://schemas.microsoft.com/office/drawing/2014/main" id="{4B72BD30-973C-9375-5F38-3B6DAEDD4F4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E26C1FC-B538-2AD0-904C-1B5B4D536888}"/>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252623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10B8003-F121-4720-CF4B-5279F96A8BA6}"/>
              </a:ext>
            </a:extLst>
          </p:cNvPr>
          <p:cNvSpPr>
            <a:spLocks noGrp="1"/>
          </p:cNvSpPr>
          <p:nvPr>
            <p:ph type="dt" sz="half" idx="10"/>
          </p:nvPr>
        </p:nvSpPr>
        <p:spPr/>
        <p:txBody>
          <a:bodyPr/>
          <a:lstStyle/>
          <a:p>
            <a:fld id="{C04BEE94-A182-4533-A15D-B7CA4DA9C757}" type="datetimeFigureOut">
              <a:rPr kumimoji="1" lang="ja-JP" altLang="en-US" smtClean="0"/>
              <a:t>2026/2/8</a:t>
            </a:fld>
            <a:endParaRPr kumimoji="1" lang="ja-JP" altLang="en-US"/>
          </a:p>
        </p:txBody>
      </p:sp>
      <p:sp>
        <p:nvSpPr>
          <p:cNvPr id="3" name="フッター プレースホルダー 2">
            <a:extLst>
              <a:ext uri="{FF2B5EF4-FFF2-40B4-BE49-F238E27FC236}">
                <a16:creationId xmlns:a16="http://schemas.microsoft.com/office/drawing/2014/main" id="{15E1BA71-3BE7-B0A6-253D-9CFC335AED1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EB7546E-617C-FE80-93E8-0B2A69BE03BF}"/>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12924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506EDA-DB1F-E371-1714-5747AD6823D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310AFD8-4F5B-AA0B-C2AB-563315E2DA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213A906-7CAB-922D-48D5-B3AA79777E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11522B8-7BB3-5D46-6696-7EDACD92557B}"/>
              </a:ext>
            </a:extLst>
          </p:cNvPr>
          <p:cNvSpPr>
            <a:spLocks noGrp="1"/>
          </p:cNvSpPr>
          <p:nvPr>
            <p:ph type="dt" sz="half" idx="10"/>
          </p:nvPr>
        </p:nvSpPr>
        <p:spPr/>
        <p:txBody>
          <a:bodyPr/>
          <a:lstStyle/>
          <a:p>
            <a:fld id="{C04BEE94-A182-4533-A15D-B7CA4DA9C757}" type="datetimeFigureOut">
              <a:rPr kumimoji="1" lang="ja-JP" altLang="en-US" smtClean="0"/>
              <a:t>2026/2/8</a:t>
            </a:fld>
            <a:endParaRPr kumimoji="1" lang="ja-JP" altLang="en-US"/>
          </a:p>
        </p:txBody>
      </p:sp>
      <p:sp>
        <p:nvSpPr>
          <p:cNvPr id="6" name="フッター プレースホルダー 5">
            <a:extLst>
              <a:ext uri="{FF2B5EF4-FFF2-40B4-BE49-F238E27FC236}">
                <a16:creationId xmlns:a16="http://schemas.microsoft.com/office/drawing/2014/main" id="{81ACA43B-BD61-C4AB-F548-F3DB0D6361D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1A4EEED-28F2-1374-6444-3EC032A28AD9}"/>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179513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9D44FC-0D4A-EC5A-FEF7-56881A5A6C3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54604BE-F38E-F9BA-D698-0BE74927C9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49815896-1962-DE4C-3253-BBADB2DDBC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5DA4FCA-453C-8015-3FC6-8AF688FC2CB3}"/>
              </a:ext>
            </a:extLst>
          </p:cNvPr>
          <p:cNvSpPr>
            <a:spLocks noGrp="1"/>
          </p:cNvSpPr>
          <p:nvPr>
            <p:ph type="dt" sz="half" idx="10"/>
          </p:nvPr>
        </p:nvSpPr>
        <p:spPr/>
        <p:txBody>
          <a:bodyPr/>
          <a:lstStyle/>
          <a:p>
            <a:fld id="{C04BEE94-A182-4533-A15D-B7CA4DA9C757}" type="datetimeFigureOut">
              <a:rPr kumimoji="1" lang="ja-JP" altLang="en-US" smtClean="0"/>
              <a:t>2026/2/8</a:t>
            </a:fld>
            <a:endParaRPr kumimoji="1" lang="ja-JP" altLang="en-US"/>
          </a:p>
        </p:txBody>
      </p:sp>
      <p:sp>
        <p:nvSpPr>
          <p:cNvPr id="6" name="フッター プレースホルダー 5">
            <a:extLst>
              <a:ext uri="{FF2B5EF4-FFF2-40B4-BE49-F238E27FC236}">
                <a16:creationId xmlns:a16="http://schemas.microsoft.com/office/drawing/2014/main" id="{7391A5E2-7B5E-F6AA-6738-EBE8D9EDC6C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74CFFD5-126D-A2C0-0D6D-04EFABCBE6DC}"/>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1129115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009A67C9-D590-F44A-AA7A-C5B8E59AEBD0}"/>
              </a:ext>
            </a:extLst>
          </p:cNvPr>
          <p:cNvSpPr/>
          <p:nvPr userDrawn="1"/>
        </p:nvSpPr>
        <p:spPr>
          <a:xfrm>
            <a:off x="0" y="6583680"/>
            <a:ext cx="12192000" cy="274320"/>
          </a:xfrm>
          <a:prstGeom prst="rect">
            <a:avLst/>
          </a:prstGeom>
          <a:solidFill>
            <a:srgbClr val="566E76"/>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2026 NOT Software All Rights Reserved.</a:t>
            </a:r>
            <a:endParaRPr kumimoji="1" lang="ja-JP" altLang="en-US" sz="1200" dirty="0">
              <a:latin typeface="Meiryo UI" panose="020B0604030504040204" pitchFamily="50" charset="-128"/>
              <a:ea typeface="Meiryo UI" panose="020B0604030504040204" pitchFamily="50" charset="-128"/>
            </a:endParaRPr>
          </a:p>
        </p:txBody>
      </p:sp>
      <p:sp>
        <p:nvSpPr>
          <p:cNvPr id="2" name="タイトル プレースホルダー 1">
            <a:extLst>
              <a:ext uri="{FF2B5EF4-FFF2-40B4-BE49-F238E27FC236}">
                <a16:creationId xmlns:a16="http://schemas.microsoft.com/office/drawing/2014/main" id="{E1B09F86-F8F7-1CD1-44B5-367DDF4C7823}"/>
              </a:ext>
            </a:extLst>
          </p:cNvPr>
          <p:cNvSpPr>
            <a:spLocks noGrp="1"/>
          </p:cNvSpPr>
          <p:nvPr>
            <p:ph type="title"/>
          </p:nvPr>
        </p:nvSpPr>
        <p:spPr>
          <a:xfrm>
            <a:off x="838200" y="203761"/>
            <a:ext cx="10515600" cy="728569"/>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3227DBD-1FF3-F238-C8D9-42A3EC5878F9}"/>
              </a:ext>
            </a:extLst>
          </p:cNvPr>
          <p:cNvSpPr>
            <a:spLocks noGrp="1"/>
          </p:cNvSpPr>
          <p:nvPr>
            <p:ph type="body" idx="1"/>
          </p:nvPr>
        </p:nvSpPr>
        <p:spPr>
          <a:xfrm>
            <a:off x="838200" y="1093694"/>
            <a:ext cx="10515600" cy="5083269"/>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E9001AC-B998-47F0-F2A6-A75612B64B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04BEE94-A182-4533-A15D-B7CA4DA9C757}" type="datetimeFigureOut">
              <a:rPr kumimoji="1" lang="ja-JP" altLang="en-US" smtClean="0"/>
              <a:t>2026/2/8</a:t>
            </a:fld>
            <a:endParaRPr kumimoji="1" lang="ja-JP" altLang="en-US"/>
          </a:p>
        </p:txBody>
      </p:sp>
      <p:sp>
        <p:nvSpPr>
          <p:cNvPr id="5" name="フッター プレースホルダー 4">
            <a:extLst>
              <a:ext uri="{FF2B5EF4-FFF2-40B4-BE49-F238E27FC236}">
                <a16:creationId xmlns:a16="http://schemas.microsoft.com/office/drawing/2014/main" id="{C01CDFEA-67AB-6AD9-938C-CDC49A47FC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DF7CF9B-41AF-0F7E-7E5F-903C33B1C5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10612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baseline="0">
          <a:solidFill>
            <a:schemeClr val="tx1"/>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baseline="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baseline="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baseline="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B12319-3DFA-DAF0-C223-BE255C303B0D}"/>
              </a:ext>
            </a:extLst>
          </p:cNvPr>
          <p:cNvSpPr>
            <a:spLocks noGrp="1"/>
          </p:cNvSpPr>
          <p:nvPr>
            <p:ph type="ctrTitle"/>
          </p:nvPr>
        </p:nvSpPr>
        <p:spPr/>
        <p:txBody>
          <a:bodyPr/>
          <a:lstStyle/>
          <a:p>
            <a:r>
              <a:rPr kumimoji="1" lang="ja-JP" altLang="en-US" dirty="0"/>
              <a:t>まったく近頃の</a:t>
            </a:r>
            <a:r>
              <a:rPr kumimoji="1" lang="en-US" altLang="ja-JP" dirty="0"/>
              <a:t>DDoS</a:t>
            </a:r>
            <a:r>
              <a:rPr kumimoji="1" lang="ja-JP" altLang="en-US" dirty="0"/>
              <a:t>ときたら</a:t>
            </a:r>
          </a:p>
        </p:txBody>
      </p:sp>
      <p:sp>
        <p:nvSpPr>
          <p:cNvPr id="3" name="字幕 2">
            <a:extLst>
              <a:ext uri="{FF2B5EF4-FFF2-40B4-BE49-F238E27FC236}">
                <a16:creationId xmlns:a16="http://schemas.microsoft.com/office/drawing/2014/main" id="{A4ADD1C0-BC30-C6DD-7E25-2D9694AA0304}"/>
              </a:ext>
            </a:extLst>
          </p:cNvPr>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2560495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0" name="直線矢印コネクタ 99">
            <a:extLst>
              <a:ext uri="{FF2B5EF4-FFF2-40B4-BE49-F238E27FC236}">
                <a16:creationId xmlns:a16="http://schemas.microsoft.com/office/drawing/2014/main" id="{70B8C078-3C82-779E-98C1-F4FD0AEBE8B1}"/>
              </a:ext>
            </a:extLst>
          </p:cNvPr>
          <p:cNvCxnSpPr>
            <a:cxnSpLocks/>
            <a:endCxn id="42" idx="1"/>
          </p:cNvCxnSpPr>
          <p:nvPr/>
        </p:nvCxnSpPr>
        <p:spPr>
          <a:xfrm>
            <a:off x="5521758" y="4043575"/>
            <a:ext cx="1990408" cy="964382"/>
          </a:xfrm>
          <a:prstGeom prst="straightConnector1">
            <a:avLst/>
          </a:prstGeom>
          <a:ln w="38100">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03" name="直線矢印コネクタ 102">
            <a:extLst>
              <a:ext uri="{FF2B5EF4-FFF2-40B4-BE49-F238E27FC236}">
                <a16:creationId xmlns:a16="http://schemas.microsoft.com/office/drawing/2014/main" id="{C9987B6F-4B10-B312-1CBC-03B8D9A2B27B}"/>
              </a:ext>
            </a:extLst>
          </p:cNvPr>
          <p:cNvCxnSpPr>
            <a:cxnSpLocks/>
          </p:cNvCxnSpPr>
          <p:nvPr/>
        </p:nvCxnSpPr>
        <p:spPr>
          <a:xfrm>
            <a:off x="4971627" y="4307481"/>
            <a:ext cx="2373098" cy="932479"/>
          </a:xfrm>
          <a:prstGeom prst="straightConnector1">
            <a:avLst/>
          </a:prstGeom>
          <a:ln w="38100">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04" name="直線矢印コネクタ 103">
            <a:extLst>
              <a:ext uri="{FF2B5EF4-FFF2-40B4-BE49-F238E27FC236}">
                <a16:creationId xmlns:a16="http://schemas.microsoft.com/office/drawing/2014/main" id="{0AB44881-A1A5-C0EF-3065-D07A365073F5}"/>
              </a:ext>
            </a:extLst>
          </p:cNvPr>
          <p:cNvCxnSpPr>
            <a:cxnSpLocks/>
            <a:endCxn id="71" idx="2"/>
          </p:cNvCxnSpPr>
          <p:nvPr/>
        </p:nvCxnSpPr>
        <p:spPr>
          <a:xfrm>
            <a:off x="4375262" y="4609878"/>
            <a:ext cx="2737797" cy="806635"/>
          </a:xfrm>
          <a:prstGeom prst="straightConnector1">
            <a:avLst/>
          </a:prstGeom>
          <a:ln w="38100">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06" name="直線矢印コネクタ 105">
            <a:extLst>
              <a:ext uri="{FF2B5EF4-FFF2-40B4-BE49-F238E27FC236}">
                <a16:creationId xmlns:a16="http://schemas.microsoft.com/office/drawing/2014/main" id="{871A3A77-552F-428F-99A2-06B107D0F97E}"/>
              </a:ext>
            </a:extLst>
          </p:cNvPr>
          <p:cNvCxnSpPr>
            <a:cxnSpLocks/>
          </p:cNvCxnSpPr>
          <p:nvPr/>
        </p:nvCxnSpPr>
        <p:spPr>
          <a:xfrm>
            <a:off x="3765967" y="5104350"/>
            <a:ext cx="3266794" cy="620761"/>
          </a:xfrm>
          <a:prstGeom prst="straightConnector1">
            <a:avLst/>
          </a:prstGeom>
          <a:ln w="38100">
            <a:solidFill>
              <a:srgbClr val="C00000"/>
            </a:solidFill>
            <a:tailEnd type="triangle"/>
          </a:ln>
        </p:spPr>
        <p:style>
          <a:lnRef idx="2">
            <a:schemeClr val="accent1"/>
          </a:lnRef>
          <a:fillRef idx="0">
            <a:schemeClr val="accent1"/>
          </a:fillRef>
          <a:effectRef idx="1">
            <a:schemeClr val="accent1"/>
          </a:effectRef>
          <a:fontRef idx="minor">
            <a:schemeClr val="tx1"/>
          </a:fontRef>
        </p:style>
      </p:cxnSp>
      <p:sp>
        <p:nvSpPr>
          <p:cNvPr id="4" name="タイトル 3">
            <a:extLst>
              <a:ext uri="{FF2B5EF4-FFF2-40B4-BE49-F238E27FC236}">
                <a16:creationId xmlns:a16="http://schemas.microsoft.com/office/drawing/2014/main" id="{7288C62C-B6A9-6653-DEC5-0539EA35EB5C}"/>
              </a:ext>
            </a:extLst>
          </p:cNvPr>
          <p:cNvSpPr>
            <a:spLocks noGrp="1"/>
          </p:cNvSpPr>
          <p:nvPr>
            <p:ph type="title"/>
          </p:nvPr>
        </p:nvSpPr>
        <p:spPr/>
        <p:txBody>
          <a:bodyPr/>
          <a:lstStyle/>
          <a:p>
            <a:r>
              <a:rPr lang="ja-JP" altLang="en-US" dirty="0"/>
              <a:t>単なる力押し</a:t>
            </a:r>
          </a:p>
        </p:txBody>
      </p:sp>
      <p:sp>
        <p:nvSpPr>
          <p:cNvPr id="5" name="コンテンツ プレースホルダー 4">
            <a:extLst>
              <a:ext uri="{FF2B5EF4-FFF2-40B4-BE49-F238E27FC236}">
                <a16:creationId xmlns:a16="http://schemas.microsoft.com/office/drawing/2014/main" id="{3A399D53-7440-FF87-1570-80C0694DDB6D}"/>
              </a:ext>
            </a:extLst>
          </p:cNvPr>
          <p:cNvSpPr>
            <a:spLocks noGrp="1"/>
          </p:cNvSpPr>
          <p:nvPr>
            <p:ph idx="1"/>
          </p:nvPr>
        </p:nvSpPr>
        <p:spPr/>
        <p:txBody>
          <a:bodyPr/>
          <a:lstStyle/>
          <a:p>
            <a:r>
              <a:rPr lang="ja-JP" altLang="en-US" dirty="0"/>
              <a:t>古典的な方法だが、準備や攻撃条件が単純なので未だに使われる。</a:t>
            </a:r>
            <a:endParaRPr lang="en-US" altLang="ja-JP" dirty="0"/>
          </a:p>
          <a:p>
            <a:r>
              <a:rPr lang="ja-JP" altLang="en-US" dirty="0"/>
              <a:t>陽動でも使われやすいので、これを受けたら他の攻撃にも要注意。</a:t>
            </a:r>
            <a:endParaRPr lang="en-US" altLang="ja-JP" dirty="0"/>
          </a:p>
          <a:p>
            <a:pPr marL="0" indent="0">
              <a:buNone/>
            </a:pPr>
            <a:r>
              <a:rPr lang="ja-JP" altLang="en-US" dirty="0"/>
              <a:t>例：</a:t>
            </a:r>
            <a:r>
              <a:rPr lang="en-US" altLang="ja-JP" dirty="0"/>
              <a:t>ICMP Flood</a:t>
            </a:r>
            <a:r>
              <a:rPr lang="ja-JP" altLang="en-US" dirty="0"/>
              <a:t>：ひたすら</a:t>
            </a:r>
            <a:r>
              <a:rPr lang="en-US" altLang="ja-JP" dirty="0"/>
              <a:t>Ping</a:t>
            </a:r>
            <a:r>
              <a:rPr lang="ja-JP" altLang="en-US" dirty="0"/>
              <a:t>を打ちまくる</a:t>
            </a:r>
            <a:endParaRPr lang="en-US" altLang="ja-JP" dirty="0"/>
          </a:p>
          <a:p>
            <a:endParaRPr lang="ja-JP" altLang="en-US" dirty="0"/>
          </a:p>
        </p:txBody>
      </p:sp>
      <p:sp>
        <p:nvSpPr>
          <p:cNvPr id="6" name="フリーフォーム: 図形 5">
            <a:extLst>
              <a:ext uri="{FF2B5EF4-FFF2-40B4-BE49-F238E27FC236}">
                <a16:creationId xmlns:a16="http://schemas.microsoft.com/office/drawing/2014/main" id="{A9707E4D-28BD-222E-4F79-420BEE4990B5}"/>
              </a:ext>
            </a:extLst>
          </p:cNvPr>
          <p:cNvSpPr/>
          <p:nvPr/>
        </p:nvSpPr>
        <p:spPr>
          <a:xfrm>
            <a:off x="4629376" y="4070882"/>
            <a:ext cx="227670" cy="172023"/>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7" name="楕円 6">
            <a:extLst>
              <a:ext uri="{FF2B5EF4-FFF2-40B4-BE49-F238E27FC236}">
                <a16:creationId xmlns:a16="http://schemas.microsoft.com/office/drawing/2014/main" id="{B50B492A-7BA6-BA8E-EDDB-9EB9446E04EA}"/>
              </a:ext>
            </a:extLst>
          </p:cNvPr>
          <p:cNvSpPr/>
          <p:nvPr/>
        </p:nvSpPr>
        <p:spPr>
          <a:xfrm>
            <a:off x="4293687" y="3824228"/>
            <a:ext cx="423735" cy="472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8" name="フリーフォーム: 図形 7">
            <a:extLst>
              <a:ext uri="{FF2B5EF4-FFF2-40B4-BE49-F238E27FC236}">
                <a16:creationId xmlns:a16="http://schemas.microsoft.com/office/drawing/2014/main" id="{A4DB48C7-BE0D-2AD7-D61B-49EB88790260}"/>
              </a:ext>
            </a:extLst>
          </p:cNvPr>
          <p:cNvSpPr/>
          <p:nvPr/>
        </p:nvSpPr>
        <p:spPr>
          <a:xfrm>
            <a:off x="4420632" y="4114130"/>
            <a:ext cx="250214" cy="84215"/>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9" name="楕円 8">
            <a:extLst>
              <a:ext uri="{FF2B5EF4-FFF2-40B4-BE49-F238E27FC236}">
                <a16:creationId xmlns:a16="http://schemas.microsoft.com/office/drawing/2014/main" id="{923178FD-BF51-78FA-26BC-62D5401D3121}"/>
              </a:ext>
            </a:extLst>
          </p:cNvPr>
          <p:cNvSpPr/>
          <p:nvPr/>
        </p:nvSpPr>
        <p:spPr>
          <a:xfrm>
            <a:off x="4786515" y="4173400"/>
            <a:ext cx="93075" cy="8929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10" name="フリーフォーム: 図形 9">
            <a:extLst>
              <a:ext uri="{FF2B5EF4-FFF2-40B4-BE49-F238E27FC236}">
                <a16:creationId xmlns:a16="http://schemas.microsoft.com/office/drawing/2014/main" id="{E9A6A5C8-DC79-F839-342C-76035415BC12}"/>
              </a:ext>
            </a:extLst>
          </p:cNvPr>
          <p:cNvSpPr/>
          <p:nvPr/>
        </p:nvSpPr>
        <p:spPr>
          <a:xfrm>
            <a:off x="4756386" y="3833056"/>
            <a:ext cx="92971" cy="246570"/>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1" name="フリーフォーム: 図形 10">
            <a:extLst>
              <a:ext uri="{FF2B5EF4-FFF2-40B4-BE49-F238E27FC236}">
                <a16:creationId xmlns:a16="http://schemas.microsoft.com/office/drawing/2014/main" id="{D2122AE9-A989-692F-1CD1-C34AD6C411AB}"/>
              </a:ext>
            </a:extLst>
          </p:cNvPr>
          <p:cNvSpPr/>
          <p:nvPr/>
        </p:nvSpPr>
        <p:spPr>
          <a:xfrm>
            <a:off x="4739291" y="3871479"/>
            <a:ext cx="71664" cy="208147"/>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2" name="フリーフォーム: 図形 11">
            <a:extLst>
              <a:ext uri="{FF2B5EF4-FFF2-40B4-BE49-F238E27FC236}">
                <a16:creationId xmlns:a16="http://schemas.microsoft.com/office/drawing/2014/main" id="{128D5640-41E6-4EFF-3757-69510CEE4C6A}"/>
              </a:ext>
            </a:extLst>
          </p:cNvPr>
          <p:cNvSpPr/>
          <p:nvPr/>
        </p:nvSpPr>
        <p:spPr>
          <a:xfrm>
            <a:off x="4731602" y="3932364"/>
            <a:ext cx="40692" cy="157155"/>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20" name="フリーフォーム: 図形 19">
            <a:extLst>
              <a:ext uri="{FF2B5EF4-FFF2-40B4-BE49-F238E27FC236}">
                <a16:creationId xmlns:a16="http://schemas.microsoft.com/office/drawing/2014/main" id="{735796B2-64D1-8C2D-4388-B1885813D125}"/>
              </a:ext>
            </a:extLst>
          </p:cNvPr>
          <p:cNvSpPr/>
          <p:nvPr/>
        </p:nvSpPr>
        <p:spPr>
          <a:xfrm>
            <a:off x="5259177" y="3860946"/>
            <a:ext cx="158252" cy="119572"/>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21" name="楕円 20">
            <a:extLst>
              <a:ext uri="{FF2B5EF4-FFF2-40B4-BE49-F238E27FC236}">
                <a16:creationId xmlns:a16="http://schemas.microsoft.com/office/drawing/2014/main" id="{378A2833-B04B-0E8E-827B-99AE79EF4983}"/>
              </a:ext>
            </a:extLst>
          </p:cNvPr>
          <p:cNvSpPr/>
          <p:nvPr/>
        </p:nvSpPr>
        <p:spPr>
          <a:xfrm>
            <a:off x="5025842" y="3689498"/>
            <a:ext cx="294535" cy="32839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22" name="フリーフォーム: 図形 21">
            <a:extLst>
              <a:ext uri="{FF2B5EF4-FFF2-40B4-BE49-F238E27FC236}">
                <a16:creationId xmlns:a16="http://schemas.microsoft.com/office/drawing/2014/main" id="{F9893F4B-11AB-4EBD-C1AA-575FB042520C}"/>
              </a:ext>
            </a:extLst>
          </p:cNvPr>
          <p:cNvSpPr/>
          <p:nvPr/>
        </p:nvSpPr>
        <p:spPr>
          <a:xfrm>
            <a:off x="5114081" y="3891007"/>
            <a:ext cx="173922" cy="58537"/>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23" name="楕円 22">
            <a:extLst>
              <a:ext uri="{FF2B5EF4-FFF2-40B4-BE49-F238E27FC236}">
                <a16:creationId xmlns:a16="http://schemas.microsoft.com/office/drawing/2014/main" id="{397591D8-9123-4718-F1E9-7CFBB3CA5939}"/>
              </a:ext>
            </a:extLst>
          </p:cNvPr>
          <p:cNvSpPr/>
          <p:nvPr/>
        </p:nvSpPr>
        <p:spPr>
          <a:xfrm>
            <a:off x="5368403" y="3932205"/>
            <a:ext cx="64696" cy="6206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24" name="フリーフォーム: 図形 23">
            <a:extLst>
              <a:ext uri="{FF2B5EF4-FFF2-40B4-BE49-F238E27FC236}">
                <a16:creationId xmlns:a16="http://schemas.microsoft.com/office/drawing/2014/main" id="{89D4A994-9C09-5DB0-4B2D-DC17E8EBA4B5}"/>
              </a:ext>
            </a:extLst>
          </p:cNvPr>
          <p:cNvSpPr/>
          <p:nvPr/>
        </p:nvSpPr>
        <p:spPr>
          <a:xfrm>
            <a:off x="5347461" y="3695634"/>
            <a:ext cx="64624" cy="171389"/>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25" name="フリーフォーム: 図形 24">
            <a:extLst>
              <a:ext uri="{FF2B5EF4-FFF2-40B4-BE49-F238E27FC236}">
                <a16:creationId xmlns:a16="http://schemas.microsoft.com/office/drawing/2014/main" id="{21015EC6-35CA-F3A1-EE1A-F4E70E3C5E81}"/>
              </a:ext>
            </a:extLst>
          </p:cNvPr>
          <p:cNvSpPr/>
          <p:nvPr/>
        </p:nvSpPr>
        <p:spPr>
          <a:xfrm>
            <a:off x="5335578" y="3722342"/>
            <a:ext cx="49813" cy="144681"/>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26" name="フリーフォーム: 図形 25">
            <a:extLst>
              <a:ext uri="{FF2B5EF4-FFF2-40B4-BE49-F238E27FC236}">
                <a16:creationId xmlns:a16="http://schemas.microsoft.com/office/drawing/2014/main" id="{CC044FA7-7D9E-E67D-9214-204847C13494}"/>
              </a:ext>
            </a:extLst>
          </p:cNvPr>
          <p:cNvSpPr/>
          <p:nvPr/>
        </p:nvSpPr>
        <p:spPr>
          <a:xfrm>
            <a:off x="5330234" y="3764663"/>
            <a:ext cx="28285" cy="109237"/>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grpSp>
        <p:nvGrpSpPr>
          <p:cNvPr id="82" name="グループ化 81">
            <a:extLst>
              <a:ext uri="{FF2B5EF4-FFF2-40B4-BE49-F238E27FC236}">
                <a16:creationId xmlns:a16="http://schemas.microsoft.com/office/drawing/2014/main" id="{AD554751-72AD-2DB4-20BE-D0E9AF51CB0D}"/>
              </a:ext>
            </a:extLst>
          </p:cNvPr>
          <p:cNvGrpSpPr/>
          <p:nvPr/>
        </p:nvGrpSpPr>
        <p:grpSpPr>
          <a:xfrm>
            <a:off x="3538363" y="4151921"/>
            <a:ext cx="754786" cy="608618"/>
            <a:chOff x="3592333" y="4262691"/>
            <a:chExt cx="754786" cy="608618"/>
          </a:xfrm>
        </p:grpSpPr>
        <p:sp>
          <p:nvSpPr>
            <p:cNvPr id="13" name="フリーフォーム: 図形 12">
              <a:extLst>
                <a:ext uri="{FF2B5EF4-FFF2-40B4-BE49-F238E27FC236}">
                  <a16:creationId xmlns:a16="http://schemas.microsoft.com/office/drawing/2014/main" id="{4B99DA32-8515-7DA3-3075-46949FF65698}"/>
                </a:ext>
              </a:extLst>
            </p:cNvPr>
            <p:cNvSpPr/>
            <p:nvPr/>
          </p:nvSpPr>
          <p:spPr>
            <a:xfrm>
              <a:off x="4024782" y="4580441"/>
              <a:ext cx="293294" cy="221607"/>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14" name="楕円 13">
              <a:extLst>
                <a:ext uri="{FF2B5EF4-FFF2-40B4-BE49-F238E27FC236}">
                  <a16:creationId xmlns:a16="http://schemas.microsoft.com/office/drawing/2014/main" id="{6812B335-2FDB-DAFA-85F1-F5DDE6772A6E}"/>
                </a:ext>
              </a:extLst>
            </p:cNvPr>
            <p:cNvSpPr/>
            <p:nvPr/>
          </p:nvSpPr>
          <p:spPr>
            <a:xfrm>
              <a:off x="3592333" y="4262691"/>
              <a:ext cx="545874" cy="60861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15" name="フリーフォーム: 図形 14">
              <a:extLst>
                <a:ext uri="{FF2B5EF4-FFF2-40B4-BE49-F238E27FC236}">
                  <a16:creationId xmlns:a16="http://schemas.microsoft.com/office/drawing/2014/main" id="{C4A52E02-641D-2FD6-0D6A-6B8552F14739}"/>
                </a:ext>
              </a:extLst>
            </p:cNvPr>
            <p:cNvSpPr/>
            <p:nvPr/>
          </p:nvSpPr>
          <p:spPr>
            <a:xfrm>
              <a:off x="3755870" y="4636155"/>
              <a:ext cx="322337" cy="108489"/>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16" name="楕円 15">
              <a:extLst>
                <a:ext uri="{FF2B5EF4-FFF2-40B4-BE49-F238E27FC236}">
                  <a16:creationId xmlns:a16="http://schemas.microsoft.com/office/drawing/2014/main" id="{93B1B40C-401F-A820-886C-27260EC34645}"/>
                </a:ext>
              </a:extLst>
            </p:cNvPr>
            <p:cNvSpPr/>
            <p:nvPr/>
          </p:nvSpPr>
          <p:spPr>
            <a:xfrm>
              <a:off x="4227215" y="4712510"/>
              <a:ext cx="119904" cy="11502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17" name="フリーフォーム: 図形 16">
              <a:extLst>
                <a:ext uri="{FF2B5EF4-FFF2-40B4-BE49-F238E27FC236}">
                  <a16:creationId xmlns:a16="http://schemas.microsoft.com/office/drawing/2014/main" id="{3CDF092C-1E1E-95DD-F07D-4EB81A8FB82B}"/>
                </a:ext>
              </a:extLst>
            </p:cNvPr>
            <p:cNvSpPr/>
            <p:nvPr/>
          </p:nvSpPr>
          <p:spPr>
            <a:xfrm>
              <a:off x="4188403" y="4274063"/>
              <a:ext cx="119770" cy="317643"/>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8" name="フリーフォーム: 図形 17">
              <a:extLst>
                <a:ext uri="{FF2B5EF4-FFF2-40B4-BE49-F238E27FC236}">
                  <a16:creationId xmlns:a16="http://schemas.microsoft.com/office/drawing/2014/main" id="{7DF215B5-A39A-9F62-D490-74BAD524FDA6}"/>
                </a:ext>
              </a:extLst>
            </p:cNvPr>
            <p:cNvSpPr/>
            <p:nvPr/>
          </p:nvSpPr>
          <p:spPr>
            <a:xfrm>
              <a:off x="4166380" y="4323562"/>
              <a:ext cx="92321" cy="26814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9" name="フリーフォーム: 図形 18">
              <a:extLst>
                <a:ext uri="{FF2B5EF4-FFF2-40B4-BE49-F238E27FC236}">
                  <a16:creationId xmlns:a16="http://schemas.microsoft.com/office/drawing/2014/main" id="{352E8C90-A6C8-2979-68AC-10615CC82053}"/>
                </a:ext>
              </a:extLst>
            </p:cNvPr>
            <p:cNvSpPr/>
            <p:nvPr/>
          </p:nvSpPr>
          <p:spPr>
            <a:xfrm>
              <a:off x="4156475" y="4401997"/>
              <a:ext cx="52421" cy="20245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grpSp>
          <p:nvGrpSpPr>
            <p:cNvPr id="29" name="グループ化 28">
              <a:extLst>
                <a:ext uri="{FF2B5EF4-FFF2-40B4-BE49-F238E27FC236}">
                  <a16:creationId xmlns:a16="http://schemas.microsoft.com/office/drawing/2014/main" id="{C176AD4D-A56F-C6F3-E2E4-A9F2FCC50DA8}"/>
                </a:ext>
              </a:extLst>
            </p:cNvPr>
            <p:cNvGrpSpPr/>
            <p:nvPr/>
          </p:nvGrpSpPr>
          <p:grpSpPr>
            <a:xfrm>
              <a:off x="3795314" y="4401997"/>
              <a:ext cx="249344" cy="159027"/>
              <a:chOff x="2905736" y="2551574"/>
              <a:chExt cx="414457" cy="265205"/>
            </a:xfrm>
          </p:grpSpPr>
          <p:sp>
            <p:nvSpPr>
              <p:cNvPr id="30" name="直角三角形 29">
                <a:extLst>
                  <a:ext uri="{FF2B5EF4-FFF2-40B4-BE49-F238E27FC236}">
                    <a16:creationId xmlns:a16="http://schemas.microsoft.com/office/drawing/2014/main" id="{67E9B853-D17A-7A9F-1882-10ACE0808B37}"/>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31" name="直角三角形 30">
                <a:extLst>
                  <a:ext uri="{FF2B5EF4-FFF2-40B4-BE49-F238E27FC236}">
                    <a16:creationId xmlns:a16="http://schemas.microsoft.com/office/drawing/2014/main" id="{FEA779E4-E1CA-FA64-951A-B5718520275F}"/>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grpSp>
      </p:grpSp>
      <p:grpSp>
        <p:nvGrpSpPr>
          <p:cNvPr id="32" name="グループ化 31">
            <a:extLst>
              <a:ext uri="{FF2B5EF4-FFF2-40B4-BE49-F238E27FC236}">
                <a16:creationId xmlns:a16="http://schemas.microsoft.com/office/drawing/2014/main" id="{70AFF4E4-69B7-B520-7C3A-888C5DFA22F2}"/>
              </a:ext>
            </a:extLst>
          </p:cNvPr>
          <p:cNvGrpSpPr/>
          <p:nvPr/>
        </p:nvGrpSpPr>
        <p:grpSpPr>
          <a:xfrm>
            <a:off x="4435841" y="3939407"/>
            <a:ext cx="199048" cy="112047"/>
            <a:chOff x="2905736" y="2551574"/>
            <a:chExt cx="414457" cy="265205"/>
          </a:xfrm>
        </p:grpSpPr>
        <p:sp>
          <p:nvSpPr>
            <p:cNvPr id="33" name="直角三角形 32">
              <a:extLst>
                <a:ext uri="{FF2B5EF4-FFF2-40B4-BE49-F238E27FC236}">
                  <a16:creationId xmlns:a16="http://schemas.microsoft.com/office/drawing/2014/main" id="{D94D72DF-B90E-8910-045F-1ACA00C4A7F9}"/>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34" name="直角三角形 33">
              <a:extLst>
                <a:ext uri="{FF2B5EF4-FFF2-40B4-BE49-F238E27FC236}">
                  <a16:creationId xmlns:a16="http://schemas.microsoft.com/office/drawing/2014/main" id="{CDC3A910-0032-479F-1F43-F433E81BAE11}"/>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grpSp>
      <p:grpSp>
        <p:nvGrpSpPr>
          <p:cNvPr id="35" name="グループ化 34">
            <a:extLst>
              <a:ext uri="{FF2B5EF4-FFF2-40B4-BE49-F238E27FC236}">
                <a16:creationId xmlns:a16="http://schemas.microsoft.com/office/drawing/2014/main" id="{4D903CAD-FB11-B0E2-F459-AC642B2DE117}"/>
              </a:ext>
            </a:extLst>
          </p:cNvPr>
          <p:cNvGrpSpPr/>
          <p:nvPr/>
        </p:nvGrpSpPr>
        <p:grpSpPr>
          <a:xfrm>
            <a:off x="5157777" y="3792516"/>
            <a:ext cx="111259" cy="54233"/>
            <a:chOff x="2905736" y="2551574"/>
            <a:chExt cx="414457" cy="265205"/>
          </a:xfrm>
        </p:grpSpPr>
        <p:sp>
          <p:nvSpPr>
            <p:cNvPr id="36" name="直角三角形 35">
              <a:extLst>
                <a:ext uri="{FF2B5EF4-FFF2-40B4-BE49-F238E27FC236}">
                  <a16:creationId xmlns:a16="http://schemas.microsoft.com/office/drawing/2014/main" id="{362F840A-C11E-CEA3-31EE-F87A1A31DCD5}"/>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37" name="直角三角形 36">
              <a:extLst>
                <a:ext uri="{FF2B5EF4-FFF2-40B4-BE49-F238E27FC236}">
                  <a16:creationId xmlns:a16="http://schemas.microsoft.com/office/drawing/2014/main" id="{E2484245-264F-3A1C-13B2-B58F6C77422E}"/>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grpSp>
      <p:grpSp>
        <p:nvGrpSpPr>
          <p:cNvPr id="38" name="グループ化 37">
            <a:extLst>
              <a:ext uri="{FF2B5EF4-FFF2-40B4-BE49-F238E27FC236}">
                <a16:creationId xmlns:a16="http://schemas.microsoft.com/office/drawing/2014/main" id="{D710B3A6-84C2-7428-7343-DEBB2780656C}"/>
              </a:ext>
            </a:extLst>
          </p:cNvPr>
          <p:cNvGrpSpPr/>
          <p:nvPr/>
        </p:nvGrpSpPr>
        <p:grpSpPr>
          <a:xfrm>
            <a:off x="7480668" y="4972252"/>
            <a:ext cx="1262283" cy="1025971"/>
            <a:chOff x="3287246" y="3528216"/>
            <a:chExt cx="833934" cy="677813"/>
          </a:xfrm>
        </p:grpSpPr>
        <p:sp>
          <p:nvSpPr>
            <p:cNvPr id="39" name="正方形/長方形 38">
              <a:extLst>
                <a:ext uri="{FF2B5EF4-FFF2-40B4-BE49-F238E27FC236}">
                  <a16:creationId xmlns:a16="http://schemas.microsoft.com/office/drawing/2014/main" id="{5264D5D9-427B-C842-1573-45C8C3E82121}"/>
                </a:ext>
              </a:extLst>
            </p:cNvPr>
            <p:cNvSpPr/>
            <p:nvPr/>
          </p:nvSpPr>
          <p:spPr>
            <a:xfrm rot="19963447">
              <a:off x="3392762" y="3599209"/>
              <a:ext cx="73160" cy="328390"/>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1AE6EF40-303C-754E-AE95-53D270C6B030}"/>
                </a:ext>
              </a:extLst>
            </p:cNvPr>
            <p:cNvSpPr/>
            <p:nvPr/>
          </p:nvSpPr>
          <p:spPr>
            <a:xfrm rot="1789365">
              <a:off x="3933005" y="3576882"/>
              <a:ext cx="73160" cy="328390"/>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41" name="楕円 40">
              <a:extLst>
                <a:ext uri="{FF2B5EF4-FFF2-40B4-BE49-F238E27FC236}">
                  <a16:creationId xmlns:a16="http://schemas.microsoft.com/office/drawing/2014/main" id="{227D4BA6-216D-C44C-C553-71FC2431812C}"/>
                </a:ext>
              </a:extLst>
            </p:cNvPr>
            <p:cNvSpPr/>
            <p:nvPr/>
          </p:nvSpPr>
          <p:spPr>
            <a:xfrm>
              <a:off x="3429343" y="3597411"/>
              <a:ext cx="545874" cy="608618"/>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42" name="楕円 41">
              <a:extLst>
                <a:ext uri="{FF2B5EF4-FFF2-40B4-BE49-F238E27FC236}">
                  <a16:creationId xmlns:a16="http://schemas.microsoft.com/office/drawing/2014/main" id="{03028014-5D78-0846-CE01-E0837EF83DE4}"/>
                </a:ext>
              </a:extLst>
            </p:cNvPr>
            <p:cNvSpPr/>
            <p:nvPr/>
          </p:nvSpPr>
          <p:spPr>
            <a:xfrm>
              <a:off x="3287246" y="3531451"/>
              <a:ext cx="142097" cy="138980"/>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43" name="楕円 42">
              <a:extLst>
                <a:ext uri="{FF2B5EF4-FFF2-40B4-BE49-F238E27FC236}">
                  <a16:creationId xmlns:a16="http://schemas.microsoft.com/office/drawing/2014/main" id="{CAD566A3-EF23-9C00-575C-B106420B77B2}"/>
                </a:ext>
              </a:extLst>
            </p:cNvPr>
            <p:cNvSpPr/>
            <p:nvPr/>
          </p:nvSpPr>
          <p:spPr>
            <a:xfrm>
              <a:off x="3979083" y="3528216"/>
              <a:ext cx="142097" cy="138980"/>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grpSp>
          <p:nvGrpSpPr>
            <p:cNvPr id="44" name="グループ化 43">
              <a:extLst>
                <a:ext uri="{FF2B5EF4-FFF2-40B4-BE49-F238E27FC236}">
                  <a16:creationId xmlns:a16="http://schemas.microsoft.com/office/drawing/2014/main" id="{C4BC9B07-BA94-E9EE-68B2-D929E4B1D3DD}"/>
                </a:ext>
              </a:extLst>
            </p:cNvPr>
            <p:cNvGrpSpPr/>
            <p:nvPr/>
          </p:nvGrpSpPr>
          <p:grpSpPr>
            <a:xfrm>
              <a:off x="3538636" y="3780850"/>
              <a:ext cx="327288" cy="145256"/>
              <a:chOff x="3528904" y="3780850"/>
              <a:chExt cx="373451" cy="145256"/>
            </a:xfrm>
          </p:grpSpPr>
          <p:cxnSp>
            <p:nvCxnSpPr>
              <p:cNvPr id="46" name="直線コネクタ 45">
                <a:extLst>
                  <a:ext uri="{FF2B5EF4-FFF2-40B4-BE49-F238E27FC236}">
                    <a16:creationId xmlns:a16="http://schemas.microsoft.com/office/drawing/2014/main" id="{7F6172E5-D42C-5A76-56D3-BE5066DB4A26}"/>
                  </a:ext>
                </a:extLst>
              </p:cNvPr>
              <p:cNvCxnSpPr/>
              <p:nvPr/>
            </p:nvCxnSpPr>
            <p:spPr>
              <a:xfrm>
                <a:off x="3532770" y="3780850"/>
                <a:ext cx="145256"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cxnSp>
            <p:nvCxnSpPr>
              <p:cNvPr id="47" name="直線コネクタ 46">
                <a:extLst>
                  <a:ext uri="{FF2B5EF4-FFF2-40B4-BE49-F238E27FC236}">
                    <a16:creationId xmlns:a16="http://schemas.microsoft.com/office/drawing/2014/main" id="{54063D05-3622-1E55-B583-2CCAD6B496FE}"/>
                  </a:ext>
                </a:extLst>
              </p:cNvPr>
              <p:cNvCxnSpPr>
                <a:cxnSpLocks/>
              </p:cNvCxnSpPr>
              <p:nvPr/>
            </p:nvCxnSpPr>
            <p:spPr>
              <a:xfrm flipH="1">
                <a:off x="3528904" y="3780850"/>
                <a:ext cx="150295"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cxnSp>
            <p:nvCxnSpPr>
              <p:cNvPr id="48" name="直線コネクタ 47">
                <a:extLst>
                  <a:ext uri="{FF2B5EF4-FFF2-40B4-BE49-F238E27FC236}">
                    <a16:creationId xmlns:a16="http://schemas.microsoft.com/office/drawing/2014/main" id="{0BEEDCAC-AE4D-6459-1601-E46D0F573015}"/>
                  </a:ext>
                </a:extLst>
              </p:cNvPr>
              <p:cNvCxnSpPr/>
              <p:nvPr/>
            </p:nvCxnSpPr>
            <p:spPr>
              <a:xfrm>
                <a:off x="3755926" y="3780850"/>
                <a:ext cx="145256"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cxnSp>
            <p:nvCxnSpPr>
              <p:cNvPr id="49" name="直線コネクタ 48">
                <a:extLst>
                  <a:ext uri="{FF2B5EF4-FFF2-40B4-BE49-F238E27FC236}">
                    <a16:creationId xmlns:a16="http://schemas.microsoft.com/office/drawing/2014/main" id="{4DB28C94-2BFF-B6C7-96B4-8729D3FB2B63}"/>
                  </a:ext>
                </a:extLst>
              </p:cNvPr>
              <p:cNvCxnSpPr>
                <a:cxnSpLocks/>
              </p:cNvCxnSpPr>
              <p:nvPr/>
            </p:nvCxnSpPr>
            <p:spPr>
              <a:xfrm flipH="1">
                <a:off x="3752060" y="3780850"/>
                <a:ext cx="150295"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grpSp>
        <p:sp>
          <p:nvSpPr>
            <p:cNvPr id="45" name="楕円 44">
              <a:extLst>
                <a:ext uri="{FF2B5EF4-FFF2-40B4-BE49-F238E27FC236}">
                  <a16:creationId xmlns:a16="http://schemas.microsoft.com/office/drawing/2014/main" id="{D2BB1DED-602F-1CEC-E4EB-6CFBE3176482}"/>
                </a:ext>
              </a:extLst>
            </p:cNvPr>
            <p:cNvSpPr/>
            <p:nvPr/>
          </p:nvSpPr>
          <p:spPr>
            <a:xfrm>
              <a:off x="3546934" y="3977695"/>
              <a:ext cx="310692" cy="17077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grpSp>
      <p:grpSp>
        <p:nvGrpSpPr>
          <p:cNvPr id="51" name="グループ化 50">
            <a:extLst>
              <a:ext uri="{FF2B5EF4-FFF2-40B4-BE49-F238E27FC236}">
                <a16:creationId xmlns:a16="http://schemas.microsoft.com/office/drawing/2014/main" id="{C4432954-3E56-2F7B-A14B-4424A7A4F7FB}"/>
              </a:ext>
            </a:extLst>
          </p:cNvPr>
          <p:cNvGrpSpPr/>
          <p:nvPr/>
        </p:nvGrpSpPr>
        <p:grpSpPr>
          <a:xfrm rot="784626">
            <a:off x="6884044" y="4448007"/>
            <a:ext cx="429394" cy="346522"/>
            <a:chOff x="693275" y="3667601"/>
            <a:chExt cx="2032847" cy="1420878"/>
          </a:xfrm>
          <a:solidFill>
            <a:srgbClr val="FFC000"/>
          </a:solidFill>
        </p:grpSpPr>
        <p:sp>
          <p:nvSpPr>
            <p:cNvPr id="52" name="正方形/長方形 51">
              <a:extLst>
                <a:ext uri="{FF2B5EF4-FFF2-40B4-BE49-F238E27FC236}">
                  <a16:creationId xmlns:a16="http://schemas.microsoft.com/office/drawing/2014/main" id="{C53355B4-8D0B-1E47-1DA5-B55D4C490A1F}"/>
                </a:ext>
              </a:extLst>
            </p:cNvPr>
            <p:cNvSpPr/>
            <p:nvPr/>
          </p:nvSpPr>
          <p:spPr>
            <a:xfrm>
              <a:off x="696407" y="3667601"/>
              <a:ext cx="2029715" cy="1420878"/>
            </a:xfrm>
            <a:prstGeom prst="rect">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en-US" altLang="ja-JP" sz="1200" dirty="0">
                <a:solidFill>
                  <a:schemeClr val="tx1"/>
                </a:solidFill>
                <a:latin typeface="Impact" panose="020B0806030902050204" pitchFamily="34" charset="0"/>
              </a:endParaRPr>
            </a:p>
            <a:p>
              <a:pPr algn="ctr"/>
              <a:r>
                <a:rPr kumimoji="1" lang="en-US" altLang="ja-JP" sz="1200" dirty="0">
                  <a:solidFill>
                    <a:schemeClr val="tx1"/>
                  </a:solidFill>
                  <a:latin typeface="Impact" panose="020B0806030902050204" pitchFamily="34" charset="0"/>
                </a:rPr>
                <a:t>ping</a:t>
              </a:r>
              <a:endParaRPr kumimoji="1" lang="ja-JP" altLang="en-US" sz="1200" dirty="0">
                <a:solidFill>
                  <a:schemeClr val="tx1"/>
                </a:solidFill>
                <a:latin typeface="Impact" panose="020B0806030902050204" pitchFamily="34" charset="0"/>
              </a:endParaRPr>
            </a:p>
          </p:txBody>
        </p:sp>
        <p:sp>
          <p:nvSpPr>
            <p:cNvPr id="53" name="二等辺三角形 52">
              <a:extLst>
                <a:ext uri="{FF2B5EF4-FFF2-40B4-BE49-F238E27FC236}">
                  <a16:creationId xmlns:a16="http://schemas.microsoft.com/office/drawing/2014/main" id="{D37C3D4C-F610-18F2-1411-AE155D5DA52D}"/>
                </a:ext>
              </a:extLst>
            </p:cNvPr>
            <p:cNvSpPr/>
            <p:nvPr/>
          </p:nvSpPr>
          <p:spPr>
            <a:xfrm flipV="1">
              <a:off x="693275" y="3667601"/>
              <a:ext cx="2029716" cy="752275"/>
            </a:xfrm>
            <a:prstGeom prst="triangle">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000"/>
            </a:p>
          </p:txBody>
        </p:sp>
      </p:grpSp>
      <p:grpSp>
        <p:nvGrpSpPr>
          <p:cNvPr id="54" name="グループ化 53">
            <a:extLst>
              <a:ext uri="{FF2B5EF4-FFF2-40B4-BE49-F238E27FC236}">
                <a16:creationId xmlns:a16="http://schemas.microsoft.com/office/drawing/2014/main" id="{FB26BE7C-058A-C834-0830-A0B6747E83AA}"/>
              </a:ext>
            </a:extLst>
          </p:cNvPr>
          <p:cNvGrpSpPr/>
          <p:nvPr/>
        </p:nvGrpSpPr>
        <p:grpSpPr>
          <a:xfrm rot="784626">
            <a:off x="5930340" y="4110541"/>
            <a:ext cx="429394" cy="346522"/>
            <a:chOff x="693275" y="3667601"/>
            <a:chExt cx="2032847" cy="1420878"/>
          </a:xfrm>
          <a:solidFill>
            <a:srgbClr val="FFC000"/>
          </a:solidFill>
        </p:grpSpPr>
        <p:sp>
          <p:nvSpPr>
            <p:cNvPr id="55" name="正方形/長方形 54">
              <a:extLst>
                <a:ext uri="{FF2B5EF4-FFF2-40B4-BE49-F238E27FC236}">
                  <a16:creationId xmlns:a16="http://schemas.microsoft.com/office/drawing/2014/main" id="{490D78BA-F153-29D3-C537-81EEA7669740}"/>
                </a:ext>
              </a:extLst>
            </p:cNvPr>
            <p:cNvSpPr/>
            <p:nvPr/>
          </p:nvSpPr>
          <p:spPr>
            <a:xfrm>
              <a:off x="696407" y="3667601"/>
              <a:ext cx="2029715" cy="1420878"/>
            </a:xfrm>
            <a:prstGeom prst="rect">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en-US" altLang="ja-JP" sz="1200" dirty="0">
                <a:solidFill>
                  <a:schemeClr val="tx1"/>
                </a:solidFill>
                <a:latin typeface="Impact" panose="020B0806030902050204" pitchFamily="34" charset="0"/>
              </a:endParaRPr>
            </a:p>
            <a:p>
              <a:pPr algn="ctr"/>
              <a:r>
                <a:rPr kumimoji="1" lang="en-US" altLang="ja-JP" sz="1200" dirty="0">
                  <a:solidFill>
                    <a:schemeClr val="tx1"/>
                  </a:solidFill>
                  <a:latin typeface="Impact" panose="020B0806030902050204" pitchFamily="34" charset="0"/>
                </a:rPr>
                <a:t>ping</a:t>
              </a:r>
              <a:endParaRPr kumimoji="1" lang="ja-JP" altLang="en-US" sz="1200" dirty="0">
                <a:solidFill>
                  <a:schemeClr val="tx1"/>
                </a:solidFill>
                <a:latin typeface="Impact" panose="020B0806030902050204" pitchFamily="34" charset="0"/>
              </a:endParaRPr>
            </a:p>
          </p:txBody>
        </p:sp>
        <p:sp>
          <p:nvSpPr>
            <p:cNvPr id="56" name="二等辺三角形 55">
              <a:extLst>
                <a:ext uri="{FF2B5EF4-FFF2-40B4-BE49-F238E27FC236}">
                  <a16:creationId xmlns:a16="http://schemas.microsoft.com/office/drawing/2014/main" id="{B669A135-61F8-C957-DE82-CE9091B27009}"/>
                </a:ext>
              </a:extLst>
            </p:cNvPr>
            <p:cNvSpPr/>
            <p:nvPr/>
          </p:nvSpPr>
          <p:spPr>
            <a:xfrm flipV="1">
              <a:off x="693275" y="3667601"/>
              <a:ext cx="2029716" cy="752275"/>
            </a:xfrm>
            <a:prstGeom prst="triangle">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000"/>
            </a:p>
          </p:txBody>
        </p:sp>
      </p:grpSp>
      <p:grpSp>
        <p:nvGrpSpPr>
          <p:cNvPr id="57" name="グループ化 56">
            <a:extLst>
              <a:ext uri="{FF2B5EF4-FFF2-40B4-BE49-F238E27FC236}">
                <a16:creationId xmlns:a16="http://schemas.microsoft.com/office/drawing/2014/main" id="{6D74E6E3-89B4-D03F-93E5-FE6376126F3A}"/>
              </a:ext>
            </a:extLst>
          </p:cNvPr>
          <p:cNvGrpSpPr/>
          <p:nvPr/>
        </p:nvGrpSpPr>
        <p:grpSpPr>
          <a:xfrm rot="784626">
            <a:off x="5166126" y="4444869"/>
            <a:ext cx="429394" cy="346522"/>
            <a:chOff x="693275" y="3667601"/>
            <a:chExt cx="2032847" cy="1420878"/>
          </a:xfrm>
          <a:solidFill>
            <a:srgbClr val="FFC000"/>
          </a:solidFill>
        </p:grpSpPr>
        <p:sp>
          <p:nvSpPr>
            <p:cNvPr id="58" name="正方形/長方形 57">
              <a:extLst>
                <a:ext uri="{FF2B5EF4-FFF2-40B4-BE49-F238E27FC236}">
                  <a16:creationId xmlns:a16="http://schemas.microsoft.com/office/drawing/2014/main" id="{E0860A08-58CE-D630-B9EB-6DC879FF312A}"/>
                </a:ext>
              </a:extLst>
            </p:cNvPr>
            <p:cNvSpPr/>
            <p:nvPr/>
          </p:nvSpPr>
          <p:spPr>
            <a:xfrm>
              <a:off x="696407" y="3667601"/>
              <a:ext cx="2029715" cy="1420878"/>
            </a:xfrm>
            <a:prstGeom prst="rect">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en-US" altLang="ja-JP" sz="1200" dirty="0">
                <a:solidFill>
                  <a:schemeClr val="tx1"/>
                </a:solidFill>
                <a:latin typeface="Impact" panose="020B0806030902050204" pitchFamily="34" charset="0"/>
              </a:endParaRPr>
            </a:p>
            <a:p>
              <a:pPr algn="ctr"/>
              <a:r>
                <a:rPr kumimoji="1" lang="en-US" altLang="ja-JP" sz="1200" dirty="0">
                  <a:solidFill>
                    <a:schemeClr val="tx1"/>
                  </a:solidFill>
                  <a:latin typeface="Impact" panose="020B0806030902050204" pitchFamily="34" charset="0"/>
                </a:rPr>
                <a:t>ping</a:t>
              </a:r>
              <a:endParaRPr kumimoji="1" lang="ja-JP" altLang="en-US" sz="1200" dirty="0">
                <a:solidFill>
                  <a:schemeClr val="tx1"/>
                </a:solidFill>
                <a:latin typeface="Impact" panose="020B0806030902050204" pitchFamily="34" charset="0"/>
              </a:endParaRPr>
            </a:p>
          </p:txBody>
        </p:sp>
        <p:sp>
          <p:nvSpPr>
            <p:cNvPr id="59" name="二等辺三角形 58">
              <a:extLst>
                <a:ext uri="{FF2B5EF4-FFF2-40B4-BE49-F238E27FC236}">
                  <a16:creationId xmlns:a16="http://schemas.microsoft.com/office/drawing/2014/main" id="{D5689F9C-D294-A880-80B2-88E9703D675D}"/>
                </a:ext>
              </a:extLst>
            </p:cNvPr>
            <p:cNvSpPr/>
            <p:nvPr/>
          </p:nvSpPr>
          <p:spPr>
            <a:xfrm flipV="1">
              <a:off x="693275" y="3667601"/>
              <a:ext cx="2029716" cy="752275"/>
            </a:xfrm>
            <a:prstGeom prst="triangle">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000"/>
            </a:p>
          </p:txBody>
        </p:sp>
      </p:grpSp>
      <p:grpSp>
        <p:nvGrpSpPr>
          <p:cNvPr id="60" name="グループ化 59">
            <a:extLst>
              <a:ext uri="{FF2B5EF4-FFF2-40B4-BE49-F238E27FC236}">
                <a16:creationId xmlns:a16="http://schemas.microsoft.com/office/drawing/2014/main" id="{F4D5A9F6-9B34-4288-CB78-28D996C763CA}"/>
              </a:ext>
            </a:extLst>
          </p:cNvPr>
          <p:cNvGrpSpPr/>
          <p:nvPr/>
        </p:nvGrpSpPr>
        <p:grpSpPr>
          <a:xfrm rot="784626">
            <a:off x="6114983" y="4611769"/>
            <a:ext cx="429394" cy="346522"/>
            <a:chOff x="693275" y="3667601"/>
            <a:chExt cx="2032847" cy="1420878"/>
          </a:xfrm>
          <a:solidFill>
            <a:srgbClr val="FFC000"/>
          </a:solidFill>
        </p:grpSpPr>
        <p:sp>
          <p:nvSpPr>
            <p:cNvPr id="61" name="正方形/長方形 60">
              <a:extLst>
                <a:ext uri="{FF2B5EF4-FFF2-40B4-BE49-F238E27FC236}">
                  <a16:creationId xmlns:a16="http://schemas.microsoft.com/office/drawing/2014/main" id="{02726B33-A160-5C37-79C3-98994B090EC2}"/>
                </a:ext>
              </a:extLst>
            </p:cNvPr>
            <p:cNvSpPr/>
            <p:nvPr/>
          </p:nvSpPr>
          <p:spPr>
            <a:xfrm>
              <a:off x="696407" y="3667601"/>
              <a:ext cx="2029715" cy="1420878"/>
            </a:xfrm>
            <a:prstGeom prst="rect">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en-US" altLang="ja-JP" sz="1200" dirty="0">
                <a:solidFill>
                  <a:schemeClr val="tx1"/>
                </a:solidFill>
                <a:latin typeface="Impact" panose="020B0806030902050204" pitchFamily="34" charset="0"/>
              </a:endParaRPr>
            </a:p>
            <a:p>
              <a:pPr algn="ctr"/>
              <a:r>
                <a:rPr kumimoji="1" lang="en-US" altLang="ja-JP" sz="1200" dirty="0">
                  <a:solidFill>
                    <a:schemeClr val="tx1"/>
                  </a:solidFill>
                  <a:latin typeface="Impact" panose="020B0806030902050204" pitchFamily="34" charset="0"/>
                </a:rPr>
                <a:t>ping</a:t>
              </a:r>
              <a:endParaRPr kumimoji="1" lang="ja-JP" altLang="en-US" sz="1200" dirty="0">
                <a:solidFill>
                  <a:schemeClr val="tx1"/>
                </a:solidFill>
                <a:latin typeface="Impact" panose="020B0806030902050204" pitchFamily="34" charset="0"/>
              </a:endParaRPr>
            </a:p>
          </p:txBody>
        </p:sp>
        <p:sp>
          <p:nvSpPr>
            <p:cNvPr id="62" name="二等辺三角形 61">
              <a:extLst>
                <a:ext uri="{FF2B5EF4-FFF2-40B4-BE49-F238E27FC236}">
                  <a16:creationId xmlns:a16="http://schemas.microsoft.com/office/drawing/2014/main" id="{36BC497C-B3CF-01B7-38B5-3339261B24AC}"/>
                </a:ext>
              </a:extLst>
            </p:cNvPr>
            <p:cNvSpPr/>
            <p:nvPr/>
          </p:nvSpPr>
          <p:spPr>
            <a:xfrm flipV="1">
              <a:off x="693275" y="3667601"/>
              <a:ext cx="2029716" cy="752275"/>
            </a:xfrm>
            <a:prstGeom prst="triangle">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000"/>
            </a:p>
          </p:txBody>
        </p:sp>
      </p:grpSp>
      <p:grpSp>
        <p:nvGrpSpPr>
          <p:cNvPr id="63" name="グループ化 62">
            <a:extLst>
              <a:ext uri="{FF2B5EF4-FFF2-40B4-BE49-F238E27FC236}">
                <a16:creationId xmlns:a16="http://schemas.microsoft.com/office/drawing/2014/main" id="{F18531C3-0508-F3C9-4BF6-6D14DCAD8455}"/>
              </a:ext>
            </a:extLst>
          </p:cNvPr>
          <p:cNvGrpSpPr/>
          <p:nvPr/>
        </p:nvGrpSpPr>
        <p:grpSpPr>
          <a:xfrm rot="784626">
            <a:off x="4743652" y="4817869"/>
            <a:ext cx="429394" cy="346522"/>
            <a:chOff x="693275" y="3667601"/>
            <a:chExt cx="2032847" cy="1420878"/>
          </a:xfrm>
          <a:solidFill>
            <a:srgbClr val="FFC000"/>
          </a:solidFill>
        </p:grpSpPr>
        <p:sp>
          <p:nvSpPr>
            <p:cNvPr id="64" name="正方形/長方形 63">
              <a:extLst>
                <a:ext uri="{FF2B5EF4-FFF2-40B4-BE49-F238E27FC236}">
                  <a16:creationId xmlns:a16="http://schemas.microsoft.com/office/drawing/2014/main" id="{28F0B671-44B9-0586-1EF8-17FB4499DEA4}"/>
                </a:ext>
              </a:extLst>
            </p:cNvPr>
            <p:cNvSpPr/>
            <p:nvPr/>
          </p:nvSpPr>
          <p:spPr>
            <a:xfrm>
              <a:off x="696407" y="3667601"/>
              <a:ext cx="2029715" cy="1420878"/>
            </a:xfrm>
            <a:prstGeom prst="rect">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en-US" altLang="ja-JP" sz="1200" dirty="0">
                <a:solidFill>
                  <a:schemeClr val="tx1"/>
                </a:solidFill>
                <a:latin typeface="Impact" panose="020B0806030902050204" pitchFamily="34" charset="0"/>
              </a:endParaRPr>
            </a:p>
            <a:p>
              <a:pPr algn="ctr"/>
              <a:r>
                <a:rPr kumimoji="1" lang="en-US" altLang="ja-JP" sz="1200" dirty="0">
                  <a:solidFill>
                    <a:schemeClr val="tx1"/>
                  </a:solidFill>
                  <a:latin typeface="Impact" panose="020B0806030902050204" pitchFamily="34" charset="0"/>
                </a:rPr>
                <a:t>ping</a:t>
              </a:r>
              <a:endParaRPr kumimoji="1" lang="ja-JP" altLang="en-US" sz="1200" dirty="0">
                <a:solidFill>
                  <a:schemeClr val="tx1"/>
                </a:solidFill>
                <a:latin typeface="Impact" panose="020B0806030902050204" pitchFamily="34" charset="0"/>
              </a:endParaRPr>
            </a:p>
          </p:txBody>
        </p:sp>
        <p:sp>
          <p:nvSpPr>
            <p:cNvPr id="65" name="二等辺三角形 64">
              <a:extLst>
                <a:ext uri="{FF2B5EF4-FFF2-40B4-BE49-F238E27FC236}">
                  <a16:creationId xmlns:a16="http://schemas.microsoft.com/office/drawing/2014/main" id="{94E4AEA5-3592-D419-4DDB-B31C755CE731}"/>
                </a:ext>
              </a:extLst>
            </p:cNvPr>
            <p:cNvSpPr/>
            <p:nvPr/>
          </p:nvSpPr>
          <p:spPr>
            <a:xfrm flipV="1">
              <a:off x="693275" y="3667601"/>
              <a:ext cx="2029716" cy="752275"/>
            </a:xfrm>
            <a:prstGeom prst="triangle">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000"/>
            </a:p>
          </p:txBody>
        </p:sp>
      </p:grpSp>
      <p:grpSp>
        <p:nvGrpSpPr>
          <p:cNvPr id="66" name="グループ化 65">
            <a:extLst>
              <a:ext uri="{FF2B5EF4-FFF2-40B4-BE49-F238E27FC236}">
                <a16:creationId xmlns:a16="http://schemas.microsoft.com/office/drawing/2014/main" id="{9BD3663E-164C-5C0E-2A3F-99874E2E4142}"/>
              </a:ext>
            </a:extLst>
          </p:cNvPr>
          <p:cNvGrpSpPr/>
          <p:nvPr/>
        </p:nvGrpSpPr>
        <p:grpSpPr>
          <a:xfrm rot="784626">
            <a:off x="6239231" y="5080869"/>
            <a:ext cx="429394" cy="346522"/>
            <a:chOff x="693275" y="3667601"/>
            <a:chExt cx="2032847" cy="1420878"/>
          </a:xfrm>
          <a:solidFill>
            <a:srgbClr val="FFC000"/>
          </a:solidFill>
        </p:grpSpPr>
        <p:sp>
          <p:nvSpPr>
            <p:cNvPr id="67" name="正方形/長方形 66">
              <a:extLst>
                <a:ext uri="{FF2B5EF4-FFF2-40B4-BE49-F238E27FC236}">
                  <a16:creationId xmlns:a16="http://schemas.microsoft.com/office/drawing/2014/main" id="{E3638FD9-8A7D-5B45-5BBE-9BA926F4999F}"/>
                </a:ext>
              </a:extLst>
            </p:cNvPr>
            <p:cNvSpPr/>
            <p:nvPr/>
          </p:nvSpPr>
          <p:spPr>
            <a:xfrm>
              <a:off x="696407" y="3667601"/>
              <a:ext cx="2029715" cy="1420878"/>
            </a:xfrm>
            <a:prstGeom prst="rect">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en-US" altLang="ja-JP" sz="1200" dirty="0">
                <a:solidFill>
                  <a:schemeClr val="tx1"/>
                </a:solidFill>
                <a:latin typeface="Impact" panose="020B0806030902050204" pitchFamily="34" charset="0"/>
              </a:endParaRPr>
            </a:p>
            <a:p>
              <a:pPr algn="ctr"/>
              <a:r>
                <a:rPr kumimoji="1" lang="en-US" altLang="ja-JP" sz="1200" dirty="0">
                  <a:solidFill>
                    <a:schemeClr val="tx1"/>
                  </a:solidFill>
                  <a:latin typeface="Impact" panose="020B0806030902050204" pitchFamily="34" charset="0"/>
                </a:rPr>
                <a:t>ping</a:t>
              </a:r>
              <a:endParaRPr kumimoji="1" lang="ja-JP" altLang="en-US" sz="1200" dirty="0">
                <a:solidFill>
                  <a:schemeClr val="tx1"/>
                </a:solidFill>
                <a:latin typeface="Impact" panose="020B0806030902050204" pitchFamily="34" charset="0"/>
              </a:endParaRPr>
            </a:p>
          </p:txBody>
        </p:sp>
        <p:sp>
          <p:nvSpPr>
            <p:cNvPr id="68" name="二等辺三角形 67">
              <a:extLst>
                <a:ext uri="{FF2B5EF4-FFF2-40B4-BE49-F238E27FC236}">
                  <a16:creationId xmlns:a16="http://schemas.microsoft.com/office/drawing/2014/main" id="{33E82BBC-54A3-0F11-6A36-C1FCEAB39B9F}"/>
                </a:ext>
              </a:extLst>
            </p:cNvPr>
            <p:cNvSpPr/>
            <p:nvPr/>
          </p:nvSpPr>
          <p:spPr>
            <a:xfrm flipV="1">
              <a:off x="693275" y="3667601"/>
              <a:ext cx="2029716" cy="752275"/>
            </a:xfrm>
            <a:prstGeom prst="triangle">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000"/>
            </a:p>
          </p:txBody>
        </p:sp>
      </p:grpSp>
      <p:grpSp>
        <p:nvGrpSpPr>
          <p:cNvPr id="69" name="グループ化 68">
            <a:extLst>
              <a:ext uri="{FF2B5EF4-FFF2-40B4-BE49-F238E27FC236}">
                <a16:creationId xmlns:a16="http://schemas.microsoft.com/office/drawing/2014/main" id="{FF6EEDE4-CA6D-491C-185F-E822DB9308DA}"/>
              </a:ext>
            </a:extLst>
          </p:cNvPr>
          <p:cNvGrpSpPr/>
          <p:nvPr/>
        </p:nvGrpSpPr>
        <p:grpSpPr>
          <a:xfrm rot="784626">
            <a:off x="7068288" y="5460597"/>
            <a:ext cx="429394" cy="346522"/>
            <a:chOff x="693275" y="3667601"/>
            <a:chExt cx="2032847" cy="1420878"/>
          </a:xfrm>
          <a:solidFill>
            <a:srgbClr val="FFC000"/>
          </a:solidFill>
        </p:grpSpPr>
        <p:sp>
          <p:nvSpPr>
            <p:cNvPr id="70" name="正方形/長方形 69">
              <a:extLst>
                <a:ext uri="{FF2B5EF4-FFF2-40B4-BE49-F238E27FC236}">
                  <a16:creationId xmlns:a16="http://schemas.microsoft.com/office/drawing/2014/main" id="{EDA2DE0F-D440-CF57-BE54-1AE21F8B53D1}"/>
                </a:ext>
              </a:extLst>
            </p:cNvPr>
            <p:cNvSpPr/>
            <p:nvPr/>
          </p:nvSpPr>
          <p:spPr>
            <a:xfrm>
              <a:off x="696407" y="3667601"/>
              <a:ext cx="2029715" cy="1420878"/>
            </a:xfrm>
            <a:prstGeom prst="rect">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en-US" altLang="ja-JP" sz="1200" dirty="0">
                <a:solidFill>
                  <a:schemeClr val="tx1"/>
                </a:solidFill>
                <a:latin typeface="Impact" panose="020B0806030902050204" pitchFamily="34" charset="0"/>
              </a:endParaRPr>
            </a:p>
            <a:p>
              <a:pPr algn="ctr"/>
              <a:r>
                <a:rPr kumimoji="1" lang="en-US" altLang="ja-JP" sz="1200" dirty="0">
                  <a:solidFill>
                    <a:schemeClr val="tx1"/>
                  </a:solidFill>
                  <a:latin typeface="Impact" panose="020B0806030902050204" pitchFamily="34" charset="0"/>
                </a:rPr>
                <a:t>ping</a:t>
              </a:r>
              <a:endParaRPr kumimoji="1" lang="ja-JP" altLang="en-US" sz="1200" dirty="0">
                <a:solidFill>
                  <a:schemeClr val="tx1"/>
                </a:solidFill>
                <a:latin typeface="Impact" panose="020B0806030902050204" pitchFamily="34" charset="0"/>
              </a:endParaRPr>
            </a:p>
          </p:txBody>
        </p:sp>
        <p:sp>
          <p:nvSpPr>
            <p:cNvPr id="71" name="二等辺三角形 70">
              <a:extLst>
                <a:ext uri="{FF2B5EF4-FFF2-40B4-BE49-F238E27FC236}">
                  <a16:creationId xmlns:a16="http://schemas.microsoft.com/office/drawing/2014/main" id="{2D606109-C270-4A77-09A8-E57AD988D6E3}"/>
                </a:ext>
              </a:extLst>
            </p:cNvPr>
            <p:cNvSpPr/>
            <p:nvPr/>
          </p:nvSpPr>
          <p:spPr>
            <a:xfrm flipV="1">
              <a:off x="693275" y="3667601"/>
              <a:ext cx="2029716" cy="752275"/>
            </a:xfrm>
            <a:prstGeom prst="triangle">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000"/>
            </a:p>
          </p:txBody>
        </p:sp>
      </p:grpSp>
      <p:grpSp>
        <p:nvGrpSpPr>
          <p:cNvPr id="72" name="グループ化 71">
            <a:extLst>
              <a:ext uri="{FF2B5EF4-FFF2-40B4-BE49-F238E27FC236}">
                <a16:creationId xmlns:a16="http://schemas.microsoft.com/office/drawing/2014/main" id="{C973A073-FFFC-D9DA-A6C9-AE4A35475D78}"/>
              </a:ext>
            </a:extLst>
          </p:cNvPr>
          <p:cNvGrpSpPr/>
          <p:nvPr/>
        </p:nvGrpSpPr>
        <p:grpSpPr>
          <a:xfrm>
            <a:off x="8471858" y="5270123"/>
            <a:ext cx="429394" cy="346522"/>
            <a:chOff x="693275" y="3667601"/>
            <a:chExt cx="2032847" cy="1420878"/>
          </a:xfrm>
          <a:solidFill>
            <a:srgbClr val="FFC000"/>
          </a:solidFill>
        </p:grpSpPr>
        <p:sp>
          <p:nvSpPr>
            <p:cNvPr id="73" name="正方形/長方形 72">
              <a:extLst>
                <a:ext uri="{FF2B5EF4-FFF2-40B4-BE49-F238E27FC236}">
                  <a16:creationId xmlns:a16="http://schemas.microsoft.com/office/drawing/2014/main" id="{17C62CA7-4195-DF3F-4637-C176F8AD6863}"/>
                </a:ext>
              </a:extLst>
            </p:cNvPr>
            <p:cNvSpPr/>
            <p:nvPr/>
          </p:nvSpPr>
          <p:spPr>
            <a:xfrm>
              <a:off x="696407" y="3667601"/>
              <a:ext cx="2029715" cy="1420878"/>
            </a:xfrm>
            <a:prstGeom prst="rect">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en-US" altLang="ja-JP" sz="1200" dirty="0">
                <a:solidFill>
                  <a:schemeClr val="tx1"/>
                </a:solidFill>
                <a:latin typeface="Impact" panose="020B0806030902050204" pitchFamily="34" charset="0"/>
              </a:endParaRPr>
            </a:p>
            <a:p>
              <a:pPr algn="ctr"/>
              <a:r>
                <a:rPr kumimoji="1" lang="en-US" altLang="ja-JP" sz="1200" dirty="0">
                  <a:solidFill>
                    <a:schemeClr val="tx1"/>
                  </a:solidFill>
                  <a:latin typeface="Impact" panose="020B0806030902050204" pitchFamily="34" charset="0"/>
                </a:rPr>
                <a:t>ping</a:t>
              </a:r>
              <a:endParaRPr kumimoji="1" lang="ja-JP" altLang="en-US" sz="1200" dirty="0">
                <a:solidFill>
                  <a:schemeClr val="tx1"/>
                </a:solidFill>
                <a:latin typeface="Impact" panose="020B0806030902050204" pitchFamily="34" charset="0"/>
              </a:endParaRPr>
            </a:p>
          </p:txBody>
        </p:sp>
        <p:sp>
          <p:nvSpPr>
            <p:cNvPr id="74" name="二等辺三角形 73">
              <a:extLst>
                <a:ext uri="{FF2B5EF4-FFF2-40B4-BE49-F238E27FC236}">
                  <a16:creationId xmlns:a16="http://schemas.microsoft.com/office/drawing/2014/main" id="{CCD1215A-35FE-018F-3A82-1951549460B7}"/>
                </a:ext>
              </a:extLst>
            </p:cNvPr>
            <p:cNvSpPr/>
            <p:nvPr/>
          </p:nvSpPr>
          <p:spPr>
            <a:xfrm flipV="1">
              <a:off x="693275" y="3667601"/>
              <a:ext cx="2029716" cy="752275"/>
            </a:xfrm>
            <a:prstGeom prst="triangle">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000"/>
            </a:p>
          </p:txBody>
        </p:sp>
      </p:grpSp>
      <p:grpSp>
        <p:nvGrpSpPr>
          <p:cNvPr id="75" name="グループ化 74">
            <a:extLst>
              <a:ext uri="{FF2B5EF4-FFF2-40B4-BE49-F238E27FC236}">
                <a16:creationId xmlns:a16="http://schemas.microsoft.com/office/drawing/2014/main" id="{0784F1D0-C166-A32C-C97A-46E2B0D213D1}"/>
              </a:ext>
            </a:extLst>
          </p:cNvPr>
          <p:cNvGrpSpPr/>
          <p:nvPr/>
        </p:nvGrpSpPr>
        <p:grpSpPr>
          <a:xfrm rot="269206">
            <a:off x="8021884" y="5633155"/>
            <a:ext cx="429394" cy="346522"/>
            <a:chOff x="693275" y="3667601"/>
            <a:chExt cx="2032847" cy="1420878"/>
          </a:xfrm>
          <a:solidFill>
            <a:srgbClr val="FFC000"/>
          </a:solidFill>
        </p:grpSpPr>
        <p:sp>
          <p:nvSpPr>
            <p:cNvPr id="76" name="正方形/長方形 75">
              <a:extLst>
                <a:ext uri="{FF2B5EF4-FFF2-40B4-BE49-F238E27FC236}">
                  <a16:creationId xmlns:a16="http://schemas.microsoft.com/office/drawing/2014/main" id="{3E0DE529-E57A-A2CA-D1DA-16957F4712BE}"/>
                </a:ext>
              </a:extLst>
            </p:cNvPr>
            <p:cNvSpPr/>
            <p:nvPr/>
          </p:nvSpPr>
          <p:spPr>
            <a:xfrm>
              <a:off x="696407" y="3667601"/>
              <a:ext cx="2029715" cy="1420878"/>
            </a:xfrm>
            <a:prstGeom prst="rect">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en-US" altLang="ja-JP" sz="1200" dirty="0">
                <a:solidFill>
                  <a:schemeClr val="tx1"/>
                </a:solidFill>
                <a:latin typeface="Impact" panose="020B0806030902050204" pitchFamily="34" charset="0"/>
              </a:endParaRPr>
            </a:p>
            <a:p>
              <a:pPr algn="ctr"/>
              <a:r>
                <a:rPr kumimoji="1" lang="en-US" altLang="ja-JP" sz="1200" dirty="0">
                  <a:solidFill>
                    <a:schemeClr val="tx1"/>
                  </a:solidFill>
                  <a:latin typeface="Impact" panose="020B0806030902050204" pitchFamily="34" charset="0"/>
                </a:rPr>
                <a:t>ping</a:t>
              </a:r>
              <a:endParaRPr kumimoji="1" lang="ja-JP" altLang="en-US" sz="1200" dirty="0">
                <a:solidFill>
                  <a:schemeClr val="tx1"/>
                </a:solidFill>
                <a:latin typeface="Impact" panose="020B0806030902050204" pitchFamily="34" charset="0"/>
              </a:endParaRPr>
            </a:p>
          </p:txBody>
        </p:sp>
        <p:sp>
          <p:nvSpPr>
            <p:cNvPr id="77" name="二等辺三角形 76">
              <a:extLst>
                <a:ext uri="{FF2B5EF4-FFF2-40B4-BE49-F238E27FC236}">
                  <a16:creationId xmlns:a16="http://schemas.microsoft.com/office/drawing/2014/main" id="{C943B832-876C-DA23-2A2A-7D3AC3CD15FE}"/>
                </a:ext>
              </a:extLst>
            </p:cNvPr>
            <p:cNvSpPr/>
            <p:nvPr/>
          </p:nvSpPr>
          <p:spPr>
            <a:xfrm flipV="1">
              <a:off x="693275" y="3667601"/>
              <a:ext cx="2029716" cy="752275"/>
            </a:xfrm>
            <a:prstGeom prst="triangle">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000"/>
            </a:p>
          </p:txBody>
        </p:sp>
      </p:grpSp>
      <p:grpSp>
        <p:nvGrpSpPr>
          <p:cNvPr id="78" name="グループ化 77">
            <a:extLst>
              <a:ext uri="{FF2B5EF4-FFF2-40B4-BE49-F238E27FC236}">
                <a16:creationId xmlns:a16="http://schemas.microsoft.com/office/drawing/2014/main" id="{BEAEE74E-1E05-ADFE-48D5-A0AD01ADA71B}"/>
              </a:ext>
            </a:extLst>
          </p:cNvPr>
          <p:cNvGrpSpPr/>
          <p:nvPr/>
        </p:nvGrpSpPr>
        <p:grpSpPr>
          <a:xfrm rot="172641">
            <a:off x="7452745" y="5657569"/>
            <a:ext cx="429394" cy="346522"/>
            <a:chOff x="693275" y="3667601"/>
            <a:chExt cx="2032847" cy="1420878"/>
          </a:xfrm>
          <a:solidFill>
            <a:srgbClr val="FFC000"/>
          </a:solidFill>
        </p:grpSpPr>
        <p:sp>
          <p:nvSpPr>
            <p:cNvPr id="79" name="正方形/長方形 78">
              <a:extLst>
                <a:ext uri="{FF2B5EF4-FFF2-40B4-BE49-F238E27FC236}">
                  <a16:creationId xmlns:a16="http://schemas.microsoft.com/office/drawing/2014/main" id="{DF32B0E9-8A93-D605-9959-A815D0578340}"/>
                </a:ext>
              </a:extLst>
            </p:cNvPr>
            <p:cNvSpPr/>
            <p:nvPr/>
          </p:nvSpPr>
          <p:spPr>
            <a:xfrm>
              <a:off x="696407" y="3667601"/>
              <a:ext cx="2029715" cy="1420878"/>
            </a:xfrm>
            <a:prstGeom prst="rect">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en-US" altLang="ja-JP" sz="1200" dirty="0">
                <a:solidFill>
                  <a:schemeClr val="tx1"/>
                </a:solidFill>
                <a:latin typeface="Impact" panose="020B0806030902050204" pitchFamily="34" charset="0"/>
              </a:endParaRPr>
            </a:p>
            <a:p>
              <a:pPr algn="ctr"/>
              <a:r>
                <a:rPr kumimoji="1" lang="en-US" altLang="ja-JP" sz="1200" dirty="0">
                  <a:solidFill>
                    <a:schemeClr val="tx1"/>
                  </a:solidFill>
                  <a:latin typeface="Impact" panose="020B0806030902050204" pitchFamily="34" charset="0"/>
                </a:rPr>
                <a:t>ping</a:t>
              </a:r>
              <a:endParaRPr kumimoji="1" lang="ja-JP" altLang="en-US" sz="1200" dirty="0">
                <a:solidFill>
                  <a:schemeClr val="tx1"/>
                </a:solidFill>
                <a:latin typeface="Impact" panose="020B0806030902050204" pitchFamily="34" charset="0"/>
              </a:endParaRPr>
            </a:p>
          </p:txBody>
        </p:sp>
        <p:sp>
          <p:nvSpPr>
            <p:cNvPr id="80" name="二等辺三角形 79">
              <a:extLst>
                <a:ext uri="{FF2B5EF4-FFF2-40B4-BE49-F238E27FC236}">
                  <a16:creationId xmlns:a16="http://schemas.microsoft.com/office/drawing/2014/main" id="{BEEDC334-9A8A-8317-F1ED-13FEEB3C515C}"/>
                </a:ext>
              </a:extLst>
            </p:cNvPr>
            <p:cNvSpPr/>
            <p:nvPr/>
          </p:nvSpPr>
          <p:spPr>
            <a:xfrm flipV="1">
              <a:off x="693275" y="3667601"/>
              <a:ext cx="2029716" cy="752275"/>
            </a:xfrm>
            <a:prstGeom prst="triangle">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000"/>
            </a:p>
          </p:txBody>
        </p:sp>
      </p:grpSp>
      <p:grpSp>
        <p:nvGrpSpPr>
          <p:cNvPr id="83" name="グループ化 82">
            <a:extLst>
              <a:ext uri="{FF2B5EF4-FFF2-40B4-BE49-F238E27FC236}">
                <a16:creationId xmlns:a16="http://schemas.microsoft.com/office/drawing/2014/main" id="{FE0FBCE8-E6F2-1D79-5B72-C21B36918375}"/>
              </a:ext>
            </a:extLst>
          </p:cNvPr>
          <p:cNvGrpSpPr/>
          <p:nvPr/>
        </p:nvGrpSpPr>
        <p:grpSpPr>
          <a:xfrm>
            <a:off x="2794297" y="4610485"/>
            <a:ext cx="944949" cy="761955"/>
            <a:chOff x="3592333" y="4262691"/>
            <a:chExt cx="754786" cy="608618"/>
          </a:xfrm>
        </p:grpSpPr>
        <p:sp>
          <p:nvSpPr>
            <p:cNvPr id="84" name="フリーフォーム: 図形 83">
              <a:extLst>
                <a:ext uri="{FF2B5EF4-FFF2-40B4-BE49-F238E27FC236}">
                  <a16:creationId xmlns:a16="http://schemas.microsoft.com/office/drawing/2014/main" id="{C26E75CB-C4DD-1C39-902E-610B1156B890}"/>
                </a:ext>
              </a:extLst>
            </p:cNvPr>
            <p:cNvSpPr/>
            <p:nvPr/>
          </p:nvSpPr>
          <p:spPr>
            <a:xfrm>
              <a:off x="4024782" y="4580441"/>
              <a:ext cx="293294" cy="221607"/>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85" name="楕円 84">
              <a:extLst>
                <a:ext uri="{FF2B5EF4-FFF2-40B4-BE49-F238E27FC236}">
                  <a16:creationId xmlns:a16="http://schemas.microsoft.com/office/drawing/2014/main" id="{5DF61A33-ACE4-44BB-523E-B7A7CC94FFA1}"/>
                </a:ext>
              </a:extLst>
            </p:cNvPr>
            <p:cNvSpPr/>
            <p:nvPr/>
          </p:nvSpPr>
          <p:spPr>
            <a:xfrm>
              <a:off x="3592333" y="4262691"/>
              <a:ext cx="545874" cy="60861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86" name="フリーフォーム: 図形 85">
              <a:extLst>
                <a:ext uri="{FF2B5EF4-FFF2-40B4-BE49-F238E27FC236}">
                  <a16:creationId xmlns:a16="http://schemas.microsoft.com/office/drawing/2014/main" id="{F6C3808F-C8EA-3567-17DF-CB98B7E419D1}"/>
                </a:ext>
              </a:extLst>
            </p:cNvPr>
            <p:cNvSpPr/>
            <p:nvPr/>
          </p:nvSpPr>
          <p:spPr>
            <a:xfrm>
              <a:off x="3755870" y="4636155"/>
              <a:ext cx="322337" cy="108489"/>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87" name="楕円 86">
              <a:extLst>
                <a:ext uri="{FF2B5EF4-FFF2-40B4-BE49-F238E27FC236}">
                  <a16:creationId xmlns:a16="http://schemas.microsoft.com/office/drawing/2014/main" id="{DB35BCBC-AECB-6BEC-BA56-FDF3D51547C7}"/>
                </a:ext>
              </a:extLst>
            </p:cNvPr>
            <p:cNvSpPr/>
            <p:nvPr/>
          </p:nvSpPr>
          <p:spPr>
            <a:xfrm>
              <a:off x="4227215" y="4712510"/>
              <a:ext cx="119904" cy="11502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88" name="フリーフォーム: 図形 87">
              <a:extLst>
                <a:ext uri="{FF2B5EF4-FFF2-40B4-BE49-F238E27FC236}">
                  <a16:creationId xmlns:a16="http://schemas.microsoft.com/office/drawing/2014/main" id="{572CB239-54A1-6E91-A17E-FB470566D4F7}"/>
                </a:ext>
              </a:extLst>
            </p:cNvPr>
            <p:cNvSpPr/>
            <p:nvPr/>
          </p:nvSpPr>
          <p:spPr>
            <a:xfrm>
              <a:off x="4188403" y="4274063"/>
              <a:ext cx="119770" cy="317643"/>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89" name="フリーフォーム: 図形 88">
              <a:extLst>
                <a:ext uri="{FF2B5EF4-FFF2-40B4-BE49-F238E27FC236}">
                  <a16:creationId xmlns:a16="http://schemas.microsoft.com/office/drawing/2014/main" id="{26A055F1-9197-9C67-F35C-61F6904F8B6C}"/>
                </a:ext>
              </a:extLst>
            </p:cNvPr>
            <p:cNvSpPr/>
            <p:nvPr/>
          </p:nvSpPr>
          <p:spPr>
            <a:xfrm>
              <a:off x="4166380" y="4323562"/>
              <a:ext cx="92321" cy="26814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90" name="フリーフォーム: 図形 89">
              <a:extLst>
                <a:ext uri="{FF2B5EF4-FFF2-40B4-BE49-F238E27FC236}">
                  <a16:creationId xmlns:a16="http://schemas.microsoft.com/office/drawing/2014/main" id="{27D77752-8BC6-2722-93D6-644189095CAD}"/>
                </a:ext>
              </a:extLst>
            </p:cNvPr>
            <p:cNvSpPr/>
            <p:nvPr/>
          </p:nvSpPr>
          <p:spPr>
            <a:xfrm>
              <a:off x="4156475" y="4401997"/>
              <a:ext cx="52421" cy="20245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grpSp>
          <p:nvGrpSpPr>
            <p:cNvPr id="91" name="グループ化 90">
              <a:extLst>
                <a:ext uri="{FF2B5EF4-FFF2-40B4-BE49-F238E27FC236}">
                  <a16:creationId xmlns:a16="http://schemas.microsoft.com/office/drawing/2014/main" id="{B168168D-F911-4769-6FAF-2486ECD93F8A}"/>
                </a:ext>
              </a:extLst>
            </p:cNvPr>
            <p:cNvGrpSpPr/>
            <p:nvPr/>
          </p:nvGrpSpPr>
          <p:grpSpPr>
            <a:xfrm>
              <a:off x="3795314" y="4401997"/>
              <a:ext cx="249344" cy="159027"/>
              <a:chOff x="2905736" y="2551574"/>
              <a:chExt cx="414457" cy="265205"/>
            </a:xfrm>
          </p:grpSpPr>
          <p:sp>
            <p:nvSpPr>
              <p:cNvPr id="92" name="直角三角形 91">
                <a:extLst>
                  <a:ext uri="{FF2B5EF4-FFF2-40B4-BE49-F238E27FC236}">
                    <a16:creationId xmlns:a16="http://schemas.microsoft.com/office/drawing/2014/main" id="{1A1087CB-EE8D-A120-691B-CF2477C51B1D}"/>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sp>
            <p:nvSpPr>
              <p:cNvPr id="93" name="直角三角形 92">
                <a:extLst>
                  <a:ext uri="{FF2B5EF4-FFF2-40B4-BE49-F238E27FC236}">
                    <a16:creationId xmlns:a16="http://schemas.microsoft.com/office/drawing/2014/main" id="{55440CFA-CE9B-55BE-1229-E5F8AA3C77C4}"/>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050" dirty="0">
                  <a:latin typeface="Meiryo UI" panose="020B0604030504040204" pitchFamily="50" charset="-128"/>
                  <a:ea typeface="Meiryo UI" panose="020B0604030504040204" pitchFamily="50" charset="-128"/>
                </a:endParaRPr>
              </a:p>
            </p:txBody>
          </p:sp>
        </p:grpSp>
      </p:grpSp>
      <p:grpSp>
        <p:nvGrpSpPr>
          <p:cNvPr id="94" name="グループ化 93">
            <a:extLst>
              <a:ext uri="{FF2B5EF4-FFF2-40B4-BE49-F238E27FC236}">
                <a16:creationId xmlns:a16="http://schemas.microsoft.com/office/drawing/2014/main" id="{959EA88E-2DBE-984A-BAC7-A84B204EBD3E}"/>
              </a:ext>
            </a:extLst>
          </p:cNvPr>
          <p:cNvGrpSpPr/>
          <p:nvPr/>
        </p:nvGrpSpPr>
        <p:grpSpPr>
          <a:xfrm rot="784626">
            <a:off x="4083736" y="4881657"/>
            <a:ext cx="429394" cy="346522"/>
            <a:chOff x="693275" y="3667601"/>
            <a:chExt cx="2032847" cy="1420878"/>
          </a:xfrm>
          <a:solidFill>
            <a:srgbClr val="FFC000"/>
          </a:solidFill>
        </p:grpSpPr>
        <p:sp>
          <p:nvSpPr>
            <p:cNvPr id="95" name="正方形/長方形 94">
              <a:extLst>
                <a:ext uri="{FF2B5EF4-FFF2-40B4-BE49-F238E27FC236}">
                  <a16:creationId xmlns:a16="http://schemas.microsoft.com/office/drawing/2014/main" id="{BE3E2863-86AD-A1C2-95B7-0118598A5694}"/>
                </a:ext>
              </a:extLst>
            </p:cNvPr>
            <p:cNvSpPr/>
            <p:nvPr/>
          </p:nvSpPr>
          <p:spPr>
            <a:xfrm>
              <a:off x="696407" y="3667601"/>
              <a:ext cx="2029715" cy="1420878"/>
            </a:xfrm>
            <a:prstGeom prst="rect">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en-US" altLang="ja-JP" sz="1200" dirty="0">
                <a:solidFill>
                  <a:schemeClr val="tx1"/>
                </a:solidFill>
                <a:latin typeface="Impact" panose="020B0806030902050204" pitchFamily="34" charset="0"/>
              </a:endParaRPr>
            </a:p>
            <a:p>
              <a:pPr algn="ctr"/>
              <a:r>
                <a:rPr kumimoji="1" lang="en-US" altLang="ja-JP" sz="1200" dirty="0">
                  <a:solidFill>
                    <a:schemeClr val="tx1"/>
                  </a:solidFill>
                  <a:latin typeface="Impact" panose="020B0806030902050204" pitchFamily="34" charset="0"/>
                </a:rPr>
                <a:t>ping</a:t>
              </a:r>
              <a:endParaRPr kumimoji="1" lang="ja-JP" altLang="en-US" sz="1200" dirty="0">
                <a:solidFill>
                  <a:schemeClr val="tx1"/>
                </a:solidFill>
                <a:latin typeface="Impact" panose="020B0806030902050204" pitchFamily="34" charset="0"/>
              </a:endParaRPr>
            </a:p>
          </p:txBody>
        </p:sp>
        <p:sp>
          <p:nvSpPr>
            <p:cNvPr id="96" name="二等辺三角形 95">
              <a:extLst>
                <a:ext uri="{FF2B5EF4-FFF2-40B4-BE49-F238E27FC236}">
                  <a16:creationId xmlns:a16="http://schemas.microsoft.com/office/drawing/2014/main" id="{FEEED694-A7C6-30F6-2EA9-D771216D0FCD}"/>
                </a:ext>
              </a:extLst>
            </p:cNvPr>
            <p:cNvSpPr/>
            <p:nvPr/>
          </p:nvSpPr>
          <p:spPr>
            <a:xfrm flipV="1">
              <a:off x="693275" y="3667601"/>
              <a:ext cx="2029716" cy="752275"/>
            </a:xfrm>
            <a:prstGeom prst="triangle">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000"/>
            </a:p>
          </p:txBody>
        </p:sp>
      </p:grpSp>
      <p:grpSp>
        <p:nvGrpSpPr>
          <p:cNvPr id="97" name="グループ化 96">
            <a:extLst>
              <a:ext uri="{FF2B5EF4-FFF2-40B4-BE49-F238E27FC236}">
                <a16:creationId xmlns:a16="http://schemas.microsoft.com/office/drawing/2014/main" id="{9D12B14D-DFF8-C60D-F41F-B98EAC80E2EE}"/>
              </a:ext>
            </a:extLst>
          </p:cNvPr>
          <p:cNvGrpSpPr/>
          <p:nvPr/>
        </p:nvGrpSpPr>
        <p:grpSpPr>
          <a:xfrm rot="784626">
            <a:off x="5976576" y="5371228"/>
            <a:ext cx="429394" cy="346522"/>
            <a:chOff x="693275" y="3667601"/>
            <a:chExt cx="2032847" cy="1420878"/>
          </a:xfrm>
          <a:solidFill>
            <a:srgbClr val="FFC000"/>
          </a:solidFill>
        </p:grpSpPr>
        <p:sp>
          <p:nvSpPr>
            <p:cNvPr id="98" name="正方形/長方形 97">
              <a:extLst>
                <a:ext uri="{FF2B5EF4-FFF2-40B4-BE49-F238E27FC236}">
                  <a16:creationId xmlns:a16="http://schemas.microsoft.com/office/drawing/2014/main" id="{2610FE74-40F8-D18E-09EB-4E66A195B701}"/>
                </a:ext>
              </a:extLst>
            </p:cNvPr>
            <p:cNvSpPr/>
            <p:nvPr/>
          </p:nvSpPr>
          <p:spPr>
            <a:xfrm>
              <a:off x="696407" y="3667601"/>
              <a:ext cx="2029715" cy="1420878"/>
            </a:xfrm>
            <a:prstGeom prst="rect">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en-US" altLang="ja-JP" sz="1200" dirty="0">
                <a:solidFill>
                  <a:schemeClr val="tx1"/>
                </a:solidFill>
                <a:latin typeface="Impact" panose="020B0806030902050204" pitchFamily="34" charset="0"/>
              </a:endParaRPr>
            </a:p>
            <a:p>
              <a:pPr algn="ctr"/>
              <a:r>
                <a:rPr kumimoji="1" lang="en-US" altLang="ja-JP" sz="1200" dirty="0">
                  <a:solidFill>
                    <a:schemeClr val="tx1"/>
                  </a:solidFill>
                  <a:latin typeface="Impact" panose="020B0806030902050204" pitchFamily="34" charset="0"/>
                </a:rPr>
                <a:t>ping</a:t>
              </a:r>
              <a:endParaRPr kumimoji="1" lang="ja-JP" altLang="en-US" sz="1200" dirty="0">
                <a:solidFill>
                  <a:schemeClr val="tx1"/>
                </a:solidFill>
                <a:latin typeface="Impact" panose="020B0806030902050204" pitchFamily="34" charset="0"/>
              </a:endParaRPr>
            </a:p>
          </p:txBody>
        </p:sp>
        <p:sp>
          <p:nvSpPr>
            <p:cNvPr id="99" name="二等辺三角形 98">
              <a:extLst>
                <a:ext uri="{FF2B5EF4-FFF2-40B4-BE49-F238E27FC236}">
                  <a16:creationId xmlns:a16="http://schemas.microsoft.com/office/drawing/2014/main" id="{A7400722-508E-2B61-A757-96A4B8DE2EFC}"/>
                </a:ext>
              </a:extLst>
            </p:cNvPr>
            <p:cNvSpPr/>
            <p:nvPr/>
          </p:nvSpPr>
          <p:spPr>
            <a:xfrm flipV="1">
              <a:off x="693275" y="3667601"/>
              <a:ext cx="2029716" cy="752275"/>
            </a:xfrm>
            <a:prstGeom prst="triangle">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000"/>
            </a:p>
          </p:txBody>
        </p:sp>
      </p:grpSp>
    </p:spTree>
    <p:extLst>
      <p:ext uri="{BB962C8B-B14F-4D97-AF65-F5344CB8AC3E}">
        <p14:creationId xmlns:p14="http://schemas.microsoft.com/office/powerpoint/2010/main" val="757843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3CE18-61D4-C09D-3B71-5AA21514CAB7}"/>
            </a:ext>
          </a:extLst>
        </p:cNvPr>
        <p:cNvGrpSpPr/>
        <p:nvPr/>
      </p:nvGrpSpPr>
      <p:grpSpPr>
        <a:xfrm>
          <a:off x="0" y="0"/>
          <a:ext cx="0" cy="0"/>
          <a:chOff x="0" y="0"/>
          <a:chExt cx="0" cy="0"/>
        </a:xfrm>
      </p:grpSpPr>
      <p:cxnSp>
        <p:nvCxnSpPr>
          <p:cNvPr id="171" name="直線矢印コネクタ 170">
            <a:extLst>
              <a:ext uri="{FF2B5EF4-FFF2-40B4-BE49-F238E27FC236}">
                <a16:creationId xmlns:a16="http://schemas.microsoft.com/office/drawing/2014/main" id="{35F01DAF-BC61-704D-0B70-D0CEEB1B2D03}"/>
              </a:ext>
            </a:extLst>
          </p:cNvPr>
          <p:cNvCxnSpPr>
            <a:cxnSpLocks/>
          </p:cNvCxnSpPr>
          <p:nvPr/>
        </p:nvCxnSpPr>
        <p:spPr>
          <a:xfrm>
            <a:off x="2981325" y="5017653"/>
            <a:ext cx="5319713" cy="0"/>
          </a:xfrm>
          <a:prstGeom prst="straightConnector1">
            <a:avLst/>
          </a:prstGeom>
          <a:ln w="180975">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74" name="直線矢印コネクタ 173">
            <a:extLst>
              <a:ext uri="{FF2B5EF4-FFF2-40B4-BE49-F238E27FC236}">
                <a16:creationId xmlns:a16="http://schemas.microsoft.com/office/drawing/2014/main" id="{985B4875-B167-A9E9-96A2-E6DCBFF525BA}"/>
              </a:ext>
            </a:extLst>
          </p:cNvPr>
          <p:cNvCxnSpPr>
            <a:cxnSpLocks/>
          </p:cNvCxnSpPr>
          <p:nvPr/>
        </p:nvCxnSpPr>
        <p:spPr>
          <a:xfrm>
            <a:off x="2981325" y="5328803"/>
            <a:ext cx="5319713" cy="0"/>
          </a:xfrm>
          <a:prstGeom prst="straightConnector1">
            <a:avLst/>
          </a:prstGeom>
          <a:ln w="180975">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75" name="直線矢印コネクタ 174">
            <a:extLst>
              <a:ext uri="{FF2B5EF4-FFF2-40B4-BE49-F238E27FC236}">
                <a16:creationId xmlns:a16="http://schemas.microsoft.com/office/drawing/2014/main" id="{0CEDB2E3-AEBC-BDEF-AB87-F3E6F20030A4}"/>
              </a:ext>
            </a:extLst>
          </p:cNvPr>
          <p:cNvCxnSpPr>
            <a:cxnSpLocks/>
          </p:cNvCxnSpPr>
          <p:nvPr/>
        </p:nvCxnSpPr>
        <p:spPr>
          <a:xfrm>
            <a:off x="2981325" y="5639953"/>
            <a:ext cx="5319713" cy="0"/>
          </a:xfrm>
          <a:prstGeom prst="straightConnector1">
            <a:avLst/>
          </a:prstGeom>
          <a:ln w="180975">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76" name="直線矢印コネクタ 175">
            <a:extLst>
              <a:ext uri="{FF2B5EF4-FFF2-40B4-BE49-F238E27FC236}">
                <a16:creationId xmlns:a16="http://schemas.microsoft.com/office/drawing/2014/main" id="{7D722AD8-D8DE-27FE-EACB-05210393D183}"/>
              </a:ext>
            </a:extLst>
          </p:cNvPr>
          <p:cNvCxnSpPr>
            <a:cxnSpLocks/>
          </p:cNvCxnSpPr>
          <p:nvPr/>
        </p:nvCxnSpPr>
        <p:spPr>
          <a:xfrm>
            <a:off x="2981325" y="5951103"/>
            <a:ext cx="5319713" cy="0"/>
          </a:xfrm>
          <a:prstGeom prst="straightConnector1">
            <a:avLst/>
          </a:prstGeom>
          <a:ln w="180975">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A8C2B305-276F-C0B5-BFA8-B3C750D67E38}"/>
              </a:ext>
            </a:extLst>
          </p:cNvPr>
          <p:cNvCxnSpPr/>
          <p:nvPr/>
        </p:nvCxnSpPr>
        <p:spPr>
          <a:xfrm flipH="1">
            <a:off x="2686050" y="3562350"/>
            <a:ext cx="1476375" cy="790575"/>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66" name="直線矢印コネクタ 165">
            <a:extLst>
              <a:ext uri="{FF2B5EF4-FFF2-40B4-BE49-F238E27FC236}">
                <a16:creationId xmlns:a16="http://schemas.microsoft.com/office/drawing/2014/main" id="{DB2AECEB-E4FE-251F-5B95-906C217BB5B6}"/>
              </a:ext>
            </a:extLst>
          </p:cNvPr>
          <p:cNvCxnSpPr/>
          <p:nvPr/>
        </p:nvCxnSpPr>
        <p:spPr>
          <a:xfrm flipH="1">
            <a:off x="2943225" y="3771256"/>
            <a:ext cx="1476375" cy="790575"/>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67" name="直線矢印コネクタ 166">
            <a:extLst>
              <a:ext uri="{FF2B5EF4-FFF2-40B4-BE49-F238E27FC236}">
                <a16:creationId xmlns:a16="http://schemas.microsoft.com/office/drawing/2014/main" id="{B5B4DC4C-A825-7867-0CB8-965444FD3EE8}"/>
              </a:ext>
            </a:extLst>
          </p:cNvPr>
          <p:cNvCxnSpPr>
            <a:cxnSpLocks/>
          </p:cNvCxnSpPr>
          <p:nvPr/>
        </p:nvCxnSpPr>
        <p:spPr>
          <a:xfrm flipH="1">
            <a:off x="2981325" y="3949965"/>
            <a:ext cx="1695450" cy="907886"/>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68" name="直線矢印コネクタ 167">
            <a:extLst>
              <a:ext uri="{FF2B5EF4-FFF2-40B4-BE49-F238E27FC236}">
                <a16:creationId xmlns:a16="http://schemas.microsoft.com/office/drawing/2014/main" id="{B2367A03-C0DE-B17D-5FF7-0D69CDF1BAE5}"/>
              </a:ext>
            </a:extLst>
          </p:cNvPr>
          <p:cNvCxnSpPr>
            <a:cxnSpLocks/>
          </p:cNvCxnSpPr>
          <p:nvPr/>
        </p:nvCxnSpPr>
        <p:spPr>
          <a:xfrm flipH="1">
            <a:off x="3550503" y="4128674"/>
            <a:ext cx="1378684" cy="738263"/>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sp>
        <p:nvSpPr>
          <p:cNvPr id="4" name="タイトル 3">
            <a:extLst>
              <a:ext uri="{FF2B5EF4-FFF2-40B4-BE49-F238E27FC236}">
                <a16:creationId xmlns:a16="http://schemas.microsoft.com/office/drawing/2014/main" id="{40FD07BB-3C7E-4398-DDA9-D262192CAED5}"/>
              </a:ext>
            </a:extLst>
          </p:cNvPr>
          <p:cNvSpPr>
            <a:spLocks noGrp="1"/>
          </p:cNvSpPr>
          <p:nvPr>
            <p:ph type="title"/>
          </p:nvPr>
        </p:nvSpPr>
        <p:spPr/>
        <p:txBody>
          <a:bodyPr/>
          <a:lstStyle/>
          <a:p>
            <a:r>
              <a:rPr lang="ja-JP" altLang="en-US" dirty="0"/>
              <a:t>増幅攻撃（反射攻撃）</a:t>
            </a:r>
          </a:p>
        </p:txBody>
      </p:sp>
      <p:sp>
        <p:nvSpPr>
          <p:cNvPr id="5" name="コンテンツ プレースホルダー 4">
            <a:extLst>
              <a:ext uri="{FF2B5EF4-FFF2-40B4-BE49-F238E27FC236}">
                <a16:creationId xmlns:a16="http://schemas.microsoft.com/office/drawing/2014/main" id="{20496A02-7787-E9CE-6E7F-6C5900EC0A84}"/>
              </a:ext>
            </a:extLst>
          </p:cNvPr>
          <p:cNvSpPr>
            <a:spLocks noGrp="1"/>
          </p:cNvSpPr>
          <p:nvPr>
            <p:ph idx="1"/>
          </p:nvPr>
        </p:nvSpPr>
        <p:spPr>
          <a:xfrm>
            <a:off x="838200" y="1093695"/>
            <a:ext cx="10515600" cy="1693424"/>
          </a:xfrm>
        </p:spPr>
        <p:txBody>
          <a:bodyPr>
            <a:normAutofit fontScale="92500" lnSpcReduction="20000"/>
          </a:bodyPr>
          <a:lstStyle/>
          <a:p>
            <a:r>
              <a:rPr lang="ja-JP" altLang="en-US" dirty="0"/>
              <a:t>リクエストよりレスポンスが巨大で、かつ差出人を偽装できるものを利用。</a:t>
            </a:r>
            <a:endParaRPr lang="en-US" altLang="ja-JP" dirty="0"/>
          </a:p>
          <a:p>
            <a:r>
              <a:rPr lang="ja-JP" altLang="en-US" b="1" dirty="0"/>
              <a:t>攻撃対象のふりをしてリクエストを送り、巨大なレスポンスを叩きつける。</a:t>
            </a:r>
            <a:endParaRPr lang="en-US" altLang="ja-JP" b="1" dirty="0"/>
          </a:p>
          <a:p>
            <a:pPr marL="0" indent="0">
              <a:buNone/>
            </a:pPr>
            <a:r>
              <a:rPr lang="ja-JP" altLang="en-US" dirty="0"/>
              <a:t>例：</a:t>
            </a:r>
            <a:r>
              <a:rPr lang="en-US" altLang="ja-JP" dirty="0"/>
              <a:t>DNS Amp</a:t>
            </a:r>
            <a:r>
              <a:rPr lang="ja-JP" altLang="en-US" dirty="0"/>
              <a:t>：そのドメインに関する全データを要求する</a:t>
            </a:r>
            <a:endParaRPr lang="en-US" altLang="ja-JP" dirty="0"/>
          </a:p>
          <a:p>
            <a:pPr marL="0" indent="0">
              <a:buNone/>
            </a:pPr>
            <a:r>
              <a:rPr lang="ja-JP" altLang="en-US" dirty="0"/>
              <a:t>例：</a:t>
            </a:r>
            <a:r>
              <a:rPr lang="en-US" altLang="ja-JP" dirty="0"/>
              <a:t>NTP Amp</a:t>
            </a:r>
            <a:r>
              <a:rPr lang="ja-JP" altLang="en-US" dirty="0"/>
              <a:t>：最近のアクセス元リスト一覧を要求する</a:t>
            </a:r>
            <a:endParaRPr lang="en-US" altLang="ja-JP" dirty="0"/>
          </a:p>
          <a:p>
            <a:pPr marL="0" indent="0">
              <a:buNone/>
            </a:pPr>
            <a:endParaRPr lang="ja-JP" altLang="en-US" dirty="0"/>
          </a:p>
        </p:txBody>
      </p:sp>
      <p:grpSp>
        <p:nvGrpSpPr>
          <p:cNvPr id="82" name="グループ化 81">
            <a:extLst>
              <a:ext uri="{FF2B5EF4-FFF2-40B4-BE49-F238E27FC236}">
                <a16:creationId xmlns:a16="http://schemas.microsoft.com/office/drawing/2014/main" id="{D6246079-2232-BC0B-4405-557965574A9C}"/>
              </a:ext>
            </a:extLst>
          </p:cNvPr>
          <p:cNvGrpSpPr/>
          <p:nvPr/>
        </p:nvGrpSpPr>
        <p:grpSpPr>
          <a:xfrm flipH="1">
            <a:off x="4646654" y="3613515"/>
            <a:ext cx="524909" cy="401617"/>
            <a:chOff x="3592333" y="4262691"/>
            <a:chExt cx="754786" cy="608618"/>
          </a:xfrm>
        </p:grpSpPr>
        <p:sp>
          <p:nvSpPr>
            <p:cNvPr id="13" name="フリーフォーム: 図形 12">
              <a:extLst>
                <a:ext uri="{FF2B5EF4-FFF2-40B4-BE49-F238E27FC236}">
                  <a16:creationId xmlns:a16="http://schemas.microsoft.com/office/drawing/2014/main" id="{022153A5-A103-7986-C040-3BBBCDADB947}"/>
                </a:ext>
              </a:extLst>
            </p:cNvPr>
            <p:cNvSpPr/>
            <p:nvPr/>
          </p:nvSpPr>
          <p:spPr>
            <a:xfrm>
              <a:off x="4024782" y="4580441"/>
              <a:ext cx="293294" cy="221607"/>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 name="楕円 13">
              <a:extLst>
                <a:ext uri="{FF2B5EF4-FFF2-40B4-BE49-F238E27FC236}">
                  <a16:creationId xmlns:a16="http://schemas.microsoft.com/office/drawing/2014/main" id="{1F73F576-F08C-93E3-0DE6-4F9125EEB6C8}"/>
                </a:ext>
              </a:extLst>
            </p:cNvPr>
            <p:cNvSpPr/>
            <p:nvPr/>
          </p:nvSpPr>
          <p:spPr>
            <a:xfrm>
              <a:off x="3592333" y="4262691"/>
              <a:ext cx="545874" cy="60861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 name="フリーフォーム: 図形 14">
              <a:extLst>
                <a:ext uri="{FF2B5EF4-FFF2-40B4-BE49-F238E27FC236}">
                  <a16:creationId xmlns:a16="http://schemas.microsoft.com/office/drawing/2014/main" id="{AE00A636-76CF-7948-3990-F775E05481DB}"/>
                </a:ext>
              </a:extLst>
            </p:cNvPr>
            <p:cNvSpPr/>
            <p:nvPr/>
          </p:nvSpPr>
          <p:spPr>
            <a:xfrm>
              <a:off x="3755870" y="4636155"/>
              <a:ext cx="322337" cy="108489"/>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6" name="楕円 15">
              <a:extLst>
                <a:ext uri="{FF2B5EF4-FFF2-40B4-BE49-F238E27FC236}">
                  <a16:creationId xmlns:a16="http://schemas.microsoft.com/office/drawing/2014/main" id="{ACC1B785-F55E-2DF0-F1F3-C828635DA7C6}"/>
                </a:ext>
              </a:extLst>
            </p:cNvPr>
            <p:cNvSpPr/>
            <p:nvPr/>
          </p:nvSpPr>
          <p:spPr>
            <a:xfrm>
              <a:off x="4227215" y="4712510"/>
              <a:ext cx="119904" cy="11502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7" name="フリーフォーム: 図形 16">
              <a:extLst>
                <a:ext uri="{FF2B5EF4-FFF2-40B4-BE49-F238E27FC236}">
                  <a16:creationId xmlns:a16="http://schemas.microsoft.com/office/drawing/2014/main" id="{D4F23B24-95BF-F32F-DA55-237BB469979B}"/>
                </a:ext>
              </a:extLst>
            </p:cNvPr>
            <p:cNvSpPr/>
            <p:nvPr/>
          </p:nvSpPr>
          <p:spPr>
            <a:xfrm>
              <a:off x="4188403" y="4274063"/>
              <a:ext cx="119770" cy="317643"/>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フリーフォーム: 図形 17">
              <a:extLst>
                <a:ext uri="{FF2B5EF4-FFF2-40B4-BE49-F238E27FC236}">
                  <a16:creationId xmlns:a16="http://schemas.microsoft.com/office/drawing/2014/main" id="{F7CFBA80-6281-902A-AD2F-185C6C9273BC}"/>
                </a:ext>
              </a:extLst>
            </p:cNvPr>
            <p:cNvSpPr/>
            <p:nvPr/>
          </p:nvSpPr>
          <p:spPr>
            <a:xfrm>
              <a:off x="4166380" y="4323562"/>
              <a:ext cx="92321" cy="26814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フリーフォーム: 図形 18">
              <a:extLst>
                <a:ext uri="{FF2B5EF4-FFF2-40B4-BE49-F238E27FC236}">
                  <a16:creationId xmlns:a16="http://schemas.microsoft.com/office/drawing/2014/main" id="{CF5A41B0-F219-546A-3BD2-76A94FDB627B}"/>
                </a:ext>
              </a:extLst>
            </p:cNvPr>
            <p:cNvSpPr/>
            <p:nvPr/>
          </p:nvSpPr>
          <p:spPr>
            <a:xfrm>
              <a:off x="4156475" y="4401997"/>
              <a:ext cx="52421" cy="20245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9" name="グループ化 28">
              <a:extLst>
                <a:ext uri="{FF2B5EF4-FFF2-40B4-BE49-F238E27FC236}">
                  <a16:creationId xmlns:a16="http://schemas.microsoft.com/office/drawing/2014/main" id="{566D06B8-D399-0712-BFD0-545D80636FDF}"/>
                </a:ext>
              </a:extLst>
            </p:cNvPr>
            <p:cNvGrpSpPr/>
            <p:nvPr/>
          </p:nvGrpSpPr>
          <p:grpSpPr>
            <a:xfrm>
              <a:off x="3795314" y="4401997"/>
              <a:ext cx="249344" cy="159027"/>
              <a:chOff x="2905736" y="2551574"/>
              <a:chExt cx="414457" cy="265205"/>
            </a:xfrm>
          </p:grpSpPr>
          <p:sp>
            <p:nvSpPr>
              <p:cNvPr id="30" name="直角三角形 29">
                <a:extLst>
                  <a:ext uri="{FF2B5EF4-FFF2-40B4-BE49-F238E27FC236}">
                    <a16:creationId xmlns:a16="http://schemas.microsoft.com/office/drawing/2014/main" id="{7539A991-92BC-ACBA-F012-3D5175FD4C7A}"/>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1" name="直角三角形 30">
                <a:extLst>
                  <a:ext uri="{FF2B5EF4-FFF2-40B4-BE49-F238E27FC236}">
                    <a16:creationId xmlns:a16="http://schemas.microsoft.com/office/drawing/2014/main" id="{12080286-AFEC-CCDD-2F5A-E554F7A41FEE}"/>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3" name="グループ化 2">
            <a:extLst>
              <a:ext uri="{FF2B5EF4-FFF2-40B4-BE49-F238E27FC236}">
                <a16:creationId xmlns:a16="http://schemas.microsoft.com/office/drawing/2014/main" id="{34C73876-78A2-CD05-6CED-87C7B988D16F}"/>
              </a:ext>
            </a:extLst>
          </p:cNvPr>
          <p:cNvGrpSpPr/>
          <p:nvPr/>
        </p:nvGrpSpPr>
        <p:grpSpPr>
          <a:xfrm flipH="1">
            <a:off x="4404548" y="3430775"/>
            <a:ext cx="407461" cy="311755"/>
            <a:chOff x="4293687" y="3824228"/>
            <a:chExt cx="585903" cy="472440"/>
          </a:xfrm>
        </p:grpSpPr>
        <p:sp>
          <p:nvSpPr>
            <p:cNvPr id="6" name="フリーフォーム: 図形 5">
              <a:extLst>
                <a:ext uri="{FF2B5EF4-FFF2-40B4-BE49-F238E27FC236}">
                  <a16:creationId xmlns:a16="http://schemas.microsoft.com/office/drawing/2014/main" id="{D13D5AA4-29EB-3DCB-D750-11B42DB98290}"/>
                </a:ext>
              </a:extLst>
            </p:cNvPr>
            <p:cNvSpPr/>
            <p:nvPr/>
          </p:nvSpPr>
          <p:spPr>
            <a:xfrm>
              <a:off x="4629376" y="4070882"/>
              <a:ext cx="227670" cy="172023"/>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 name="楕円 6">
              <a:extLst>
                <a:ext uri="{FF2B5EF4-FFF2-40B4-BE49-F238E27FC236}">
                  <a16:creationId xmlns:a16="http://schemas.microsoft.com/office/drawing/2014/main" id="{A288EA96-5E05-D72C-9558-BDB9785E6990}"/>
                </a:ext>
              </a:extLst>
            </p:cNvPr>
            <p:cNvSpPr/>
            <p:nvPr/>
          </p:nvSpPr>
          <p:spPr>
            <a:xfrm>
              <a:off x="4293687" y="3824228"/>
              <a:ext cx="423735" cy="472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 name="フリーフォーム: 図形 7">
              <a:extLst>
                <a:ext uri="{FF2B5EF4-FFF2-40B4-BE49-F238E27FC236}">
                  <a16:creationId xmlns:a16="http://schemas.microsoft.com/office/drawing/2014/main" id="{818D5141-3972-4D54-D74B-D851A41E4CDB}"/>
                </a:ext>
              </a:extLst>
            </p:cNvPr>
            <p:cNvSpPr/>
            <p:nvPr/>
          </p:nvSpPr>
          <p:spPr>
            <a:xfrm>
              <a:off x="4420632" y="4114130"/>
              <a:ext cx="250214" cy="84215"/>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 name="楕円 8">
              <a:extLst>
                <a:ext uri="{FF2B5EF4-FFF2-40B4-BE49-F238E27FC236}">
                  <a16:creationId xmlns:a16="http://schemas.microsoft.com/office/drawing/2014/main" id="{1FB62AFC-1677-F322-7660-5D9BCE29280A}"/>
                </a:ext>
              </a:extLst>
            </p:cNvPr>
            <p:cNvSpPr/>
            <p:nvPr/>
          </p:nvSpPr>
          <p:spPr>
            <a:xfrm>
              <a:off x="4786515" y="4173400"/>
              <a:ext cx="93075" cy="8929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 name="フリーフォーム: 図形 9">
              <a:extLst>
                <a:ext uri="{FF2B5EF4-FFF2-40B4-BE49-F238E27FC236}">
                  <a16:creationId xmlns:a16="http://schemas.microsoft.com/office/drawing/2014/main" id="{00A466A4-8E49-C20C-5423-749599696266}"/>
                </a:ext>
              </a:extLst>
            </p:cNvPr>
            <p:cNvSpPr/>
            <p:nvPr/>
          </p:nvSpPr>
          <p:spPr>
            <a:xfrm>
              <a:off x="4756386" y="3833056"/>
              <a:ext cx="92971" cy="246570"/>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フリーフォーム: 図形 10">
              <a:extLst>
                <a:ext uri="{FF2B5EF4-FFF2-40B4-BE49-F238E27FC236}">
                  <a16:creationId xmlns:a16="http://schemas.microsoft.com/office/drawing/2014/main" id="{D0E4C7F3-B2F3-CC8C-66C9-A1AF9D30E368}"/>
                </a:ext>
              </a:extLst>
            </p:cNvPr>
            <p:cNvSpPr/>
            <p:nvPr/>
          </p:nvSpPr>
          <p:spPr>
            <a:xfrm>
              <a:off x="4739291" y="3871479"/>
              <a:ext cx="71664" cy="208147"/>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フリーフォーム: 図形 11">
              <a:extLst>
                <a:ext uri="{FF2B5EF4-FFF2-40B4-BE49-F238E27FC236}">
                  <a16:creationId xmlns:a16="http://schemas.microsoft.com/office/drawing/2014/main" id="{BAD4C901-AE82-0712-F0B5-BBEA787A7A22}"/>
                </a:ext>
              </a:extLst>
            </p:cNvPr>
            <p:cNvSpPr/>
            <p:nvPr/>
          </p:nvSpPr>
          <p:spPr>
            <a:xfrm>
              <a:off x="4731602" y="3932364"/>
              <a:ext cx="40692" cy="157155"/>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2" name="グループ化 31">
              <a:extLst>
                <a:ext uri="{FF2B5EF4-FFF2-40B4-BE49-F238E27FC236}">
                  <a16:creationId xmlns:a16="http://schemas.microsoft.com/office/drawing/2014/main" id="{069D638E-587D-48B3-D3A7-1C5696038635}"/>
                </a:ext>
              </a:extLst>
            </p:cNvPr>
            <p:cNvGrpSpPr/>
            <p:nvPr/>
          </p:nvGrpSpPr>
          <p:grpSpPr>
            <a:xfrm>
              <a:off x="4435841" y="3939407"/>
              <a:ext cx="199048" cy="112047"/>
              <a:chOff x="2905736" y="2551574"/>
              <a:chExt cx="414457" cy="265205"/>
            </a:xfrm>
          </p:grpSpPr>
          <p:sp>
            <p:nvSpPr>
              <p:cNvPr id="33" name="直角三角形 32">
                <a:extLst>
                  <a:ext uri="{FF2B5EF4-FFF2-40B4-BE49-F238E27FC236}">
                    <a16:creationId xmlns:a16="http://schemas.microsoft.com/office/drawing/2014/main" id="{2D15E2D5-C3E1-A381-5F86-7C64623B6334}"/>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 name="直角三角形 33">
                <a:extLst>
                  <a:ext uri="{FF2B5EF4-FFF2-40B4-BE49-F238E27FC236}">
                    <a16:creationId xmlns:a16="http://schemas.microsoft.com/office/drawing/2014/main" id="{C976C7C5-C126-CAA8-0170-919B309DF758}"/>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 name="グループ化 1">
            <a:extLst>
              <a:ext uri="{FF2B5EF4-FFF2-40B4-BE49-F238E27FC236}">
                <a16:creationId xmlns:a16="http://schemas.microsoft.com/office/drawing/2014/main" id="{718B5224-39C9-496C-7A70-53341CA1CF29}"/>
              </a:ext>
            </a:extLst>
          </p:cNvPr>
          <p:cNvGrpSpPr/>
          <p:nvPr/>
        </p:nvGrpSpPr>
        <p:grpSpPr>
          <a:xfrm flipH="1">
            <a:off x="4278463" y="3229970"/>
            <a:ext cx="283223" cy="216699"/>
            <a:chOff x="5025842" y="3689498"/>
            <a:chExt cx="407257" cy="328390"/>
          </a:xfrm>
        </p:grpSpPr>
        <p:sp>
          <p:nvSpPr>
            <p:cNvPr id="20" name="フリーフォーム: 図形 19">
              <a:extLst>
                <a:ext uri="{FF2B5EF4-FFF2-40B4-BE49-F238E27FC236}">
                  <a16:creationId xmlns:a16="http://schemas.microsoft.com/office/drawing/2014/main" id="{11DFC969-40F9-53B4-9285-B81D9464CC82}"/>
                </a:ext>
              </a:extLst>
            </p:cNvPr>
            <p:cNvSpPr/>
            <p:nvPr/>
          </p:nvSpPr>
          <p:spPr>
            <a:xfrm>
              <a:off x="5259177" y="3860946"/>
              <a:ext cx="158252" cy="119572"/>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1" name="楕円 20">
              <a:extLst>
                <a:ext uri="{FF2B5EF4-FFF2-40B4-BE49-F238E27FC236}">
                  <a16:creationId xmlns:a16="http://schemas.microsoft.com/office/drawing/2014/main" id="{48FA9D8B-1AE4-9ECC-3C87-70C82A698FB6}"/>
                </a:ext>
              </a:extLst>
            </p:cNvPr>
            <p:cNvSpPr/>
            <p:nvPr/>
          </p:nvSpPr>
          <p:spPr>
            <a:xfrm>
              <a:off x="5025842" y="3689498"/>
              <a:ext cx="294535" cy="32839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2" name="フリーフォーム: 図形 21">
              <a:extLst>
                <a:ext uri="{FF2B5EF4-FFF2-40B4-BE49-F238E27FC236}">
                  <a16:creationId xmlns:a16="http://schemas.microsoft.com/office/drawing/2014/main" id="{F9FACF86-58B7-5747-1606-854FF036F351}"/>
                </a:ext>
              </a:extLst>
            </p:cNvPr>
            <p:cNvSpPr/>
            <p:nvPr/>
          </p:nvSpPr>
          <p:spPr>
            <a:xfrm>
              <a:off x="5114081" y="3891007"/>
              <a:ext cx="173922" cy="58537"/>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3" name="楕円 22">
              <a:extLst>
                <a:ext uri="{FF2B5EF4-FFF2-40B4-BE49-F238E27FC236}">
                  <a16:creationId xmlns:a16="http://schemas.microsoft.com/office/drawing/2014/main" id="{8092AA98-5EED-EEE3-154C-170114129962}"/>
                </a:ext>
              </a:extLst>
            </p:cNvPr>
            <p:cNvSpPr/>
            <p:nvPr/>
          </p:nvSpPr>
          <p:spPr>
            <a:xfrm>
              <a:off x="5368403" y="3932205"/>
              <a:ext cx="64696" cy="6206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4" name="フリーフォーム: 図形 23">
              <a:extLst>
                <a:ext uri="{FF2B5EF4-FFF2-40B4-BE49-F238E27FC236}">
                  <a16:creationId xmlns:a16="http://schemas.microsoft.com/office/drawing/2014/main" id="{90BE4829-2B14-2F8D-5BC0-5E7ADFE0DB00}"/>
                </a:ext>
              </a:extLst>
            </p:cNvPr>
            <p:cNvSpPr/>
            <p:nvPr/>
          </p:nvSpPr>
          <p:spPr>
            <a:xfrm>
              <a:off x="5347461" y="3695634"/>
              <a:ext cx="64624" cy="171389"/>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フリーフォーム: 図形 24">
              <a:extLst>
                <a:ext uri="{FF2B5EF4-FFF2-40B4-BE49-F238E27FC236}">
                  <a16:creationId xmlns:a16="http://schemas.microsoft.com/office/drawing/2014/main" id="{DFDA1BAE-8474-82E2-A0B9-941A82C8182A}"/>
                </a:ext>
              </a:extLst>
            </p:cNvPr>
            <p:cNvSpPr/>
            <p:nvPr/>
          </p:nvSpPr>
          <p:spPr>
            <a:xfrm>
              <a:off x="5335578" y="3722342"/>
              <a:ext cx="49813" cy="144681"/>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フリーフォーム: 図形 25">
              <a:extLst>
                <a:ext uri="{FF2B5EF4-FFF2-40B4-BE49-F238E27FC236}">
                  <a16:creationId xmlns:a16="http://schemas.microsoft.com/office/drawing/2014/main" id="{0C21F515-D959-3FA4-D550-6D79D1F17A82}"/>
                </a:ext>
              </a:extLst>
            </p:cNvPr>
            <p:cNvSpPr/>
            <p:nvPr/>
          </p:nvSpPr>
          <p:spPr>
            <a:xfrm>
              <a:off x="5330234" y="3764663"/>
              <a:ext cx="28285" cy="109237"/>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5" name="グループ化 34">
              <a:extLst>
                <a:ext uri="{FF2B5EF4-FFF2-40B4-BE49-F238E27FC236}">
                  <a16:creationId xmlns:a16="http://schemas.microsoft.com/office/drawing/2014/main" id="{9C2CFBA5-EACC-326B-16D1-811356EA0854}"/>
                </a:ext>
              </a:extLst>
            </p:cNvPr>
            <p:cNvGrpSpPr/>
            <p:nvPr/>
          </p:nvGrpSpPr>
          <p:grpSpPr>
            <a:xfrm>
              <a:off x="5157777" y="3792516"/>
              <a:ext cx="111259" cy="54233"/>
              <a:chOff x="2905736" y="2551574"/>
              <a:chExt cx="414457" cy="265205"/>
            </a:xfrm>
          </p:grpSpPr>
          <p:sp>
            <p:nvSpPr>
              <p:cNvPr id="36" name="直角三角形 35">
                <a:extLst>
                  <a:ext uri="{FF2B5EF4-FFF2-40B4-BE49-F238E27FC236}">
                    <a16:creationId xmlns:a16="http://schemas.microsoft.com/office/drawing/2014/main" id="{1C376845-84B9-5AC2-1ED9-F5FA3AEB4872}"/>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7" name="直角三角形 36">
                <a:extLst>
                  <a:ext uri="{FF2B5EF4-FFF2-40B4-BE49-F238E27FC236}">
                    <a16:creationId xmlns:a16="http://schemas.microsoft.com/office/drawing/2014/main" id="{2FFB149D-285E-799F-6C3A-A96248CB73E8}"/>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38" name="グループ化 37">
            <a:extLst>
              <a:ext uri="{FF2B5EF4-FFF2-40B4-BE49-F238E27FC236}">
                <a16:creationId xmlns:a16="http://schemas.microsoft.com/office/drawing/2014/main" id="{69397953-086A-1E56-CFA9-63BA3A0CC433}"/>
              </a:ext>
            </a:extLst>
          </p:cNvPr>
          <p:cNvGrpSpPr/>
          <p:nvPr/>
        </p:nvGrpSpPr>
        <p:grpSpPr>
          <a:xfrm>
            <a:off x="8280768" y="4972252"/>
            <a:ext cx="1262283" cy="1025971"/>
            <a:chOff x="3287246" y="3528216"/>
            <a:chExt cx="833934" cy="677813"/>
          </a:xfrm>
        </p:grpSpPr>
        <p:sp>
          <p:nvSpPr>
            <p:cNvPr id="39" name="正方形/長方形 38">
              <a:extLst>
                <a:ext uri="{FF2B5EF4-FFF2-40B4-BE49-F238E27FC236}">
                  <a16:creationId xmlns:a16="http://schemas.microsoft.com/office/drawing/2014/main" id="{A6F6DA4B-A3DC-0F1D-684C-BAED2B598DEF}"/>
                </a:ext>
              </a:extLst>
            </p:cNvPr>
            <p:cNvSpPr/>
            <p:nvPr/>
          </p:nvSpPr>
          <p:spPr>
            <a:xfrm rot="19963447">
              <a:off x="3392762" y="3599209"/>
              <a:ext cx="73160" cy="328390"/>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EA7AC238-A50E-389B-E321-850001591D8C}"/>
                </a:ext>
              </a:extLst>
            </p:cNvPr>
            <p:cNvSpPr/>
            <p:nvPr/>
          </p:nvSpPr>
          <p:spPr>
            <a:xfrm rot="1789365">
              <a:off x="3933005" y="3576882"/>
              <a:ext cx="73160" cy="328390"/>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1" name="楕円 40">
              <a:extLst>
                <a:ext uri="{FF2B5EF4-FFF2-40B4-BE49-F238E27FC236}">
                  <a16:creationId xmlns:a16="http://schemas.microsoft.com/office/drawing/2014/main" id="{36F05F61-CCF2-4BEB-E521-E85EECE370AC}"/>
                </a:ext>
              </a:extLst>
            </p:cNvPr>
            <p:cNvSpPr/>
            <p:nvPr/>
          </p:nvSpPr>
          <p:spPr>
            <a:xfrm>
              <a:off x="3429343" y="3597411"/>
              <a:ext cx="545874" cy="608618"/>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2" name="楕円 41">
              <a:extLst>
                <a:ext uri="{FF2B5EF4-FFF2-40B4-BE49-F238E27FC236}">
                  <a16:creationId xmlns:a16="http://schemas.microsoft.com/office/drawing/2014/main" id="{3FB908EC-D00D-7DCB-8419-6268F8E5D8B4}"/>
                </a:ext>
              </a:extLst>
            </p:cNvPr>
            <p:cNvSpPr/>
            <p:nvPr/>
          </p:nvSpPr>
          <p:spPr>
            <a:xfrm>
              <a:off x="3287246" y="3531451"/>
              <a:ext cx="142097" cy="138980"/>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3" name="楕円 42">
              <a:extLst>
                <a:ext uri="{FF2B5EF4-FFF2-40B4-BE49-F238E27FC236}">
                  <a16:creationId xmlns:a16="http://schemas.microsoft.com/office/drawing/2014/main" id="{AD61438E-E382-2810-1059-6E4071BEED41}"/>
                </a:ext>
              </a:extLst>
            </p:cNvPr>
            <p:cNvSpPr/>
            <p:nvPr/>
          </p:nvSpPr>
          <p:spPr>
            <a:xfrm>
              <a:off x="3979083" y="3528216"/>
              <a:ext cx="142097" cy="138980"/>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44" name="グループ化 43">
              <a:extLst>
                <a:ext uri="{FF2B5EF4-FFF2-40B4-BE49-F238E27FC236}">
                  <a16:creationId xmlns:a16="http://schemas.microsoft.com/office/drawing/2014/main" id="{1ABD1BC9-60A2-4585-090F-6A87B2EAE88C}"/>
                </a:ext>
              </a:extLst>
            </p:cNvPr>
            <p:cNvGrpSpPr/>
            <p:nvPr/>
          </p:nvGrpSpPr>
          <p:grpSpPr>
            <a:xfrm>
              <a:off x="3538636" y="3780850"/>
              <a:ext cx="327288" cy="145256"/>
              <a:chOff x="3528904" y="3780850"/>
              <a:chExt cx="373451" cy="145256"/>
            </a:xfrm>
          </p:grpSpPr>
          <p:cxnSp>
            <p:nvCxnSpPr>
              <p:cNvPr id="46" name="直線コネクタ 45">
                <a:extLst>
                  <a:ext uri="{FF2B5EF4-FFF2-40B4-BE49-F238E27FC236}">
                    <a16:creationId xmlns:a16="http://schemas.microsoft.com/office/drawing/2014/main" id="{7B748039-69E4-C74B-37CB-89A69BC8BEF0}"/>
                  </a:ext>
                </a:extLst>
              </p:cNvPr>
              <p:cNvCxnSpPr/>
              <p:nvPr/>
            </p:nvCxnSpPr>
            <p:spPr>
              <a:xfrm>
                <a:off x="3532770" y="3780850"/>
                <a:ext cx="145256"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cxnSp>
            <p:nvCxnSpPr>
              <p:cNvPr id="47" name="直線コネクタ 46">
                <a:extLst>
                  <a:ext uri="{FF2B5EF4-FFF2-40B4-BE49-F238E27FC236}">
                    <a16:creationId xmlns:a16="http://schemas.microsoft.com/office/drawing/2014/main" id="{3874752A-B710-C2FA-EF98-2A731728B149}"/>
                  </a:ext>
                </a:extLst>
              </p:cNvPr>
              <p:cNvCxnSpPr>
                <a:cxnSpLocks/>
              </p:cNvCxnSpPr>
              <p:nvPr/>
            </p:nvCxnSpPr>
            <p:spPr>
              <a:xfrm flipH="1">
                <a:off x="3528904" y="3780850"/>
                <a:ext cx="150295"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cxnSp>
            <p:nvCxnSpPr>
              <p:cNvPr id="48" name="直線コネクタ 47">
                <a:extLst>
                  <a:ext uri="{FF2B5EF4-FFF2-40B4-BE49-F238E27FC236}">
                    <a16:creationId xmlns:a16="http://schemas.microsoft.com/office/drawing/2014/main" id="{89D3CAFA-B920-1DF2-C88B-53B6D6231753}"/>
                  </a:ext>
                </a:extLst>
              </p:cNvPr>
              <p:cNvCxnSpPr/>
              <p:nvPr/>
            </p:nvCxnSpPr>
            <p:spPr>
              <a:xfrm>
                <a:off x="3755926" y="3780850"/>
                <a:ext cx="145256"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cxnSp>
            <p:nvCxnSpPr>
              <p:cNvPr id="49" name="直線コネクタ 48">
                <a:extLst>
                  <a:ext uri="{FF2B5EF4-FFF2-40B4-BE49-F238E27FC236}">
                    <a16:creationId xmlns:a16="http://schemas.microsoft.com/office/drawing/2014/main" id="{D8D0300D-5C76-0CF5-7412-71D97F8F9F94}"/>
                  </a:ext>
                </a:extLst>
              </p:cNvPr>
              <p:cNvCxnSpPr>
                <a:cxnSpLocks/>
              </p:cNvCxnSpPr>
              <p:nvPr/>
            </p:nvCxnSpPr>
            <p:spPr>
              <a:xfrm flipH="1">
                <a:off x="3752060" y="3780850"/>
                <a:ext cx="150295"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grpSp>
        <p:sp>
          <p:nvSpPr>
            <p:cNvPr id="45" name="楕円 44">
              <a:extLst>
                <a:ext uri="{FF2B5EF4-FFF2-40B4-BE49-F238E27FC236}">
                  <a16:creationId xmlns:a16="http://schemas.microsoft.com/office/drawing/2014/main" id="{ECE6DD09-E57F-A68E-B399-37F470AEDC6B}"/>
                </a:ext>
              </a:extLst>
            </p:cNvPr>
            <p:cNvSpPr/>
            <p:nvPr/>
          </p:nvSpPr>
          <p:spPr>
            <a:xfrm>
              <a:off x="3546934" y="3977695"/>
              <a:ext cx="310692" cy="17077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83" name="グループ化 82">
            <a:extLst>
              <a:ext uri="{FF2B5EF4-FFF2-40B4-BE49-F238E27FC236}">
                <a16:creationId xmlns:a16="http://schemas.microsoft.com/office/drawing/2014/main" id="{57463DB1-44B7-3FC3-370A-D3E72B319F13}"/>
              </a:ext>
            </a:extLst>
          </p:cNvPr>
          <p:cNvGrpSpPr/>
          <p:nvPr/>
        </p:nvGrpSpPr>
        <p:grpSpPr>
          <a:xfrm flipH="1">
            <a:off x="4948195" y="3812953"/>
            <a:ext cx="657156" cy="502801"/>
            <a:chOff x="3592333" y="4262691"/>
            <a:chExt cx="754786" cy="608618"/>
          </a:xfrm>
        </p:grpSpPr>
        <p:sp>
          <p:nvSpPr>
            <p:cNvPr id="84" name="フリーフォーム: 図形 83">
              <a:extLst>
                <a:ext uri="{FF2B5EF4-FFF2-40B4-BE49-F238E27FC236}">
                  <a16:creationId xmlns:a16="http://schemas.microsoft.com/office/drawing/2014/main" id="{D44F82A8-8A66-9005-2E52-09E59F53F2BB}"/>
                </a:ext>
              </a:extLst>
            </p:cNvPr>
            <p:cNvSpPr/>
            <p:nvPr/>
          </p:nvSpPr>
          <p:spPr>
            <a:xfrm>
              <a:off x="4024782" y="4580441"/>
              <a:ext cx="293294" cy="221607"/>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5" name="楕円 84">
              <a:extLst>
                <a:ext uri="{FF2B5EF4-FFF2-40B4-BE49-F238E27FC236}">
                  <a16:creationId xmlns:a16="http://schemas.microsoft.com/office/drawing/2014/main" id="{0AFE920E-D708-77B5-1C17-F04B7F55934D}"/>
                </a:ext>
              </a:extLst>
            </p:cNvPr>
            <p:cNvSpPr/>
            <p:nvPr/>
          </p:nvSpPr>
          <p:spPr>
            <a:xfrm>
              <a:off x="3592333" y="4262691"/>
              <a:ext cx="545874" cy="60861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6" name="フリーフォーム: 図形 85">
              <a:extLst>
                <a:ext uri="{FF2B5EF4-FFF2-40B4-BE49-F238E27FC236}">
                  <a16:creationId xmlns:a16="http://schemas.microsoft.com/office/drawing/2014/main" id="{C8BA5E6F-C994-DCC7-B047-5DE365CCB937}"/>
                </a:ext>
              </a:extLst>
            </p:cNvPr>
            <p:cNvSpPr/>
            <p:nvPr/>
          </p:nvSpPr>
          <p:spPr>
            <a:xfrm>
              <a:off x="3755870" y="4636155"/>
              <a:ext cx="322337" cy="108489"/>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7" name="楕円 86">
              <a:extLst>
                <a:ext uri="{FF2B5EF4-FFF2-40B4-BE49-F238E27FC236}">
                  <a16:creationId xmlns:a16="http://schemas.microsoft.com/office/drawing/2014/main" id="{C5AA90E7-69F6-C8EA-3600-F96F1AC7A539}"/>
                </a:ext>
              </a:extLst>
            </p:cNvPr>
            <p:cNvSpPr/>
            <p:nvPr/>
          </p:nvSpPr>
          <p:spPr>
            <a:xfrm>
              <a:off x="4227215" y="4712510"/>
              <a:ext cx="119904" cy="11502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8" name="フリーフォーム: 図形 87">
              <a:extLst>
                <a:ext uri="{FF2B5EF4-FFF2-40B4-BE49-F238E27FC236}">
                  <a16:creationId xmlns:a16="http://schemas.microsoft.com/office/drawing/2014/main" id="{8EFAF37B-B137-D08C-FED1-0D076CA58CE0}"/>
                </a:ext>
              </a:extLst>
            </p:cNvPr>
            <p:cNvSpPr/>
            <p:nvPr/>
          </p:nvSpPr>
          <p:spPr>
            <a:xfrm>
              <a:off x="4188403" y="4274063"/>
              <a:ext cx="119770" cy="317643"/>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フリーフォーム: 図形 88">
              <a:extLst>
                <a:ext uri="{FF2B5EF4-FFF2-40B4-BE49-F238E27FC236}">
                  <a16:creationId xmlns:a16="http://schemas.microsoft.com/office/drawing/2014/main" id="{AA1247AF-C7A6-4A4A-89E3-66C12013CA66}"/>
                </a:ext>
              </a:extLst>
            </p:cNvPr>
            <p:cNvSpPr/>
            <p:nvPr/>
          </p:nvSpPr>
          <p:spPr>
            <a:xfrm>
              <a:off x="4166380" y="4323562"/>
              <a:ext cx="92321" cy="26814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フリーフォーム: 図形 89">
              <a:extLst>
                <a:ext uri="{FF2B5EF4-FFF2-40B4-BE49-F238E27FC236}">
                  <a16:creationId xmlns:a16="http://schemas.microsoft.com/office/drawing/2014/main" id="{8A7BE324-E4AB-84EB-5125-9C76670FACC9}"/>
                </a:ext>
              </a:extLst>
            </p:cNvPr>
            <p:cNvSpPr/>
            <p:nvPr/>
          </p:nvSpPr>
          <p:spPr>
            <a:xfrm>
              <a:off x="4156475" y="4401997"/>
              <a:ext cx="52421" cy="20245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1" name="グループ化 90">
              <a:extLst>
                <a:ext uri="{FF2B5EF4-FFF2-40B4-BE49-F238E27FC236}">
                  <a16:creationId xmlns:a16="http://schemas.microsoft.com/office/drawing/2014/main" id="{3E610884-8CA6-2D97-A4B1-8C9C28A903D9}"/>
                </a:ext>
              </a:extLst>
            </p:cNvPr>
            <p:cNvGrpSpPr/>
            <p:nvPr/>
          </p:nvGrpSpPr>
          <p:grpSpPr>
            <a:xfrm>
              <a:off x="3795314" y="4401997"/>
              <a:ext cx="249344" cy="159027"/>
              <a:chOff x="2905736" y="2551574"/>
              <a:chExt cx="414457" cy="265205"/>
            </a:xfrm>
          </p:grpSpPr>
          <p:sp>
            <p:nvSpPr>
              <p:cNvPr id="92" name="直角三角形 91">
                <a:extLst>
                  <a:ext uri="{FF2B5EF4-FFF2-40B4-BE49-F238E27FC236}">
                    <a16:creationId xmlns:a16="http://schemas.microsoft.com/office/drawing/2014/main" id="{DB8D57A6-D9D4-859D-5C8D-A2723D3EB4CF}"/>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3" name="直角三角形 92">
                <a:extLst>
                  <a:ext uri="{FF2B5EF4-FFF2-40B4-BE49-F238E27FC236}">
                    <a16:creationId xmlns:a16="http://schemas.microsoft.com/office/drawing/2014/main" id="{6D432DA1-7F1B-5CBD-9173-9B57F755CD75}"/>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7" name="グループ化 26">
            <a:extLst>
              <a:ext uri="{FF2B5EF4-FFF2-40B4-BE49-F238E27FC236}">
                <a16:creationId xmlns:a16="http://schemas.microsoft.com/office/drawing/2014/main" id="{96310F8D-83F5-1138-2290-9A8FF453B4F9}"/>
              </a:ext>
            </a:extLst>
          </p:cNvPr>
          <p:cNvGrpSpPr/>
          <p:nvPr/>
        </p:nvGrpSpPr>
        <p:grpSpPr>
          <a:xfrm rot="20528227">
            <a:off x="3149483" y="3835924"/>
            <a:ext cx="429394" cy="346522"/>
            <a:chOff x="693275" y="3667601"/>
            <a:chExt cx="2032847" cy="1420878"/>
          </a:xfrm>
          <a:solidFill>
            <a:srgbClr val="FFC000"/>
          </a:solidFill>
        </p:grpSpPr>
        <p:sp>
          <p:nvSpPr>
            <p:cNvPr id="28" name="正方形/長方形 27">
              <a:extLst>
                <a:ext uri="{FF2B5EF4-FFF2-40B4-BE49-F238E27FC236}">
                  <a16:creationId xmlns:a16="http://schemas.microsoft.com/office/drawing/2014/main" id="{596252B3-0C56-4ECA-39D1-F6DC30040A4E}"/>
                </a:ext>
              </a:extLst>
            </p:cNvPr>
            <p:cNvSpPr/>
            <p:nvPr/>
          </p:nvSpPr>
          <p:spPr>
            <a:xfrm>
              <a:off x="696407" y="3667601"/>
              <a:ext cx="2029715" cy="1420878"/>
            </a:xfrm>
            <a:prstGeom prst="rect">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600" dirty="0">
                <a:solidFill>
                  <a:schemeClr val="tx1"/>
                </a:solidFill>
                <a:latin typeface="Impact" panose="020B0806030902050204" pitchFamily="34" charset="0"/>
              </a:endParaRPr>
            </a:p>
          </p:txBody>
        </p:sp>
        <p:sp>
          <p:nvSpPr>
            <p:cNvPr id="50" name="二等辺三角形 49">
              <a:extLst>
                <a:ext uri="{FF2B5EF4-FFF2-40B4-BE49-F238E27FC236}">
                  <a16:creationId xmlns:a16="http://schemas.microsoft.com/office/drawing/2014/main" id="{6B5239F5-6292-6F2D-0505-1C2B7431D64A}"/>
                </a:ext>
              </a:extLst>
            </p:cNvPr>
            <p:cNvSpPr/>
            <p:nvPr/>
          </p:nvSpPr>
          <p:spPr>
            <a:xfrm flipV="1">
              <a:off x="693275" y="3667601"/>
              <a:ext cx="2029716" cy="752275"/>
            </a:xfrm>
            <a:prstGeom prst="triangle">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100"/>
            </a:p>
          </p:txBody>
        </p:sp>
      </p:grpSp>
      <p:grpSp>
        <p:nvGrpSpPr>
          <p:cNvPr id="81" name="グループ化 80">
            <a:extLst>
              <a:ext uri="{FF2B5EF4-FFF2-40B4-BE49-F238E27FC236}">
                <a16:creationId xmlns:a16="http://schemas.microsoft.com/office/drawing/2014/main" id="{3FB9B636-EC04-957B-722F-8662A7FC06E5}"/>
              </a:ext>
            </a:extLst>
          </p:cNvPr>
          <p:cNvGrpSpPr/>
          <p:nvPr/>
        </p:nvGrpSpPr>
        <p:grpSpPr>
          <a:xfrm rot="20528227">
            <a:off x="3431233" y="3990609"/>
            <a:ext cx="429394" cy="346522"/>
            <a:chOff x="693275" y="3667601"/>
            <a:chExt cx="2032847" cy="1420878"/>
          </a:xfrm>
          <a:solidFill>
            <a:srgbClr val="FFC000"/>
          </a:solidFill>
        </p:grpSpPr>
        <p:sp>
          <p:nvSpPr>
            <p:cNvPr id="100" name="正方形/長方形 99">
              <a:extLst>
                <a:ext uri="{FF2B5EF4-FFF2-40B4-BE49-F238E27FC236}">
                  <a16:creationId xmlns:a16="http://schemas.microsoft.com/office/drawing/2014/main" id="{CAE5FBD9-BB9D-E9DD-B757-D8BA1BFC75D2}"/>
                </a:ext>
              </a:extLst>
            </p:cNvPr>
            <p:cNvSpPr/>
            <p:nvPr/>
          </p:nvSpPr>
          <p:spPr>
            <a:xfrm>
              <a:off x="696407" y="3667601"/>
              <a:ext cx="2029715" cy="1420878"/>
            </a:xfrm>
            <a:prstGeom prst="rect">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600" dirty="0">
                <a:solidFill>
                  <a:schemeClr val="tx1"/>
                </a:solidFill>
                <a:latin typeface="Impact" panose="020B0806030902050204" pitchFamily="34" charset="0"/>
              </a:endParaRPr>
            </a:p>
          </p:txBody>
        </p:sp>
        <p:sp>
          <p:nvSpPr>
            <p:cNvPr id="101" name="二等辺三角形 100">
              <a:extLst>
                <a:ext uri="{FF2B5EF4-FFF2-40B4-BE49-F238E27FC236}">
                  <a16:creationId xmlns:a16="http://schemas.microsoft.com/office/drawing/2014/main" id="{EAE98D8F-002D-F178-B20F-14A12C057813}"/>
                </a:ext>
              </a:extLst>
            </p:cNvPr>
            <p:cNvSpPr/>
            <p:nvPr/>
          </p:nvSpPr>
          <p:spPr>
            <a:xfrm flipV="1">
              <a:off x="693275" y="3667601"/>
              <a:ext cx="2029716" cy="752275"/>
            </a:xfrm>
            <a:prstGeom prst="triangle">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100"/>
            </a:p>
          </p:txBody>
        </p:sp>
      </p:grpSp>
      <p:grpSp>
        <p:nvGrpSpPr>
          <p:cNvPr id="102" name="グループ化 101">
            <a:extLst>
              <a:ext uri="{FF2B5EF4-FFF2-40B4-BE49-F238E27FC236}">
                <a16:creationId xmlns:a16="http://schemas.microsoft.com/office/drawing/2014/main" id="{A622C4DF-1D73-9883-B927-F481055107ED}"/>
              </a:ext>
            </a:extLst>
          </p:cNvPr>
          <p:cNvGrpSpPr/>
          <p:nvPr/>
        </p:nvGrpSpPr>
        <p:grpSpPr>
          <a:xfrm rot="20528227">
            <a:off x="3679268" y="4169889"/>
            <a:ext cx="429394" cy="346522"/>
            <a:chOff x="693275" y="3667601"/>
            <a:chExt cx="2032847" cy="1420878"/>
          </a:xfrm>
          <a:solidFill>
            <a:srgbClr val="FFC000"/>
          </a:solidFill>
        </p:grpSpPr>
        <p:sp>
          <p:nvSpPr>
            <p:cNvPr id="103" name="正方形/長方形 102">
              <a:extLst>
                <a:ext uri="{FF2B5EF4-FFF2-40B4-BE49-F238E27FC236}">
                  <a16:creationId xmlns:a16="http://schemas.microsoft.com/office/drawing/2014/main" id="{6C495AE1-BA01-7658-668D-48C01F20F0FD}"/>
                </a:ext>
              </a:extLst>
            </p:cNvPr>
            <p:cNvSpPr/>
            <p:nvPr/>
          </p:nvSpPr>
          <p:spPr>
            <a:xfrm>
              <a:off x="696407" y="3667601"/>
              <a:ext cx="2029715" cy="1420878"/>
            </a:xfrm>
            <a:prstGeom prst="rect">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600" dirty="0">
                <a:solidFill>
                  <a:schemeClr val="tx1"/>
                </a:solidFill>
                <a:latin typeface="Impact" panose="020B0806030902050204" pitchFamily="34" charset="0"/>
              </a:endParaRPr>
            </a:p>
          </p:txBody>
        </p:sp>
        <p:sp>
          <p:nvSpPr>
            <p:cNvPr id="104" name="二等辺三角形 103">
              <a:extLst>
                <a:ext uri="{FF2B5EF4-FFF2-40B4-BE49-F238E27FC236}">
                  <a16:creationId xmlns:a16="http://schemas.microsoft.com/office/drawing/2014/main" id="{0579341A-0410-F41A-F866-71CB98D965D0}"/>
                </a:ext>
              </a:extLst>
            </p:cNvPr>
            <p:cNvSpPr/>
            <p:nvPr/>
          </p:nvSpPr>
          <p:spPr>
            <a:xfrm flipV="1">
              <a:off x="693275" y="3667601"/>
              <a:ext cx="2029716" cy="752275"/>
            </a:xfrm>
            <a:prstGeom prst="triangle">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100"/>
            </a:p>
          </p:txBody>
        </p:sp>
      </p:grpSp>
      <p:grpSp>
        <p:nvGrpSpPr>
          <p:cNvPr id="105" name="グループ化 104">
            <a:extLst>
              <a:ext uri="{FF2B5EF4-FFF2-40B4-BE49-F238E27FC236}">
                <a16:creationId xmlns:a16="http://schemas.microsoft.com/office/drawing/2014/main" id="{39205E96-13DF-55CB-1097-768BEDF4C84D}"/>
              </a:ext>
            </a:extLst>
          </p:cNvPr>
          <p:cNvGrpSpPr/>
          <p:nvPr/>
        </p:nvGrpSpPr>
        <p:grpSpPr>
          <a:xfrm rot="20528227">
            <a:off x="4032656" y="4320328"/>
            <a:ext cx="429394" cy="346522"/>
            <a:chOff x="693275" y="3667601"/>
            <a:chExt cx="2032847" cy="1420878"/>
          </a:xfrm>
          <a:solidFill>
            <a:srgbClr val="FFC000"/>
          </a:solidFill>
        </p:grpSpPr>
        <p:sp>
          <p:nvSpPr>
            <p:cNvPr id="106" name="正方形/長方形 105">
              <a:extLst>
                <a:ext uri="{FF2B5EF4-FFF2-40B4-BE49-F238E27FC236}">
                  <a16:creationId xmlns:a16="http://schemas.microsoft.com/office/drawing/2014/main" id="{0D72DA8B-347A-6E0F-42C2-483AAEBECA58}"/>
                </a:ext>
              </a:extLst>
            </p:cNvPr>
            <p:cNvSpPr/>
            <p:nvPr/>
          </p:nvSpPr>
          <p:spPr>
            <a:xfrm>
              <a:off x="696407" y="3667601"/>
              <a:ext cx="2029715" cy="1420878"/>
            </a:xfrm>
            <a:prstGeom prst="rect">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600" dirty="0">
                <a:solidFill>
                  <a:schemeClr val="tx1"/>
                </a:solidFill>
                <a:latin typeface="Impact" panose="020B0806030902050204" pitchFamily="34" charset="0"/>
              </a:endParaRPr>
            </a:p>
          </p:txBody>
        </p:sp>
        <p:sp>
          <p:nvSpPr>
            <p:cNvPr id="107" name="二等辺三角形 106">
              <a:extLst>
                <a:ext uri="{FF2B5EF4-FFF2-40B4-BE49-F238E27FC236}">
                  <a16:creationId xmlns:a16="http://schemas.microsoft.com/office/drawing/2014/main" id="{6E944E0E-A3F4-CCDD-2917-407D4C952852}"/>
                </a:ext>
              </a:extLst>
            </p:cNvPr>
            <p:cNvSpPr/>
            <p:nvPr/>
          </p:nvSpPr>
          <p:spPr>
            <a:xfrm flipV="1">
              <a:off x="693275" y="3667601"/>
              <a:ext cx="2029716" cy="752275"/>
            </a:xfrm>
            <a:prstGeom prst="triangle">
              <a:avLst/>
            </a:prstGeom>
            <a:grpFill/>
            <a:ln w="34925">
              <a:solidFill>
                <a:schemeClr val="tx1"/>
              </a:solidFill>
            </a:ln>
          </p:spPr>
          <p:style>
            <a:lnRef idx="0">
              <a:schemeClr val="accent3"/>
            </a:lnRef>
            <a:fillRef idx="3">
              <a:schemeClr val="accent3"/>
            </a:fillRef>
            <a:effectRef idx="3">
              <a:schemeClr val="accent3"/>
            </a:effectRef>
            <a:fontRef idx="minor">
              <a:schemeClr val="lt1"/>
            </a:fontRef>
          </p:style>
          <p:txBody>
            <a:bodyPr wrap="none" rtlCol="0" anchor="ctr"/>
            <a:lstStyle/>
            <a:p>
              <a:pPr algn="ctr"/>
              <a:endParaRPr kumimoji="1" lang="ja-JP" altLang="en-US" sz="1100"/>
            </a:p>
          </p:txBody>
        </p:sp>
      </p:grpSp>
      <p:sp>
        <p:nvSpPr>
          <p:cNvPr id="108" name="テキスト ボックス 107">
            <a:extLst>
              <a:ext uri="{FF2B5EF4-FFF2-40B4-BE49-F238E27FC236}">
                <a16:creationId xmlns:a16="http://schemas.microsoft.com/office/drawing/2014/main" id="{3868CC81-B0F4-1B35-F980-20FA423A1A16}"/>
              </a:ext>
            </a:extLst>
          </p:cNvPr>
          <p:cNvSpPr txBox="1"/>
          <p:nvPr/>
        </p:nvSpPr>
        <p:spPr>
          <a:xfrm>
            <a:off x="8640370" y="4648321"/>
            <a:ext cx="862745" cy="369332"/>
          </a:xfrm>
          <a:prstGeom prst="rect">
            <a:avLst/>
          </a:prstGeom>
          <a:noFill/>
        </p:spPr>
        <p:txBody>
          <a:bodyPr wrap="square">
            <a:spAutoFit/>
          </a:bodyPr>
          <a:lstStyle/>
          <a:p>
            <a:pPr algn="ctr"/>
            <a:r>
              <a:rPr lang="en-US" altLang="ja-JP" b="1" dirty="0">
                <a:latin typeface="Meiryo UI" panose="020B0604030504040204" pitchFamily="50" charset="-128"/>
                <a:ea typeface="Meiryo UI" panose="020B0604030504040204" pitchFamily="50" charset="-128"/>
              </a:rPr>
              <a:t>A</a:t>
            </a:r>
            <a:r>
              <a:rPr lang="ja-JP" altLang="en-US" b="1" dirty="0">
                <a:latin typeface="Meiryo UI" panose="020B0604030504040204" pitchFamily="50" charset="-128"/>
                <a:ea typeface="Meiryo UI" panose="020B0604030504040204" pitchFamily="50" charset="-128"/>
              </a:rPr>
              <a:t>社</a:t>
            </a:r>
            <a:endParaRPr lang="en-US" altLang="ja-JP" b="1" dirty="0">
              <a:latin typeface="Meiryo UI" panose="020B0604030504040204" pitchFamily="50" charset="-128"/>
              <a:ea typeface="Meiryo UI" panose="020B0604030504040204" pitchFamily="50" charset="-128"/>
            </a:endParaRPr>
          </a:p>
        </p:txBody>
      </p:sp>
      <p:grpSp>
        <p:nvGrpSpPr>
          <p:cNvPr id="109" name="グループ化 108">
            <a:extLst>
              <a:ext uri="{FF2B5EF4-FFF2-40B4-BE49-F238E27FC236}">
                <a16:creationId xmlns:a16="http://schemas.microsoft.com/office/drawing/2014/main" id="{67E2F437-0592-F230-5BAF-F787E9D23122}"/>
              </a:ext>
            </a:extLst>
          </p:cNvPr>
          <p:cNvGrpSpPr/>
          <p:nvPr/>
        </p:nvGrpSpPr>
        <p:grpSpPr>
          <a:xfrm>
            <a:off x="1804283" y="4607434"/>
            <a:ext cx="1033745" cy="1594638"/>
            <a:chOff x="8315325" y="1400175"/>
            <a:chExt cx="2533650" cy="3908367"/>
          </a:xfrm>
        </p:grpSpPr>
        <p:sp>
          <p:nvSpPr>
            <p:cNvPr id="110" name="正方形/長方形 109">
              <a:extLst>
                <a:ext uri="{FF2B5EF4-FFF2-40B4-BE49-F238E27FC236}">
                  <a16:creationId xmlns:a16="http://schemas.microsoft.com/office/drawing/2014/main" id="{26E5925A-0066-A844-3B14-BEFD8CF29FEA}"/>
                </a:ext>
              </a:extLst>
            </p:cNvPr>
            <p:cNvSpPr/>
            <p:nvPr/>
          </p:nvSpPr>
          <p:spPr>
            <a:xfrm>
              <a:off x="8315325" y="1400175"/>
              <a:ext cx="2533650" cy="3908367"/>
            </a:xfrm>
            <a:prstGeom prst="rect">
              <a:avLst/>
            </a:prstGeom>
            <a:solidFill>
              <a:schemeClr val="accent5">
                <a:lumMod val="40000"/>
                <a:lumOff val="60000"/>
              </a:schemeClr>
            </a:solid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sp>
          <p:nvSpPr>
            <p:cNvPr id="111" name="正方形/長方形 110">
              <a:extLst>
                <a:ext uri="{FF2B5EF4-FFF2-40B4-BE49-F238E27FC236}">
                  <a16:creationId xmlns:a16="http://schemas.microsoft.com/office/drawing/2014/main" id="{7078F677-F535-1AF8-AFC1-2523C86ADAA8}"/>
                </a:ext>
              </a:extLst>
            </p:cNvPr>
            <p:cNvSpPr/>
            <p:nvPr/>
          </p:nvSpPr>
          <p:spPr>
            <a:xfrm>
              <a:off x="8444880" y="1615374"/>
              <a:ext cx="394320" cy="577964"/>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ja-JP" altLang="en-US" dirty="0"/>
            </a:p>
          </p:txBody>
        </p:sp>
        <p:sp>
          <p:nvSpPr>
            <p:cNvPr id="112" name="正方形/長方形 111">
              <a:extLst>
                <a:ext uri="{FF2B5EF4-FFF2-40B4-BE49-F238E27FC236}">
                  <a16:creationId xmlns:a16="http://schemas.microsoft.com/office/drawing/2014/main" id="{537C443C-B883-228C-5834-283946687DAF}"/>
                </a:ext>
              </a:extLst>
            </p:cNvPr>
            <p:cNvSpPr/>
            <p:nvPr/>
          </p:nvSpPr>
          <p:spPr>
            <a:xfrm>
              <a:off x="8968755" y="1615374"/>
              <a:ext cx="394320" cy="577964"/>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ja-JP" altLang="en-US" dirty="0"/>
            </a:p>
          </p:txBody>
        </p:sp>
        <p:sp>
          <p:nvSpPr>
            <p:cNvPr id="113" name="正方形/長方形 112">
              <a:extLst>
                <a:ext uri="{FF2B5EF4-FFF2-40B4-BE49-F238E27FC236}">
                  <a16:creationId xmlns:a16="http://schemas.microsoft.com/office/drawing/2014/main" id="{19C8491D-607C-E5BD-527C-5113E52FC9A0}"/>
                </a:ext>
              </a:extLst>
            </p:cNvPr>
            <p:cNvSpPr/>
            <p:nvPr/>
          </p:nvSpPr>
          <p:spPr>
            <a:xfrm>
              <a:off x="9492630" y="1615374"/>
              <a:ext cx="394320" cy="577964"/>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ja-JP" altLang="en-US" dirty="0"/>
            </a:p>
          </p:txBody>
        </p:sp>
        <p:sp>
          <p:nvSpPr>
            <p:cNvPr id="114" name="正方形/長方形 113">
              <a:extLst>
                <a:ext uri="{FF2B5EF4-FFF2-40B4-BE49-F238E27FC236}">
                  <a16:creationId xmlns:a16="http://schemas.microsoft.com/office/drawing/2014/main" id="{5AF1668C-E20A-CE7E-A710-7A61F73F5F02}"/>
                </a:ext>
              </a:extLst>
            </p:cNvPr>
            <p:cNvSpPr/>
            <p:nvPr/>
          </p:nvSpPr>
          <p:spPr>
            <a:xfrm>
              <a:off x="10016505" y="1615374"/>
              <a:ext cx="394320" cy="577964"/>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ja-JP" altLang="en-US" dirty="0"/>
            </a:p>
          </p:txBody>
        </p:sp>
        <p:sp>
          <p:nvSpPr>
            <p:cNvPr id="115" name="正方形/長方形 114">
              <a:extLst>
                <a:ext uri="{FF2B5EF4-FFF2-40B4-BE49-F238E27FC236}">
                  <a16:creationId xmlns:a16="http://schemas.microsoft.com/office/drawing/2014/main" id="{EE1D664E-0946-9657-2AA3-E97578FDBA3F}"/>
                </a:ext>
              </a:extLst>
            </p:cNvPr>
            <p:cNvSpPr/>
            <p:nvPr/>
          </p:nvSpPr>
          <p:spPr>
            <a:xfrm>
              <a:off x="8444880" y="2712503"/>
              <a:ext cx="394320" cy="577964"/>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ja-JP" altLang="en-US" dirty="0"/>
            </a:p>
          </p:txBody>
        </p:sp>
        <p:sp>
          <p:nvSpPr>
            <p:cNvPr id="116" name="正方形/長方形 115">
              <a:extLst>
                <a:ext uri="{FF2B5EF4-FFF2-40B4-BE49-F238E27FC236}">
                  <a16:creationId xmlns:a16="http://schemas.microsoft.com/office/drawing/2014/main" id="{293B0D4E-4F78-32FA-BD45-5029BAAEB846}"/>
                </a:ext>
              </a:extLst>
            </p:cNvPr>
            <p:cNvSpPr/>
            <p:nvPr/>
          </p:nvSpPr>
          <p:spPr>
            <a:xfrm>
              <a:off x="8968755" y="2712503"/>
              <a:ext cx="394320" cy="577964"/>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ja-JP" altLang="en-US" dirty="0"/>
            </a:p>
          </p:txBody>
        </p:sp>
        <p:sp>
          <p:nvSpPr>
            <p:cNvPr id="117" name="正方形/長方形 116">
              <a:extLst>
                <a:ext uri="{FF2B5EF4-FFF2-40B4-BE49-F238E27FC236}">
                  <a16:creationId xmlns:a16="http://schemas.microsoft.com/office/drawing/2014/main" id="{7C5B4501-B4D7-AE9E-9E00-F1149AB52C70}"/>
                </a:ext>
              </a:extLst>
            </p:cNvPr>
            <p:cNvSpPr/>
            <p:nvPr/>
          </p:nvSpPr>
          <p:spPr>
            <a:xfrm>
              <a:off x="9492630" y="2712503"/>
              <a:ext cx="394320" cy="577964"/>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ja-JP" altLang="en-US" dirty="0"/>
            </a:p>
          </p:txBody>
        </p:sp>
        <p:sp>
          <p:nvSpPr>
            <p:cNvPr id="118" name="正方形/長方形 117">
              <a:extLst>
                <a:ext uri="{FF2B5EF4-FFF2-40B4-BE49-F238E27FC236}">
                  <a16:creationId xmlns:a16="http://schemas.microsoft.com/office/drawing/2014/main" id="{CDD01D4B-336C-1BFE-C23C-8A726647D80C}"/>
                </a:ext>
              </a:extLst>
            </p:cNvPr>
            <p:cNvSpPr/>
            <p:nvPr/>
          </p:nvSpPr>
          <p:spPr>
            <a:xfrm>
              <a:off x="10016505" y="2712503"/>
              <a:ext cx="394320" cy="577964"/>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ja-JP" altLang="en-US" dirty="0"/>
            </a:p>
          </p:txBody>
        </p:sp>
        <p:sp>
          <p:nvSpPr>
            <p:cNvPr id="119" name="正方形/長方形 118">
              <a:extLst>
                <a:ext uri="{FF2B5EF4-FFF2-40B4-BE49-F238E27FC236}">
                  <a16:creationId xmlns:a16="http://schemas.microsoft.com/office/drawing/2014/main" id="{C4B202EB-E3F9-DD93-EB72-959F7B602A3A}"/>
                </a:ext>
              </a:extLst>
            </p:cNvPr>
            <p:cNvSpPr/>
            <p:nvPr/>
          </p:nvSpPr>
          <p:spPr>
            <a:xfrm>
              <a:off x="8444880" y="3809632"/>
              <a:ext cx="394320" cy="577964"/>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ja-JP" altLang="en-US" dirty="0"/>
            </a:p>
          </p:txBody>
        </p:sp>
        <p:sp>
          <p:nvSpPr>
            <p:cNvPr id="120" name="正方形/長方形 119">
              <a:extLst>
                <a:ext uri="{FF2B5EF4-FFF2-40B4-BE49-F238E27FC236}">
                  <a16:creationId xmlns:a16="http://schemas.microsoft.com/office/drawing/2014/main" id="{956C5D33-F368-86F8-7A1C-0136631E1521}"/>
                </a:ext>
              </a:extLst>
            </p:cNvPr>
            <p:cNvSpPr/>
            <p:nvPr/>
          </p:nvSpPr>
          <p:spPr>
            <a:xfrm>
              <a:off x="8968755" y="3809632"/>
              <a:ext cx="394320" cy="577964"/>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ja-JP" altLang="en-US" dirty="0"/>
            </a:p>
          </p:txBody>
        </p:sp>
        <p:sp>
          <p:nvSpPr>
            <p:cNvPr id="121" name="正方形/長方形 120">
              <a:extLst>
                <a:ext uri="{FF2B5EF4-FFF2-40B4-BE49-F238E27FC236}">
                  <a16:creationId xmlns:a16="http://schemas.microsoft.com/office/drawing/2014/main" id="{5DFF7307-21F6-253B-6695-521B1F81E0FC}"/>
                </a:ext>
              </a:extLst>
            </p:cNvPr>
            <p:cNvSpPr/>
            <p:nvPr/>
          </p:nvSpPr>
          <p:spPr>
            <a:xfrm>
              <a:off x="9492630" y="3809632"/>
              <a:ext cx="394320" cy="577964"/>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ja-JP" altLang="en-US" dirty="0"/>
            </a:p>
          </p:txBody>
        </p:sp>
        <p:sp>
          <p:nvSpPr>
            <p:cNvPr id="122" name="正方形/長方形 121">
              <a:extLst>
                <a:ext uri="{FF2B5EF4-FFF2-40B4-BE49-F238E27FC236}">
                  <a16:creationId xmlns:a16="http://schemas.microsoft.com/office/drawing/2014/main" id="{C4E679C3-A847-7F19-3A6A-134DDB296DFC}"/>
                </a:ext>
              </a:extLst>
            </p:cNvPr>
            <p:cNvSpPr/>
            <p:nvPr/>
          </p:nvSpPr>
          <p:spPr>
            <a:xfrm>
              <a:off x="10016505" y="3809632"/>
              <a:ext cx="394320" cy="577964"/>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ja-JP" altLang="en-US" dirty="0"/>
            </a:p>
          </p:txBody>
        </p:sp>
      </p:grpSp>
      <p:sp>
        <p:nvSpPr>
          <p:cNvPr id="123" name="テキスト ボックス 122">
            <a:extLst>
              <a:ext uri="{FF2B5EF4-FFF2-40B4-BE49-F238E27FC236}">
                <a16:creationId xmlns:a16="http://schemas.microsoft.com/office/drawing/2014/main" id="{D8117BEB-391E-F76C-E2CC-6BF219F2BD64}"/>
              </a:ext>
            </a:extLst>
          </p:cNvPr>
          <p:cNvSpPr txBox="1"/>
          <p:nvPr/>
        </p:nvSpPr>
        <p:spPr>
          <a:xfrm>
            <a:off x="268484" y="4891682"/>
            <a:ext cx="1695450" cy="923330"/>
          </a:xfrm>
          <a:prstGeom prst="rect">
            <a:avLst/>
          </a:prstGeom>
          <a:noFill/>
        </p:spPr>
        <p:txBody>
          <a:bodyPr wrap="square">
            <a:spAutoFit/>
          </a:bodyPr>
          <a:lstStyle/>
          <a:p>
            <a:pPr algn="ctr"/>
            <a:r>
              <a:rPr lang="ja-JP" altLang="en-US" b="1" dirty="0">
                <a:latin typeface="Meiryo UI" panose="020B0604030504040204" pitchFamily="50" charset="-128"/>
                <a:ea typeface="Meiryo UI" panose="020B0604030504040204" pitchFamily="50" charset="-128"/>
              </a:rPr>
              <a:t>超大手</a:t>
            </a:r>
            <a:endParaRPr lang="en-US" altLang="ja-JP" b="1" dirty="0">
              <a:latin typeface="Meiryo UI" panose="020B0604030504040204" pitchFamily="50" charset="-128"/>
              <a:ea typeface="Meiryo UI" panose="020B0604030504040204" pitchFamily="50" charset="-128"/>
            </a:endParaRPr>
          </a:p>
          <a:p>
            <a:pPr algn="ctr"/>
            <a:r>
              <a:rPr lang="ja-JP" altLang="en-US" b="1" dirty="0">
                <a:latin typeface="Meiryo UI" panose="020B0604030504040204" pitchFamily="50" charset="-128"/>
                <a:ea typeface="Meiryo UI" panose="020B0604030504040204" pitchFamily="50" charset="-128"/>
              </a:rPr>
              <a:t>通販会社</a:t>
            </a:r>
            <a:endParaRPr lang="en-US" altLang="ja-JP" b="1" dirty="0">
              <a:latin typeface="Meiryo UI" panose="020B0604030504040204" pitchFamily="50" charset="-128"/>
              <a:ea typeface="Meiryo UI" panose="020B0604030504040204" pitchFamily="50" charset="-128"/>
            </a:endParaRPr>
          </a:p>
          <a:p>
            <a:pPr algn="ctr"/>
            <a:r>
              <a:rPr lang="ja-JP" altLang="en-US" b="1" dirty="0">
                <a:latin typeface="Meiryo UI" panose="020B0604030504040204" pitchFamily="50" charset="-128"/>
                <a:ea typeface="Meiryo UI" panose="020B0604030504040204" pitchFamily="50" charset="-128"/>
              </a:rPr>
              <a:t>（増幅・反射）</a:t>
            </a:r>
            <a:endParaRPr lang="en-US" altLang="ja-JP" b="1" dirty="0">
              <a:latin typeface="Meiryo UI" panose="020B0604030504040204" pitchFamily="50" charset="-128"/>
              <a:ea typeface="Meiryo UI" panose="020B0604030504040204" pitchFamily="50" charset="-128"/>
            </a:endParaRPr>
          </a:p>
        </p:txBody>
      </p:sp>
      <p:grpSp>
        <p:nvGrpSpPr>
          <p:cNvPr id="124" name="グループ化 123">
            <a:extLst>
              <a:ext uri="{FF2B5EF4-FFF2-40B4-BE49-F238E27FC236}">
                <a16:creationId xmlns:a16="http://schemas.microsoft.com/office/drawing/2014/main" id="{C59622B8-169D-4AEA-748B-DDF396DD1C16}"/>
              </a:ext>
            </a:extLst>
          </p:cNvPr>
          <p:cNvGrpSpPr/>
          <p:nvPr/>
        </p:nvGrpSpPr>
        <p:grpSpPr>
          <a:xfrm>
            <a:off x="6676289" y="5144729"/>
            <a:ext cx="682652" cy="900212"/>
            <a:chOff x="6028913" y="610012"/>
            <a:chExt cx="1990728" cy="2625170"/>
          </a:xfrm>
        </p:grpSpPr>
        <p:sp>
          <p:nvSpPr>
            <p:cNvPr id="125" name="四角形: 上の 2 つの角を丸める 124">
              <a:extLst>
                <a:ext uri="{FF2B5EF4-FFF2-40B4-BE49-F238E27FC236}">
                  <a16:creationId xmlns:a16="http://schemas.microsoft.com/office/drawing/2014/main" id="{C5726E80-F271-F378-DDC3-1C85230A4C14}"/>
                </a:ext>
              </a:extLst>
            </p:cNvPr>
            <p:cNvSpPr/>
            <p:nvPr/>
          </p:nvSpPr>
          <p:spPr>
            <a:xfrm rot="16200000">
              <a:off x="5800725" y="838200"/>
              <a:ext cx="2447102" cy="1990725"/>
            </a:xfrm>
            <a:prstGeom prst="round2SameRect">
              <a:avLst>
                <a:gd name="adj1" fmla="val 9490"/>
                <a:gd name="adj2" fmla="val 0"/>
              </a:avLst>
            </a:prstGeom>
            <a:solidFill>
              <a:srgbClr val="FFC000"/>
            </a:solid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sp>
          <p:nvSpPr>
            <p:cNvPr id="126" name="四角形: 上の 2 つの角を丸める 125">
              <a:extLst>
                <a:ext uri="{FF2B5EF4-FFF2-40B4-BE49-F238E27FC236}">
                  <a16:creationId xmlns:a16="http://schemas.microsoft.com/office/drawing/2014/main" id="{6337E16B-220B-D306-C71A-45F9BC17EDAC}"/>
                </a:ext>
              </a:extLst>
            </p:cNvPr>
            <p:cNvSpPr/>
            <p:nvPr/>
          </p:nvSpPr>
          <p:spPr>
            <a:xfrm rot="16200000">
              <a:off x="6693068" y="1908608"/>
              <a:ext cx="662422" cy="1990725"/>
            </a:xfrm>
            <a:prstGeom prst="round2SameRect">
              <a:avLst>
                <a:gd name="adj1" fmla="val 31046"/>
                <a:gd name="adj2" fmla="val 0"/>
              </a:avLst>
            </a:prstGeom>
            <a:pattFill prst="dkHorz">
              <a:fgClr>
                <a:schemeClr val="tx1"/>
              </a:fgClr>
              <a:bgClr>
                <a:schemeClr val="bg1"/>
              </a:bgClr>
            </a:patt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grpSp>
      <p:grpSp>
        <p:nvGrpSpPr>
          <p:cNvPr id="127" name="グループ化 126">
            <a:extLst>
              <a:ext uri="{FF2B5EF4-FFF2-40B4-BE49-F238E27FC236}">
                <a16:creationId xmlns:a16="http://schemas.microsoft.com/office/drawing/2014/main" id="{052BB594-62ED-5DA9-ED60-9BC49C9FB6B8}"/>
              </a:ext>
            </a:extLst>
          </p:cNvPr>
          <p:cNvGrpSpPr/>
          <p:nvPr/>
        </p:nvGrpSpPr>
        <p:grpSpPr>
          <a:xfrm>
            <a:off x="6542939" y="4881008"/>
            <a:ext cx="682652" cy="900212"/>
            <a:chOff x="6028913" y="610012"/>
            <a:chExt cx="1990728" cy="2625170"/>
          </a:xfrm>
        </p:grpSpPr>
        <p:sp>
          <p:nvSpPr>
            <p:cNvPr id="128" name="四角形: 上の 2 つの角を丸める 127">
              <a:extLst>
                <a:ext uri="{FF2B5EF4-FFF2-40B4-BE49-F238E27FC236}">
                  <a16:creationId xmlns:a16="http://schemas.microsoft.com/office/drawing/2014/main" id="{E7E28B96-B9C7-BD7D-4591-F7239EC2486C}"/>
                </a:ext>
              </a:extLst>
            </p:cNvPr>
            <p:cNvSpPr/>
            <p:nvPr/>
          </p:nvSpPr>
          <p:spPr>
            <a:xfrm rot="16200000">
              <a:off x="5800725" y="838200"/>
              <a:ext cx="2447102" cy="1990725"/>
            </a:xfrm>
            <a:prstGeom prst="round2SameRect">
              <a:avLst>
                <a:gd name="adj1" fmla="val 9490"/>
                <a:gd name="adj2" fmla="val 0"/>
              </a:avLst>
            </a:prstGeom>
            <a:solidFill>
              <a:srgbClr val="FFC000"/>
            </a:solid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sp>
          <p:nvSpPr>
            <p:cNvPr id="129" name="四角形: 上の 2 つの角を丸める 128">
              <a:extLst>
                <a:ext uri="{FF2B5EF4-FFF2-40B4-BE49-F238E27FC236}">
                  <a16:creationId xmlns:a16="http://schemas.microsoft.com/office/drawing/2014/main" id="{374F60D4-C49A-D35C-BDFA-5E9D0F007BF6}"/>
                </a:ext>
              </a:extLst>
            </p:cNvPr>
            <p:cNvSpPr/>
            <p:nvPr/>
          </p:nvSpPr>
          <p:spPr>
            <a:xfrm rot="16200000">
              <a:off x="6693068" y="1908608"/>
              <a:ext cx="662422" cy="1990725"/>
            </a:xfrm>
            <a:prstGeom prst="round2SameRect">
              <a:avLst>
                <a:gd name="adj1" fmla="val 31046"/>
                <a:gd name="adj2" fmla="val 0"/>
              </a:avLst>
            </a:prstGeom>
            <a:pattFill prst="dkHorz">
              <a:fgClr>
                <a:schemeClr val="tx1"/>
              </a:fgClr>
              <a:bgClr>
                <a:schemeClr val="bg1"/>
              </a:bgClr>
            </a:patt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grpSp>
      <p:grpSp>
        <p:nvGrpSpPr>
          <p:cNvPr id="130" name="グループ化 129">
            <a:extLst>
              <a:ext uri="{FF2B5EF4-FFF2-40B4-BE49-F238E27FC236}">
                <a16:creationId xmlns:a16="http://schemas.microsoft.com/office/drawing/2014/main" id="{89B1794C-1B3E-CD55-406A-CA816E43DCE4}"/>
              </a:ext>
            </a:extLst>
          </p:cNvPr>
          <p:cNvGrpSpPr/>
          <p:nvPr/>
        </p:nvGrpSpPr>
        <p:grpSpPr>
          <a:xfrm>
            <a:off x="6759312" y="4602076"/>
            <a:ext cx="682652" cy="900212"/>
            <a:chOff x="6028913" y="610012"/>
            <a:chExt cx="1990728" cy="2625170"/>
          </a:xfrm>
        </p:grpSpPr>
        <p:sp>
          <p:nvSpPr>
            <p:cNvPr id="131" name="四角形: 上の 2 つの角を丸める 130">
              <a:extLst>
                <a:ext uri="{FF2B5EF4-FFF2-40B4-BE49-F238E27FC236}">
                  <a16:creationId xmlns:a16="http://schemas.microsoft.com/office/drawing/2014/main" id="{56969C3C-7E60-B983-EDF0-ECFF848D7060}"/>
                </a:ext>
              </a:extLst>
            </p:cNvPr>
            <p:cNvSpPr/>
            <p:nvPr/>
          </p:nvSpPr>
          <p:spPr>
            <a:xfrm rot="16200000">
              <a:off x="5800725" y="838200"/>
              <a:ext cx="2447102" cy="1990725"/>
            </a:xfrm>
            <a:prstGeom prst="round2SameRect">
              <a:avLst>
                <a:gd name="adj1" fmla="val 9490"/>
                <a:gd name="adj2" fmla="val 0"/>
              </a:avLst>
            </a:prstGeom>
            <a:solidFill>
              <a:srgbClr val="FFC000"/>
            </a:solid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sp>
          <p:nvSpPr>
            <p:cNvPr id="132" name="四角形: 上の 2 つの角を丸める 131">
              <a:extLst>
                <a:ext uri="{FF2B5EF4-FFF2-40B4-BE49-F238E27FC236}">
                  <a16:creationId xmlns:a16="http://schemas.microsoft.com/office/drawing/2014/main" id="{0EFCC086-9B8B-BCB6-F7CF-091EB036739D}"/>
                </a:ext>
              </a:extLst>
            </p:cNvPr>
            <p:cNvSpPr/>
            <p:nvPr/>
          </p:nvSpPr>
          <p:spPr>
            <a:xfrm rot="16200000">
              <a:off x="6693068" y="1908608"/>
              <a:ext cx="662422" cy="1990725"/>
            </a:xfrm>
            <a:prstGeom prst="round2SameRect">
              <a:avLst>
                <a:gd name="adj1" fmla="val 31046"/>
                <a:gd name="adj2" fmla="val 0"/>
              </a:avLst>
            </a:prstGeom>
            <a:pattFill prst="dkHorz">
              <a:fgClr>
                <a:schemeClr val="tx1"/>
              </a:fgClr>
              <a:bgClr>
                <a:schemeClr val="bg1"/>
              </a:bgClr>
            </a:patt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grpSp>
      <p:grpSp>
        <p:nvGrpSpPr>
          <p:cNvPr id="133" name="グループ化 132">
            <a:extLst>
              <a:ext uri="{FF2B5EF4-FFF2-40B4-BE49-F238E27FC236}">
                <a16:creationId xmlns:a16="http://schemas.microsoft.com/office/drawing/2014/main" id="{F679FA21-A19F-27AC-7A03-4ED145821D5F}"/>
              </a:ext>
            </a:extLst>
          </p:cNvPr>
          <p:cNvGrpSpPr/>
          <p:nvPr/>
        </p:nvGrpSpPr>
        <p:grpSpPr>
          <a:xfrm>
            <a:off x="5738701" y="5197246"/>
            <a:ext cx="682652" cy="900212"/>
            <a:chOff x="6028913" y="610012"/>
            <a:chExt cx="1990728" cy="2625170"/>
          </a:xfrm>
        </p:grpSpPr>
        <p:sp>
          <p:nvSpPr>
            <p:cNvPr id="134" name="四角形: 上の 2 つの角を丸める 133">
              <a:extLst>
                <a:ext uri="{FF2B5EF4-FFF2-40B4-BE49-F238E27FC236}">
                  <a16:creationId xmlns:a16="http://schemas.microsoft.com/office/drawing/2014/main" id="{DCFDA9EC-F5B0-FBC9-874B-AFD72FE2A949}"/>
                </a:ext>
              </a:extLst>
            </p:cNvPr>
            <p:cNvSpPr/>
            <p:nvPr/>
          </p:nvSpPr>
          <p:spPr>
            <a:xfrm rot="16200000">
              <a:off x="5800725" y="838200"/>
              <a:ext cx="2447102" cy="1990725"/>
            </a:xfrm>
            <a:prstGeom prst="round2SameRect">
              <a:avLst>
                <a:gd name="adj1" fmla="val 9490"/>
                <a:gd name="adj2" fmla="val 0"/>
              </a:avLst>
            </a:prstGeom>
            <a:solidFill>
              <a:srgbClr val="FFC000"/>
            </a:solid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sp>
          <p:nvSpPr>
            <p:cNvPr id="135" name="四角形: 上の 2 つの角を丸める 134">
              <a:extLst>
                <a:ext uri="{FF2B5EF4-FFF2-40B4-BE49-F238E27FC236}">
                  <a16:creationId xmlns:a16="http://schemas.microsoft.com/office/drawing/2014/main" id="{1B911C99-5E13-5D3C-C5D0-F1BE072128F1}"/>
                </a:ext>
              </a:extLst>
            </p:cNvPr>
            <p:cNvSpPr/>
            <p:nvPr/>
          </p:nvSpPr>
          <p:spPr>
            <a:xfrm rot="16200000">
              <a:off x="6693068" y="1908608"/>
              <a:ext cx="662422" cy="1990725"/>
            </a:xfrm>
            <a:prstGeom prst="round2SameRect">
              <a:avLst>
                <a:gd name="adj1" fmla="val 31046"/>
                <a:gd name="adj2" fmla="val 0"/>
              </a:avLst>
            </a:prstGeom>
            <a:pattFill prst="dkHorz">
              <a:fgClr>
                <a:schemeClr val="tx1"/>
              </a:fgClr>
              <a:bgClr>
                <a:schemeClr val="bg1"/>
              </a:bgClr>
            </a:patt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grpSp>
      <p:grpSp>
        <p:nvGrpSpPr>
          <p:cNvPr id="136" name="グループ化 135">
            <a:extLst>
              <a:ext uri="{FF2B5EF4-FFF2-40B4-BE49-F238E27FC236}">
                <a16:creationId xmlns:a16="http://schemas.microsoft.com/office/drawing/2014/main" id="{F34C79D0-4B0C-1829-4C12-E22A7C688A79}"/>
              </a:ext>
            </a:extLst>
          </p:cNvPr>
          <p:cNvGrpSpPr/>
          <p:nvPr/>
        </p:nvGrpSpPr>
        <p:grpSpPr>
          <a:xfrm>
            <a:off x="5605351" y="4933525"/>
            <a:ext cx="682652" cy="900212"/>
            <a:chOff x="6028913" y="610012"/>
            <a:chExt cx="1990728" cy="2625170"/>
          </a:xfrm>
        </p:grpSpPr>
        <p:sp>
          <p:nvSpPr>
            <p:cNvPr id="137" name="四角形: 上の 2 つの角を丸める 136">
              <a:extLst>
                <a:ext uri="{FF2B5EF4-FFF2-40B4-BE49-F238E27FC236}">
                  <a16:creationId xmlns:a16="http://schemas.microsoft.com/office/drawing/2014/main" id="{641454B1-BFB6-49DD-5E43-77DB7BE20916}"/>
                </a:ext>
              </a:extLst>
            </p:cNvPr>
            <p:cNvSpPr/>
            <p:nvPr/>
          </p:nvSpPr>
          <p:spPr>
            <a:xfrm rot="16200000">
              <a:off x="5800725" y="838200"/>
              <a:ext cx="2447102" cy="1990725"/>
            </a:xfrm>
            <a:prstGeom prst="round2SameRect">
              <a:avLst>
                <a:gd name="adj1" fmla="val 9490"/>
                <a:gd name="adj2" fmla="val 0"/>
              </a:avLst>
            </a:prstGeom>
            <a:solidFill>
              <a:srgbClr val="FFC000"/>
            </a:solid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sp>
          <p:nvSpPr>
            <p:cNvPr id="138" name="四角形: 上の 2 つの角を丸める 137">
              <a:extLst>
                <a:ext uri="{FF2B5EF4-FFF2-40B4-BE49-F238E27FC236}">
                  <a16:creationId xmlns:a16="http://schemas.microsoft.com/office/drawing/2014/main" id="{07485B5E-C524-2CAB-CB9B-661ED0E9BACB}"/>
                </a:ext>
              </a:extLst>
            </p:cNvPr>
            <p:cNvSpPr/>
            <p:nvPr/>
          </p:nvSpPr>
          <p:spPr>
            <a:xfrm rot="16200000">
              <a:off x="6693068" y="1908608"/>
              <a:ext cx="662422" cy="1990725"/>
            </a:xfrm>
            <a:prstGeom prst="round2SameRect">
              <a:avLst>
                <a:gd name="adj1" fmla="val 31046"/>
                <a:gd name="adj2" fmla="val 0"/>
              </a:avLst>
            </a:prstGeom>
            <a:pattFill prst="dkHorz">
              <a:fgClr>
                <a:schemeClr val="tx1"/>
              </a:fgClr>
              <a:bgClr>
                <a:schemeClr val="bg1"/>
              </a:bgClr>
            </a:patt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grpSp>
      <p:grpSp>
        <p:nvGrpSpPr>
          <p:cNvPr id="139" name="グループ化 138">
            <a:extLst>
              <a:ext uri="{FF2B5EF4-FFF2-40B4-BE49-F238E27FC236}">
                <a16:creationId xmlns:a16="http://schemas.microsoft.com/office/drawing/2014/main" id="{0FDF9060-13E2-ACF7-5950-06DFF6380F5D}"/>
              </a:ext>
            </a:extLst>
          </p:cNvPr>
          <p:cNvGrpSpPr/>
          <p:nvPr/>
        </p:nvGrpSpPr>
        <p:grpSpPr>
          <a:xfrm>
            <a:off x="5367718" y="4694622"/>
            <a:ext cx="682652" cy="900212"/>
            <a:chOff x="6028913" y="610012"/>
            <a:chExt cx="1990728" cy="2625170"/>
          </a:xfrm>
        </p:grpSpPr>
        <p:sp>
          <p:nvSpPr>
            <p:cNvPr id="140" name="四角形: 上の 2 つの角を丸める 139">
              <a:extLst>
                <a:ext uri="{FF2B5EF4-FFF2-40B4-BE49-F238E27FC236}">
                  <a16:creationId xmlns:a16="http://schemas.microsoft.com/office/drawing/2014/main" id="{23EC887C-FA92-648B-C836-41F73AB4C823}"/>
                </a:ext>
              </a:extLst>
            </p:cNvPr>
            <p:cNvSpPr/>
            <p:nvPr/>
          </p:nvSpPr>
          <p:spPr>
            <a:xfrm rot="16200000">
              <a:off x="5800725" y="838200"/>
              <a:ext cx="2447102" cy="1990725"/>
            </a:xfrm>
            <a:prstGeom prst="round2SameRect">
              <a:avLst>
                <a:gd name="adj1" fmla="val 9490"/>
                <a:gd name="adj2" fmla="val 0"/>
              </a:avLst>
            </a:prstGeom>
            <a:solidFill>
              <a:srgbClr val="FFC000"/>
            </a:solid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sp>
          <p:nvSpPr>
            <p:cNvPr id="141" name="四角形: 上の 2 つの角を丸める 140">
              <a:extLst>
                <a:ext uri="{FF2B5EF4-FFF2-40B4-BE49-F238E27FC236}">
                  <a16:creationId xmlns:a16="http://schemas.microsoft.com/office/drawing/2014/main" id="{E1CB09F8-3269-CAAE-2DA0-D47FC0D2A029}"/>
                </a:ext>
              </a:extLst>
            </p:cNvPr>
            <p:cNvSpPr/>
            <p:nvPr/>
          </p:nvSpPr>
          <p:spPr>
            <a:xfrm rot="16200000">
              <a:off x="6693068" y="1908608"/>
              <a:ext cx="662422" cy="1990725"/>
            </a:xfrm>
            <a:prstGeom prst="round2SameRect">
              <a:avLst>
                <a:gd name="adj1" fmla="val 31046"/>
                <a:gd name="adj2" fmla="val 0"/>
              </a:avLst>
            </a:prstGeom>
            <a:pattFill prst="dkHorz">
              <a:fgClr>
                <a:schemeClr val="tx1"/>
              </a:fgClr>
              <a:bgClr>
                <a:schemeClr val="bg1"/>
              </a:bgClr>
            </a:patt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grpSp>
      <p:grpSp>
        <p:nvGrpSpPr>
          <p:cNvPr id="142" name="グループ化 141">
            <a:extLst>
              <a:ext uri="{FF2B5EF4-FFF2-40B4-BE49-F238E27FC236}">
                <a16:creationId xmlns:a16="http://schemas.microsoft.com/office/drawing/2014/main" id="{694A0A43-7FF8-D09F-3183-DC5AE10A2418}"/>
              </a:ext>
            </a:extLst>
          </p:cNvPr>
          <p:cNvGrpSpPr/>
          <p:nvPr/>
        </p:nvGrpSpPr>
        <p:grpSpPr>
          <a:xfrm>
            <a:off x="9417679" y="5586290"/>
            <a:ext cx="682652" cy="900212"/>
            <a:chOff x="6028913" y="610012"/>
            <a:chExt cx="1990728" cy="2625170"/>
          </a:xfrm>
        </p:grpSpPr>
        <p:sp>
          <p:nvSpPr>
            <p:cNvPr id="143" name="四角形: 上の 2 つの角を丸める 142">
              <a:extLst>
                <a:ext uri="{FF2B5EF4-FFF2-40B4-BE49-F238E27FC236}">
                  <a16:creationId xmlns:a16="http://schemas.microsoft.com/office/drawing/2014/main" id="{68718097-F12B-E7A0-8C40-8D62A71AC19C}"/>
                </a:ext>
              </a:extLst>
            </p:cNvPr>
            <p:cNvSpPr/>
            <p:nvPr/>
          </p:nvSpPr>
          <p:spPr>
            <a:xfrm rot="16200000">
              <a:off x="5800725" y="838200"/>
              <a:ext cx="2447102" cy="1990725"/>
            </a:xfrm>
            <a:prstGeom prst="round2SameRect">
              <a:avLst>
                <a:gd name="adj1" fmla="val 9490"/>
                <a:gd name="adj2" fmla="val 0"/>
              </a:avLst>
            </a:prstGeom>
            <a:solidFill>
              <a:srgbClr val="FFC000"/>
            </a:solid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sp>
          <p:nvSpPr>
            <p:cNvPr id="144" name="四角形: 上の 2 つの角を丸める 143">
              <a:extLst>
                <a:ext uri="{FF2B5EF4-FFF2-40B4-BE49-F238E27FC236}">
                  <a16:creationId xmlns:a16="http://schemas.microsoft.com/office/drawing/2014/main" id="{57EC734C-CB1C-3221-4D7A-ABF478A0F834}"/>
                </a:ext>
              </a:extLst>
            </p:cNvPr>
            <p:cNvSpPr/>
            <p:nvPr/>
          </p:nvSpPr>
          <p:spPr>
            <a:xfrm rot="16200000">
              <a:off x="6693068" y="1908608"/>
              <a:ext cx="662422" cy="1990725"/>
            </a:xfrm>
            <a:prstGeom prst="round2SameRect">
              <a:avLst>
                <a:gd name="adj1" fmla="val 31046"/>
                <a:gd name="adj2" fmla="val 0"/>
              </a:avLst>
            </a:prstGeom>
            <a:pattFill prst="dkHorz">
              <a:fgClr>
                <a:schemeClr val="tx1"/>
              </a:fgClr>
              <a:bgClr>
                <a:schemeClr val="bg1"/>
              </a:bgClr>
            </a:patt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grpSp>
      <p:grpSp>
        <p:nvGrpSpPr>
          <p:cNvPr id="145" name="グループ化 144">
            <a:extLst>
              <a:ext uri="{FF2B5EF4-FFF2-40B4-BE49-F238E27FC236}">
                <a16:creationId xmlns:a16="http://schemas.microsoft.com/office/drawing/2014/main" id="{94B2E9D9-3C7C-D9EF-3331-F7319B2A510F}"/>
              </a:ext>
            </a:extLst>
          </p:cNvPr>
          <p:cNvGrpSpPr/>
          <p:nvPr/>
        </p:nvGrpSpPr>
        <p:grpSpPr>
          <a:xfrm>
            <a:off x="8133405" y="5554064"/>
            <a:ext cx="682652" cy="900212"/>
            <a:chOff x="6028913" y="610012"/>
            <a:chExt cx="1990728" cy="2625170"/>
          </a:xfrm>
        </p:grpSpPr>
        <p:sp>
          <p:nvSpPr>
            <p:cNvPr id="146" name="四角形: 上の 2 つの角を丸める 145">
              <a:extLst>
                <a:ext uri="{FF2B5EF4-FFF2-40B4-BE49-F238E27FC236}">
                  <a16:creationId xmlns:a16="http://schemas.microsoft.com/office/drawing/2014/main" id="{383DFD93-0098-9660-CEE9-EB5B5BEEBDD9}"/>
                </a:ext>
              </a:extLst>
            </p:cNvPr>
            <p:cNvSpPr/>
            <p:nvPr/>
          </p:nvSpPr>
          <p:spPr>
            <a:xfrm rot="16200000">
              <a:off x="5800725" y="838200"/>
              <a:ext cx="2447102" cy="1990725"/>
            </a:xfrm>
            <a:prstGeom prst="round2SameRect">
              <a:avLst>
                <a:gd name="adj1" fmla="val 9490"/>
                <a:gd name="adj2" fmla="val 0"/>
              </a:avLst>
            </a:prstGeom>
            <a:solidFill>
              <a:srgbClr val="FFC000"/>
            </a:solid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sp>
          <p:nvSpPr>
            <p:cNvPr id="147" name="四角形: 上の 2 つの角を丸める 146">
              <a:extLst>
                <a:ext uri="{FF2B5EF4-FFF2-40B4-BE49-F238E27FC236}">
                  <a16:creationId xmlns:a16="http://schemas.microsoft.com/office/drawing/2014/main" id="{160992E4-68D2-840A-8F0C-20B36E4DE830}"/>
                </a:ext>
              </a:extLst>
            </p:cNvPr>
            <p:cNvSpPr/>
            <p:nvPr/>
          </p:nvSpPr>
          <p:spPr>
            <a:xfrm rot="16200000">
              <a:off x="6693068" y="1908608"/>
              <a:ext cx="662422" cy="1990725"/>
            </a:xfrm>
            <a:prstGeom prst="round2SameRect">
              <a:avLst>
                <a:gd name="adj1" fmla="val 31046"/>
                <a:gd name="adj2" fmla="val 0"/>
              </a:avLst>
            </a:prstGeom>
            <a:pattFill prst="dkHorz">
              <a:fgClr>
                <a:schemeClr val="tx1"/>
              </a:fgClr>
              <a:bgClr>
                <a:schemeClr val="bg1"/>
              </a:bgClr>
            </a:patt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grpSp>
      <p:grpSp>
        <p:nvGrpSpPr>
          <p:cNvPr id="151" name="グループ化 150">
            <a:extLst>
              <a:ext uri="{FF2B5EF4-FFF2-40B4-BE49-F238E27FC236}">
                <a16:creationId xmlns:a16="http://schemas.microsoft.com/office/drawing/2014/main" id="{E06AC3A9-7C8C-43D4-6426-C5B17E58D9FC}"/>
              </a:ext>
            </a:extLst>
          </p:cNvPr>
          <p:cNvGrpSpPr/>
          <p:nvPr/>
        </p:nvGrpSpPr>
        <p:grpSpPr>
          <a:xfrm>
            <a:off x="9172813" y="5241955"/>
            <a:ext cx="682652" cy="900212"/>
            <a:chOff x="6028913" y="610012"/>
            <a:chExt cx="1990728" cy="2625170"/>
          </a:xfrm>
        </p:grpSpPr>
        <p:sp>
          <p:nvSpPr>
            <p:cNvPr id="152" name="四角形: 上の 2 つの角を丸める 151">
              <a:extLst>
                <a:ext uri="{FF2B5EF4-FFF2-40B4-BE49-F238E27FC236}">
                  <a16:creationId xmlns:a16="http://schemas.microsoft.com/office/drawing/2014/main" id="{A557593D-71EB-CE20-A835-E17B40E24B5A}"/>
                </a:ext>
              </a:extLst>
            </p:cNvPr>
            <p:cNvSpPr/>
            <p:nvPr/>
          </p:nvSpPr>
          <p:spPr>
            <a:xfrm rot="16200000">
              <a:off x="5800725" y="838200"/>
              <a:ext cx="2447102" cy="1990725"/>
            </a:xfrm>
            <a:prstGeom prst="round2SameRect">
              <a:avLst>
                <a:gd name="adj1" fmla="val 9490"/>
                <a:gd name="adj2" fmla="val 0"/>
              </a:avLst>
            </a:prstGeom>
            <a:solidFill>
              <a:srgbClr val="FFC000"/>
            </a:solid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sp>
          <p:nvSpPr>
            <p:cNvPr id="153" name="四角形: 上の 2 つの角を丸める 152">
              <a:extLst>
                <a:ext uri="{FF2B5EF4-FFF2-40B4-BE49-F238E27FC236}">
                  <a16:creationId xmlns:a16="http://schemas.microsoft.com/office/drawing/2014/main" id="{5D7767A6-7893-7C58-DE3D-C142BC58598D}"/>
                </a:ext>
              </a:extLst>
            </p:cNvPr>
            <p:cNvSpPr/>
            <p:nvPr/>
          </p:nvSpPr>
          <p:spPr>
            <a:xfrm rot="16200000">
              <a:off x="6693068" y="1908608"/>
              <a:ext cx="662422" cy="1990725"/>
            </a:xfrm>
            <a:prstGeom prst="round2SameRect">
              <a:avLst>
                <a:gd name="adj1" fmla="val 31046"/>
                <a:gd name="adj2" fmla="val 0"/>
              </a:avLst>
            </a:prstGeom>
            <a:pattFill prst="dkHorz">
              <a:fgClr>
                <a:schemeClr val="tx1"/>
              </a:fgClr>
              <a:bgClr>
                <a:schemeClr val="bg1"/>
              </a:bgClr>
            </a:patt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grpSp>
      <p:grpSp>
        <p:nvGrpSpPr>
          <p:cNvPr id="154" name="グループ化 153">
            <a:extLst>
              <a:ext uri="{FF2B5EF4-FFF2-40B4-BE49-F238E27FC236}">
                <a16:creationId xmlns:a16="http://schemas.microsoft.com/office/drawing/2014/main" id="{6D0E0426-117A-1EB7-31C0-8750F13FDF54}"/>
              </a:ext>
            </a:extLst>
          </p:cNvPr>
          <p:cNvGrpSpPr/>
          <p:nvPr/>
        </p:nvGrpSpPr>
        <p:grpSpPr>
          <a:xfrm>
            <a:off x="9554685" y="4808091"/>
            <a:ext cx="682652" cy="900212"/>
            <a:chOff x="6028913" y="610012"/>
            <a:chExt cx="1990728" cy="2625170"/>
          </a:xfrm>
        </p:grpSpPr>
        <p:sp>
          <p:nvSpPr>
            <p:cNvPr id="155" name="四角形: 上の 2 つの角を丸める 154">
              <a:extLst>
                <a:ext uri="{FF2B5EF4-FFF2-40B4-BE49-F238E27FC236}">
                  <a16:creationId xmlns:a16="http://schemas.microsoft.com/office/drawing/2014/main" id="{1DB898E2-17AF-5B4D-D717-609BB3E7DF9B}"/>
                </a:ext>
              </a:extLst>
            </p:cNvPr>
            <p:cNvSpPr/>
            <p:nvPr/>
          </p:nvSpPr>
          <p:spPr>
            <a:xfrm rot="16200000">
              <a:off x="5800725" y="838200"/>
              <a:ext cx="2447102" cy="1990725"/>
            </a:xfrm>
            <a:prstGeom prst="round2SameRect">
              <a:avLst>
                <a:gd name="adj1" fmla="val 9490"/>
                <a:gd name="adj2" fmla="val 0"/>
              </a:avLst>
            </a:prstGeom>
            <a:solidFill>
              <a:srgbClr val="FFC000"/>
            </a:solid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sp>
          <p:nvSpPr>
            <p:cNvPr id="156" name="四角形: 上の 2 つの角を丸める 155">
              <a:extLst>
                <a:ext uri="{FF2B5EF4-FFF2-40B4-BE49-F238E27FC236}">
                  <a16:creationId xmlns:a16="http://schemas.microsoft.com/office/drawing/2014/main" id="{7773FF55-FC4E-65B3-0957-5309B8D2C318}"/>
                </a:ext>
              </a:extLst>
            </p:cNvPr>
            <p:cNvSpPr/>
            <p:nvPr/>
          </p:nvSpPr>
          <p:spPr>
            <a:xfrm rot="16200000">
              <a:off x="6693068" y="1908608"/>
              <a:ext cx="662422" cy="1990725"/>
            </a:xfrm>
            <a:prstGeom prst="round2SameRect">
              <a:avLst>
                <a:gd name="adj1" fmla="val 31046"/>
                <a:gd name="adj2" fmla="val 0"/>
              </a:avLst>
            </a:prstGeom>
            <a:pattFill prst="dkHorz">
              <a:fgClr>
                <a:schemeClr val="tx1"/>
              </a:fgClr>
              <a:bgClr>
                <a:schemeClr val="bg1"/>
              </a:bgClr>
            </a:patt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grpSp>
      <p:sp>
        <p:nvSpPr>
          <p:cNvPr id="157" name="吹き出し: 円形 156">
            <a:extLst>
              <a:ext uri="{FF2B5EF4-FFF2-40B4-BE49-F238E27FC236}">
                <a16:creationId xmlns:a16="http://schemas.microsoft.com/office/drawing/2014/main" id="{8943B0B4-31F2-E82A-FF82-634F0A9DC7F9}"/>
              </a:ext>
            </a:extLst>
          </p:cNvPr>
          <p:cNvSpPr/>
          <p:nvPr/>
        </p:nvSpPr>
        <p:spPr>
          <a:xfrm>
            <a:off x="1217301" y="3067050"/>
            <a:ext cx="2143125" cy="723900"/>
          </a:xfrm>
          <a:prstGeom prst="wedgeEllipseCallout">
            <a:avLst>
              <a:gd name="adj1" fmla="val 36500"/>
              <a:gd name="adj2" fmla="val 53289"/>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kumimoji="1" lang="en-US" altLang="ja-JP" sz="1600" b="1" dirty="0">
                <a:latin typeface="Meiryo UI" panose="020B0604030504040204" pitchFamily="50" charset="-128"/>
                <a:ea typeface="Meiryo UI" panose="020B0604030504040204" pitchFamily="50" charset="-128"/>
              </a:rPr>
              <a:t>A</a:t>
            </a:r>
            <a:r>
              <a:rPr kumimoji="1" lang="ja-JP" altLang="en-US" sz="1600" b="1" dirty="0">
                <a:latin typeface="Meiryo UI" panose="020B0604030504040204" pitchFamily="50" charset="-128"/>
                <a:ea typeface="Meiryo UI" panose="020B0604030504040204" pitchFamily="50" charset="-128"/>
              </a:rPr>
              <a:t>社です、</a:t>
            </a:r>
            <a:endParaRPr kumimoji="1" lang="en-US" altLang="ja-JP" sz="1600" b="1" dirty="0">
              <a:latin typeface="Meiryo UI" panose="020B0604030504040204" pitchFamily="50" charset="-128"/>
              <a:ea typeface="Meiryo UI" panose="020B0604030504040204" pitchFamily="50" charset="-128"/>
            </a:endParaRPr>
          </a:p>
          <a:p>
            <a:pPr algn="ctr"/>
            <a:r>
              <a:rPr lang="ja-JP" altLang="en-US" sz="1600" b="1" dirty="0">
                <a:latin typeface="Meiryo UI" panose="020B0604030504040204" pitchFamily="50" charset="-128"/>
                <a:ea typeface="Meiryo UI" panose="020B0604030504040204" pitchFamily="50" charset="-128"/>
              </a:rPr>
              <a:t>カタログ全種ください</a:t>
            </a:r>
            <a:endParaRPr kumimoji="1" lang="ja-JP" altLang="en-US" sz="1600" b="1" dirty="0">
              <a:latin typeface="Meiryo UI" panose="020B0604030504040204" pitchFamily="50" charset="-128"/>
              <a:ea typeface="Meiryo UI" panose="020B0604030504040204" pitchFamily="50" charset="-128"/>
            </a:endParaRPr>
          </a:p>
        </p:txBody>
      </p:sp>
      <p:grpSp>
        <p:nvGrpSpPr>
          <p:cNvPr id="158" name="グループ化 157">
            <a:extLst>
              <a:ext uri="{FF2B5EF4-FFF2-40B4-BE49-F238E27FC236}">
                <a16:creationId xmlns:a16="http://schemas.microsoft.com/office/drawing/2014/main" id="{AD37B62D-922E-3A01-71C4-2A3DCCD7DBFC}"/>
              </a:ext>
            </a:extLst>
          </p:cNvPr>
          <p:cNvGrpSpPr/>
          <p:nvPr/>
        </p:nvGrpSpPr>
        <p:grpSpPr>
          <a:xfrm>
            <a:off x="4510468" y="5412091"/>
            <a:ext cx="682652" cy="900212"/>
            <a:chOff x="6028913" y="610012"/>
            <a:chExt cx="1990728" cy="2625170"/>
          </a:xfrm>
        </p:grpSpPr>
        <p:sp>
          <p:nvSpPr>
            <p:cNvPr id="159" name="四角形: 上の 2 つの角を丸める 158">
              <a:extLst>
                <a:ext uri="{FF2B5EF4-FFF2-40B4-BE49-F238E27FC236}">
                  <a16:creationId xmlns:a16="http://schemas.microsoft.com/office/drawing/2014/main" id="{F670C01B-9BDD-0519-8720-FAF68E7FAE32}"/>
                </a:ext>
              </a:extLst>
            </p:cNvPr>
            <p:cNvSpPr/>
            <p:nvPr/>
          </p:nvSpPr>
          <p:spPr>
            <a:xfrm rot="16200000">
              <a:off x="5800725" y="838200"/>
              <a:ext cx="2447102" cy="1990725"/>
            </a:xfrm>
            <a:prstGeom prst="round2SameRect">
              <a:avLst>
                <a:gd name="adj1" fmla="val 9490"/>
                <a:gd name="adj2" fmla="val 0"/>
              </a:avLst>
            </a:prstGeom>
            <a:solidFill>
              <a:srgbClr val="FFC000"/>
            </a:solid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sp>
          <p:nvSpPr>
            <p:cNvPr id="160" name="四角形: 上の 2 つの角を丸める 159">
              <a:extLst>
                <a:ext uri="{FF2B5EF4-FFF2-40B4-BE49-F238E27FC236}">
                  <a16:creationId xmlns:a16="http://schemas.microsoft.com/office/drawing/2014/main" id="{99BB8F03-228E-A075-4AD1-36A26BC0B9ED}"/>
                </a:ext>
              </a:extLst>
            </p:cNvPr>
            <p:cNvSpPr/>
            <p:nvPr/>
          </p:nvSpPr>
          <p:spPr>
            <a:xfrm rot="16200000">
              <a:off x="6693068" y="1908608"/>
              <a:ext cx="662422" cy="1990725"/>
            </a:xfrm>
            <a:prstGeom prst="round2SameRect">
              <a:avLst>
                <a:gd name="adj1" fmla="val 31046"/>
                <a:gd name="adj2" fmla="val 0"/>
              </a:avLst>
            </a:prstGeom>
            <a:pattFill prst="dkHorz">
              <a:fgClr>
                <a:schemeClr val="tx1"/>
              </a:fgClr>
              <a:bgClr>
                <a:schemeClr val="bg1"/>
              </a:bgClr>
            </a:patt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grpSp>
      <p:grpSp>
        <p:nvGrpSpPr>
          <p:cNvPr id="161" name="グループ化 160">
            <a:extLst>
              <a:ext uri="{FF2B5EF4-FFF2-40B4-BE49-F238E27FC236}">
                <a16:creationId xmlns:a16="http://schemas.microsoft.com/office/drawing/2014/main" id="{27960A99-7626-79C5-D637-5FC19017A259}"/>
              </a:ext>
            </a:extLst>
          </p:cNvPr>
          <p:cNvGrpSpPr/>
          <p:nvPr/>
        </p:nvGrpSpPr>
        <p:grpSpPr>
          <a:xfrm>
            <a:off x="4215193" y="5017653"/>
            <a:ext cx="682652" cy="900212"/>
            <a:chOff x="6028913" y="610012"/>
            <a:chExt cx="1990728" cy="2625170"/>
          </a:xfrm>
        </p:grpSpPr>
        <p:sp>
          <p:nvSpPr>
            <p:cNvPr id="162" name="四角形: 上の 2 つの角を丸める 161">
              <a:extLst>
                <a:ext uri="{FF2B5EF4-FFF2-40B4-BE49-F238E27FC236}">
                  <a16:creationId xmlns:a16="http://schemas.microsoft.com/office/drawing/2014/main" id="{4D6B1529-A55E-AD50-D805-0D9589E1140C}"/>
                </a:ext>
              </a:extLst>
            </p:cNvPr>
            <p:cNvSpPr/>
            <p:nvPr/>
          </p:nvSpPr>
          <p:spPr>
            <a:xfrm rot="16200000">
              <a:off x="5800725" y="838200"/>
              <a:ext cx="2447102" cy="1990725"/>
            </a:xfrm>
            <a:prstGeom prst="round2SameRect">
              <a:avLst>
                <a:gd name="adj1" fmla="val 9490"/>
                <a:gd name="adj2" fmla="val 0"/>
              </a:avLst>
            </a:prstGeom>
            <a:solidFill>
              <a:srgbClr val="FFC000"/>
            </a:solid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sp>
          <p:nvSpPr>
            <p:cNvPr id="163" name="四角形: 上の 2 つの角を丸める 162">
              <a:extLst>
                <a:ext uri="{FF2B5EF4-FFF2-40B4-BE49-F238E27FC236}">
                  <a16:creationId xmlns:a16="http://schemas.microsoft.com/office/drawing/2014/main" id="{2BE287E1-BDE5-3F0A-B80A-D53B35F27392}"/>
                </a:ext>
              </a:extLst>
            </p:cNvPr>
            <p:cNvSpPr/>
            <p:nvPr/>
          </p:nvSpPr>
          <p:spPr>
            <a:xfrm rot="16200000">
              <a:off x="6693068" y="1908608"/>
              <a:ext cx="662422" cy="1990725"/>
            </a:xfrm>
            <a:prstGeom prst="round2SameRect">
              <a:avLst>
                <a:gd name="adj1" fmla="val 31046"/>
                <a:gd name="adj2" fmla="val 0"/>
              </a:avLst>
            </a:prstGeom>
            <a:pattFill prst="dkHorz">
              <a:fgClr>
                <a:schemeClr val="tx1"/>
              </a:fgClr>
              <a:bgClr>
                <a:schemeClr val="bg1"/>
              </a:bgClr>
            </a:pattFill>
            <a:ln w="34925">
              <a:solidFill>
                <a:schemeClr val="tx1"/>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dirty="0"/>
            </a:p>
          </p:txBody>
        </p:sp>
      </p:grpSp>
    </p:spTree>
    <p:extLst>
      <p:ext uri="{BB962C8B-B14F-4D97-AF65-F5344CB8AC3E}">
        <p14:creationId xmlns:p14="http://schemas.microsoft.com/office/powerpoint/2010/main" val="15263451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BF996D-4B3B-D847-4893-B43F68EE2EDC}"/>
              </a:ext>
            </a:extLst>
          </p:cNvPr>
          <p:cNvSpPr>
            <a:spLocks noGrp="1"/>
          </p:cNvSpPr>
          <p:nvPr>
            <p:ph type="title"/>
          </p:nvPr>
        </p:nvSpPr>
        <p:spPr/>
        <p:txBody>
          <a:bodyPr/>
          <a:lstStyle/>
          <a:p>
            <a:r>
              <a:rPr lang="ja-JP" altLang="en-US" dirty="0"/>
              <a:t>増幅攻撃（反射攻撃）の成立条件</a:t>
            </a:r>
            <a:endParaRPr kumimoji="1" lang="ja-JP" altLang="en-US" dirty="0"/>
          </a:p>
        </p:txBody>
      </p:sp>
      <p:sp>
        <p:nvSpPr>
          <p:cNvPr id="3" name="コンテンツ プレースホルダー 2">
            <a:extLst>
              <a:ext uri="{FF2B5EF4-FFF2-40B4-BE49-F238E27FC236}">
                <a16:creationId xmlns:a16="http://schemas.microsoft.com/office/drawing/2014/main" id="{5CC75D2D-3AD5-B3EB-4CCC-4E4C63BE220D}"/>
              </a:ext>
            </a:extLst>
          </p:cNvPr>
          <p:cNvSpPr>
            <a:spLocks noGrp="1"/>
          </p:cNvSpPr>
          <p:nvPr>
            <p:ph idx="1"/>
          </p:nvPr>
        </p:nvSpPr>
        <p:spPr/>
        <p:txBody>
          <a:bodyPr>
            <a:normAutofit/>
          </a:bodyPr>
          <a:lstStyle/>
          <a:p>
            <a:r>
              <a:rPr kumimoji="1" lang="ja-JP" altLang="en-US" dirty="0"/>
              <a:t>差出人が偽装できること</a:t>
            </a:r>
            <a:r>
              <a:rPr lang="ja-JP" altLang="en-US" dirty="0"/>
              <a:t>。</a:t>
            </a:r>
            <a:endParaRPr lang="en-US" altLang="ja-JP" dirty="0"/>
          </a:p>
          <a:p>
            <a:pPr lvl="1"/>
            <a:r>
              <a:rPr lang="ja-JP" altLang="en-US" dirty="0"/>
              <a:t>つまり、</a:t>
            </a:r>
            <a:r>
              <a:rPr lang="en-US" altLang="ja-JP" dirty="0"/>
              <a:t>TCP</a:t>
            </a:r>
            <a:r>
              <a:rPr lang="ja-JP" altLang="en-US" dirty="0"/>
              <a:t>通信のようにセッションを形成して相互通信するものは使えない。</a:t>
            </a:r>
            <a:endParaRPr lang="en-US" altLang="ja-JP" dirty="0"/>
          </a:p>
          <a:p>
            <a:r>
              <a:rPr lang="ja-JP" altLang="en-US" dirty="0"/>
              <a:t>リクエストよりレスポンスが巨大になること。</a:t>
            </a:r>
            <a:endParaRPr lang="en-US" altLang="ja-JP" dirty="0"/>
          </a:p>
          <a:p>
            <a:r>
              <a:rPr lang="ja-JP" altLang="en-US" dirty="0"/>
              <a:t>例：</a:t>
            </a:r>
            <a:r>
              <a:rPr lang="en-US" altLang="ja-JP" dirty="0"/>
              <a:t>DNS</a:t>
            </a:r>
            <a:r>
              <a:rPr lang="ja-JP" altLang="en-US" dirty="0"/>
              <a:t>の「</a:t>
            </a:r>
            <a:r>
              <a:rPr lang="en-US" altLang="ja-JP" dirty="0"/>
              <a:t>ANY</a:t>
            </a:r>
            <a:r>
              <a:rPr lang="ja-JP" altLang="en-US" dirty="0"/>
              <a:t>」問い合わせ</a:t>
            </a:r>
            <a:endParaRPr lang="en-US" altLang="ja-JP" dirty="0"/>
          </a:p>
          <a:p>
            <a:pPr lvl="1"/>
            <a:r>
              <a:rPr lang="ja-JP" altLang="en-US" dirty="0"/>
              <a:t>あるドメインに関するあらゆる情報の問い合わせを行う。</a:t>
            </a:r>
            <a:endParaRPr lang="en-US" altLang="ja-JP" dirty="0"/>
          </a:p>
          <a:p>
            <a:pPr lvl="1"/>
            <a:r>
              <a:rPr lang="en-US" altLang="ja-JP" dirty="0"/>
              <a:t>100</a:t>
            </a:r>
            <a:r>
              <a:rPr lang="ja-JP" altLang="en-US" dirty="0"/>
              <a:t>バイトも無い問い合わせに、数</a:t>
            </a:r>
            <a:r>
              <a:rPr lang="en-US" altLang="ja-JP" dirty="0"/>
              <a:t>KB</a:t>
            </a:r>
            <a:r>
              <a:rPr lang="ja-JP" altLang="en-US" dirty="0"/>
              <a:t>のレスポンスが返ってくるのも普通。</a:t>
            </a:r>
            <a:endParaRPr lang="en-US" altLang="ja-JP" dirty="0"/>
          </a:p>
          <a:p>
            <a:r>
              <a:rPr lang="ja-JP" altLang="en-US" dirty="0"/>
              <a:t>例：</a:t>
            </a:r>
            <a:r>
              <a:rPr lang="en-US" altLang="ja-JP" dirty="0"/>
              <a:t>NTP</a:t>
            </a:r>
            <a:r>
              <a:rPr lang="ja-JP" altLang="en-US" dirty="0"/>
              <a:t>の「</a:t>
            </a:r>
            <a:r>
              <a:rPr lang="en-US" altLang="ja-JP" dirty="0" err="1"/>
              <a:t>monlist</a:t>
            </a:r>
            <a:r>
              <a:rPr lang="ja-JP" altLang="en-US" dirty="0"/>
              <a:t>」</a:t>
            </a:r>
            <a:endParaRPr lang="en-US" altLang="ja-JP" dirty="0"/>
          </a:p>
          <a:p>
            <a:pPr lvl="1"/>
            <a:r>
              <a:rPr lang="en-US" altLang="ja-JP" dirty="0"/>
              <a:t>NTP</a:t>
            </a:r>
            <a:r>
              <a:rPr lang="ja-JP" altLang="en-US" dirty="0"/>
              <a:t>（時刻合わせ）サーバに最近接続してきたものの一覧を要求する。</a:t>
            </a:r>
            <a:endParaRPr lang="en-US" altLang="ja-JP" dirty="0"/>
          </a:p>
          <a:p>
            <a:pPr lvl="1"/>
            <a:r>
              <a:rPr lang="ja-JP" altLang="en-US" dirty="0"/>
              <a:t>こちらも、数十バイトの問い合わせに、数</a:t>
            </a:r>
            <a:r>
              <a:rPr lang="en-US" altLang="ja-JP" dirty="0"/>
              <a:t>KB</a:t>
            </a:r>
            <a:r>
              <a:rPr lang="ja-JP" altLang="en-US" dirty="0"/>
              <a:t>のレスポンスが返ってくる。</a:t>
            </a:r>
            <a:endParaRPr lang="en-US" altLang="ja-JP" dirty="0"/>
          </a:p>
          <a:p>
            <a:r>
              <a:rPr lang="en-US" altLang="ja-JP" dirty="0"/>
              <a:t>DNS</a:t>
            </a:r>
            <a:r>
              <a:rPr lang="ja-JP" altLang="en-US" dirty="0"/>
              <a:t>サーバや</a:t>
            </a:r>
            <a:r>
              <a:rPr lang="en-US" altLang="ja-JP" dirty="0"/>
              <a:t>NTP</a:t>
            </a:r>
            <a:r>
              <a:rPr lang="ja-JP" altLang="en-US" dirty="0"/>
              <a:t>サーバは、これらの要求には応じないようにするか、</a:t>
            </a:r>
            <a:br>
              <a:rPr lang="en-US" altLang="ja-JP" dirty="0"/>
            </a:br>
            <a:r>
              <a:rPr lang="ja-JP" altLang="en-US" dirty="0"/>
              <a:t>連続した問い合わせを遮断することが望ましい。（悪用防止）</a:t>
            </a:r>
            <a:endParaRPr lang="en-US" altLang="ja-JP" dirty="0"/>
          </a:p>
          <a:p>
            <a:pPr lvl="1"/>
            <a:endParaRPr lang="en-US" altLang="ja-JP" dirty="0"/>
          </a:p>
        </p:txBody>
      </p:sp>
    </p:spTree>
    <p:extLst>
      <p:ext uri="{BB962C8B-B14F-4D97-AF65-F5344CB8AC3E}">
        <p14:creationId xmlns:p14="http://schemas.microsoft.com/office/powerpoint/2010/main" val="2860115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45D96-3DA8-1714-C382-E5743DD3C54F}"/>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3504B80A-88AE-C1A4-292C-FBB4A73C5A4B}"/>
              </a:ext>
            </a:extLst>
          </p:cNvPr>
          <p:cNvSpPr>
            <a:spLocks noGrp="1"/>
          </p:cNvSpPr>
          <p:nvPr>
            <p:ph type="title"/>
          </p:nvPr>
        </p:nvSpPr>
        <p:spPr/>
        <p:txBody>
          <a:bodyPr/>
          <a:lstStyle/>
          <a:p>
            <a:r>
              <a:rPr lang="ja-JP" altLang="en-US" dirty="0"/>
              <a:t>近年の</a:t>
            </a:r>
            <a:r>
              <a:rPr lang="en-US" altLang="ja-JP" dirty="0"/>
              <a:t>DDoS</a:t>
            </a:r>
            <a:r>
              <a:rPr lang="ja-JP" altLang="en-US" dirty="0"/>
              <a:t>の手口</a:t>
            </a:r>
            <a:endParaRPr lang="en-US" altLang="ja-JP" dirty="0"/>
          </a:p>
        </p:txBody>
      </p:sp>
      <p:sp>
        <p:nvSpPr>
          <p:cNvPr id="5" name="テキスト プレースホルダー 4">
            <a:extLst>
              <a:ext uri="{FF2B5EF4-FFF2-40B4-BE49-F238E27FC236}">
                <a16:creationId xmlns:a16="http://schemas.microsoft.com/office/drawing/2014/main" id="{E5155B2F-0999-9873-58B9-0209144D17AF}"/>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3007496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 name="フリーフォーム: 図形 277">
            <a:extLst>
              <a:ext uri="{FF2B5EF4-FFF2-40B4-BE49-F238E27FC236}">
                <a16:creationId xmlns:a16="http://schemas.microsoft.com/office/drawing/2014/main" id="{79BD8C17-A4D1-71C3-AEE8-7A2382C531E3}"/>
              </a:ext>
            </a:extLst>
          </p:cNvPr>
          <p:cNvSpPr>
            <a:spLocks/>
          </p:cNvSpPr>
          <p:nvPr/>
        </p:nvSpPr>
        <p:spPr>
          <a:xfrm>
            <a:off x="8971233" y="1195652"/>
            <a:ext cx="1236937" cy="4912465"/>
          </a:xfrm>
          <a:custGeom>
            <a:avLst/>
            <a:gdLst>
              <a:gd name="csX0" fmla="*/ 1229117 w 1236937"/>
              <a:gd name="csY0" fmla="*/ 0 h 4912465"/>
              <a:gd name="csX1" fmla="*/ 1236937 w 1236937"/>
              <a:gd name="csY1" fmla="*/ 3278614 h 4912465"/>
              <a:gd name="csX2" fmla="*/ 1099428 w 1236937"/>
              <a:gd name="csY2" fmla="*/ 3460247 h 4912465"/>
              <a:gd name="csX3" fmla="*/ 1099739 w 1236937"/>
              <a:gd name="csY3" fmla="*/ 3590519 h 4912465"/>
              <a:gd name="csX4" fmla="*/ 634026 w 1236937"/>
              <a:gd name="csY4" fmla="*/ 4205672 h 4912465"/>
              <a:gd name="csX5" fmla="*/ 634026 w 1236937"/>
              <a:gd name="csY5" fmla="*/ 4074990 h 4912465"/>
              <a:gd name="csX6" fmla="*/ 0 w 1236937"/>
              <a:gd name="csY6" fmla="*/ 4912465 h 4912465"/>
              <a:gd name="csX7" fmla="*/ 0 w 1236937"/>
              <a:gd name="csY7" fmla="*/ 1610397 h 4912465"/>
              <a:gd name="csX0" fmla="*/ 1229117 w 1236937"/>
              <a:gd name="csY0" fmla="*/ 0 h 4912465"/>
              <a:gd name="csX1" fmla="*/ 1236937 w 1236937"/>
              <a:gd name="csY1" fmla="*/ 3278614 h 4912465"/>
              <a:gd name="csX2" fmla="*/ 1099428 w 1236937"/>
              <a:gd name="csY2" fmla="*/ 3460247 h 4912465"/>
              <a:gd name="csX3" fmla="*/ 1099739 w 1236937"/>
              <a:gd name="csY3" fmla="*/ 3590519 h 4912465"/>
              <a:gd name="csX4" fmla="*/ 621326 w 1236937"/>
              <a:gd name="csY4" fmla="*/ 187522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42589 w 1236937"/>
              <a:gd name="csY3" fmla="*/ 1520419 h 4912465"/>
              <a:gd name="csX4" fmla="*/ 621326 w 1236937"/>
              <a:gd name="csY4" fmla="*/ 187522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42589 w 1236937"/>
              <a:gd name="csY3" fmla="*/ 1520419 h 4912465"/>
              <a:gd name="csX4" fmla="*/ 634026 w 1236937"/>
              <a:gd name="csY4" fmla="*/ 20974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42589 w 1236937"/>
              <a:gd name="csY3" fmla="*/ 1520419 h 4912465"/>
              <a:gd name="csX4" fmla="*/ 614976 w 1236937"/>
              <a:gd name="csY4" fmla="*/ 21101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42589 w 1236937"/>
              <a:gd name="csY3" fmla="*/ 152041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106089 w 1236937"/>
              <a:gd name="csY3" fmla="*/ 150771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80689 w 1236937"/>
              <a:gd name="csY3" fmla="*/ 143151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80689 w 1236937"/>
              <a:gd name="csY3" fmla="*/ 152041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106089 w 1236937"/>
              <a:gd name="csY3" fmla="*/ 150136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9739 w 1236937"/>
              <a:gd name="csY3" fmla="*/ 152676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9739 w 1236937"/>
              <a:gd name="csY3" fmla="*/ 1526769 h 4912465"/>
              <a:gd name="csX4" fmla="*/ 634026 w 1236937"/>
              <a:gd name="csY4" fmla="*/ 212287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9739 w 1236937"/>
              <a:gd name="csY3" fmla="*/ 1526769 h 4912465"/>
              <a:gd name="csX4" fmla="*/ 824526 w 1236937"/>
              <a:gd name="csY4" fmla="*/ 224987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3389 w 1236937"/>
              <a:gd name="csY3" fmla="*/ 1761719 h 4912465"/>
              <a:gd name="csX4" fmla="*/ 824526 w 1236937"/>
              <a:gd name="csY4" fmla="*/ 224987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3389 w 1236937"/>
              <a:gd name="csY3" fmla="*/ 1761719 h 4912465"/>
              <a:gd name="csX4" fmla="*/ 824526 w 1236937"/>
              <a:gd name="csY4" fmla="*/ 191459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3389 w 1236937"/>
              <a:gd name="csY3" fmla="*/ 1761719 h 4912465"/>
              <a:gd name="csX4" fmla="*/ 824526 w 1236937"/>
              <a:gd name="csY4" fmla="*/ 191459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108629 w 1236937"/>
              <a:gd name="csY3" fmla="*/ 1548359 h 4912465"/>
              <a:gd name="csX4" fmla="*/ 824526 w 1236937"/>
              <a:gd name="csY4" fmla="*/ 191459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108629 w 1236937"/>
              <a:gd name="csY3" fmla="*/ 1548359 h 4912465"/>
              <a:gd name="csX4" fmla="*/ 824526 w 1236937"/>
              <a:gd name="csY4" fmla="*/ 191459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236937" h="4912465">
                <a:moveTo>
                  <a:pt x="1229117" y="0"/>
                </a:moveTo>
                <a:cubicBezTo>
                  <a:pt x="1231724" y="1092871"/>
                  <a:pt x="1234330" y="2185743"/>
                  <a:pt x="1236937" y="3278614"/>
                </a:cubicBezTo>
                <a:lnTo>
                  <a:pt x="1099428" y="3460247"/>
                </a:lnTo>
                <a:cubicBezTo>
                  <a:pt x="1099532" y="3503671"/>
                  <a:pt x="1108525" y="1504935"/>
                  <a:pt x="1108629" y="1548359"/>
                </a:cubicBezTo>
                <a:cubicBezTo>
                  <a:pt x="973288" y="1302137"/>
                  <a:pt x="830327" y="1673134"/>
                  <a:pt x="824526" y="1914592"/>
                </a:cubicBezTo>
                <a:cubicBezTo>
                  <a:pt x="828759" y="2647848"/>
                  <a:pt x="820293" y="3094084"/>
                  <a:pt x="824526" y="3827340"/>
                </a:cubicBezTo>
                <a:lnTo>
                  <a:pt x="0" y="4912465"/>
                </a:lnTo>
                <a:lnTo>
                  <a:pt x="0" y="1610397"/>
                </a:lnTo>
                <a:lnTo>
                  <a:pt x="1229117" y="0"/>
                </a:lnTo>
                <a:close/>
              </a:path>
            </a:pathLst>
          </a:cu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71" name="テキスト ボックス 270">
            <a:extLst>
              <a:ext uri="{FF2B5EF4-FFF2-40B4-BE49-F238E27FC236}">
                <a16:creationId xmlns:a16="http://schemas.microsoft.com/office/drawing/2014/main" id="{A53EA046-3819-842A-297C-5528DC565A7F}"/>
              </a:ext>
            </a:extLst>
          </p:cNvPr>
          <p:cNvSpPr txBox="1"/>
          <p:nvPr/>
        </p:nvSpPr>
        <p:spPr>
          <a:xfrm>
            <a:off x="10206232" y="1363738"/>
            <a:ext cx="319281" cy="1323439"/>
          </a:xfrm>
          <a:prstGeom prst="rect">
            <a:avLst/>
          </a:prstGeom>
          <a:blipFill dpi="0" rotWithShape="1">
            <a:blip r:embed="rId2">
              <a:alphaModFix amt="66000"/>
            </a:blip>
            <a:srcRect/>
            <a:tile tx="0" ty="0" sx="100000" sy="100000" flip="none" algn="tl"/>
          </a:blipFill>
          <a:ln w="28575">
            <a:solidFill>
              <a:schemeClr val="tx1"/>
            </a:solidFill>
          </a:ln>
        </p:spPr>
        <p:txBody>
          <a:bodyPr wrap="square">
            <a:spAutoFit/>
          </a:bodyPr>
          <a:lstStyle/>
          <a:p>
            <a:pPr algn="ctr"/>
            <a:r>
              <a:rPr lang="ja-JP" altLang="en-US" sz="2000" b="1" dirty="0">
                <a:latin typeface="HGS行書体" panose="03000600000000000000" pitchFamily="66" charset="-128"/>
                <a:ea typeface="HGS行書体" panose="03000600000000000000" pitchFamily="66" charset="-128"/>
              </a:rPr>
              <a:t>Ａ社そば</a:t>
            </a:r>
            <a:endParaRPr lang="en-US" altLang="ja-JP" sz="2000" b="1" dirty="0">
              <a:latin typeface="HGS行書体" panose="03000600000000000000" pitchFamily="66" charset="-128"/>
              <a:ea typeface="HGS行書体" panose="03000600000000000000" pitchFamily="66" charset="-128"/>
            </a:endParaRPr>
          </a:p>
        </p:txBody>
      </p:sp>
      <p:sp>
        <p:nvSpPr>
          <p:cNvPr id="4" name="タイトル 3">
            <a:extLst>
              <a:ext uri="{FF2B5EF4-FFF2-40B4-BE49-F238E27FC236}">
                <a16:creationId xmlns:a16="http://schemas.microsoft.com/office/drawing/2014/main" id="{23C1FF68-DEE9-C5BF-276A-AA81B0C87988}"/>
              </a:ext>
            </a:extLst>
          </p:cNvPr>
          <p:cNvSpPr>
            <a:spLocks noGrp="1"/>
          </p:cNvSpPr>
          <p:nvPr>
            <p:ph type="title"/>
          </p:nvPr>
        </p:nvSpPr>
        <p:spPr/>
        <p:txBody>
          <a:bodyPr/>
          <a:lstStyle/>
          <a:p>
            <a:r>
              <a:rPr lang="en-US" altLang="ja-JP" dirty="0"/>
              <a:t>TCP</a:t>
            </a:r>
            <a:r>
              <a:rPr lang="ja-JP" altLang="en-US" dirty="0"/>
              <a:t>アノマリー攻撃</a:t>
            </a:r>
          </a:p>
        </p:txBody>
      </p:sp>
      <p:grpSp>
        <p:nvGrpSpPr>
          <p:cNvPr id="202" name="グループ化 201">
            <a:extLst>
              <a:ext uri="{FF2B5EF4-FFF2-40B4-BE49-F238E27FC236}">
                <a16:creationId xmlns:a16="http://schemas.microsoft.com/office/drawing/2014/main" id="{EBAE531D-677A-139D-6A41-2948B9EC4E90}"/>
              </a:ext>
            </a:extLst>
          </p:cNvPr>
          <p:cNvGrpSpPr/>
          <p:nvPr/>
        </p:nvGrpSpPr>
        <p:grpSpPr>
          <a:xfrm>
            <a:off x="2804644" y="4005520"/>
            <a:ext cx="4894535" cy="1338855"/>
            <a:chOff x="905334" y="2971775"/>
            <a:chExt cx="6784730" cy="1855901"/>
          </a:xfrm>
        </p:grpSpPr>
        <p:grpSp>
          <p:nvGrpSpPr>
            <p:cNvPr id="59" name="グループ化 58">
              <a:extLst>
                <a:ext uri="{FF2B5EF4-FFF2-40B4-BE49-F238E27FC236}">
                  <a16:creationId xmlns:a16="http://schemas.microsoft.com/office/drawing/2014/main" id="{FE0C401F-935A-EDB3-88F5-1FC65D44BC7A}"/>
                </a:ext>
              </a:extLst>
            </p:cNvPr>
            <p:cNvGrpSpPr/>
            <p:nvPr/>
          </p:nvGrpSpPr>
          <p:grpSpPr>
            <a:xfrm>
              <a:off x="905334" y="2971775"/>
              <a:ext cx="6784730" cy="1602449"/>
              <a:chOff x="1048209" y="1876974"/>
              <a:chExt cx="6784730" cy="1602449"/>
            </a:xfrm>
          </p:grpSpPr>
          <p:sp>
            <p:nvSpPr>
              <p:cNvPr id="55" name="円柱 54">
                <a:extLst>
                  <a:ext uri="{FF2B5EF4-FFF2-40B4-BE49-F238E27FC236}">
                    <a16:creationId xmlns:a16="http://schemas.microsoft.com/office/drawing/2014/main" id="{B3ECD45F-ED89-8DB8-696B-7DF84571EBF6}"/>
                  </a:ext>
                </a:extLst>
              </p:cNvPr>
              <p:cNvSpPr/>
              <p:nvPr/>
            </p:nvSpPr>
            <p:spPr>
              <a:xfrm>
                <a:off x="107878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6" name="円柱 55">
                <a:extLst>
                  <a:ext uri="{FF2B5EF4-FFF2-40B4-BE49-F238E27FC236}">
                    <a16:creationId xmlns:a16="http://schemas.microsoft.com/office/drawing/2014/main" id="{5B75F051-C241-CD60-AE90-098EDA7B7D18}"/>
                  </a:ext>
                </a:extLst>
              </p:cNvPr>
              <p:cNvSpPr/>
              <p:nvPr/>
            </p:nvSpPr>
            <p:spPr>
              <a:xfrm>
                <a:off x="732083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7" name="円柱 56">
                <a:extLst>
                  <a:ext uri="{FF2B5EF4-FFF2-40B4-BE49-F238E27FC236}">
                    <a16:creationId xmlns:a16="http://schemas.microsoft.com/office/drawing/2014/main" id="{FA92A466-C92B-A61E-AFE0-A74B0FE6569A}"/>
                  </a:ext>
                </a:extLst>
              </p:cNvPr>
              <p:cNvSpPr/>
              <p:nvPr/>
            </p:nvSpPr>
            <p:spPr>
              <a:xfrm>
                <a:off x="148998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8" name="円柱 57">
                <a:extLst>
                  <a:ext uri="{FF2B5EF4-FFF2-40B4-BE49-F238E27FC236}">
                    <a16:creationId xmlns:a16="http://schemas.microsoft.com/office/drawing/2014/main" id="{0310B6EB-DDAE-83B3-6042-FDED69E80172}"/>
                  </a:ext>
                </a:extLst>
              </p:cNvPr>
              <p:cNvSpPr/>
              <p:nvPr/>
            </p:nvSpPr>
            <p:spPr>
              <a:xfrm>
                <a:off x="773203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33" name="グループ化 32">
                <a:extLst>
                  <a:ext uri="{FF2B5EF4-FFF2-40B4-BE49-F238E27FC236}">
                    <a16:creationId xmlns:a16="http://schemas.microsoft.com/office/drawing/2014/main" id="{957D6177-1620-84F9-9D96-4D55AD046ECA}"/>
                  </a:ext>
                </a:extLst>
              </p:cNvPr>
              <p:cNvGrpSpPr/>
              <p:nvPr/>
            </p:nvGrpSpPr>
            <p:grpSpPr>
              <a:xfrm>
                <a:off x="1048209" y="1876974"/>
                <a:ext cx="6784730" cy="630655"/>
                <a:chOff x="396799" y="2524125"/>
                <a:chExt cx="6784730" cy="630655"/>
              </a:xfrm>
            </p:grpSpPr>
            <p:sp>
              <p:nvSpPr>
                <p:cNvPr id="21" name="平行四辺形 20">
                  <a:extLst>
                    <a:ext uri="{FF2B5EF4-FFF2-40B4-BE49-F238E27FC236}">
                      <a16:creationId xmlns:a16="http://schemas.microsoft.com/office/drawing/2014/main" id="{AE905B88-2451-1054-25CE-C50A83C3D694}"/>
                    </a:ext>
                  </a:extLst>
                </p:cNvPr>
                <p:cNvSpPr/>
                <p:nvPr/>
              </p:nvSpPr>
              <p:spPr>
                <a:xfrm>
                  <a:off x="399081" y="2524125"/>
                  <a:ext cx="6780166" cy="495300"/>
                </a:xfrm>
                <a:prstGeom prst="parallelogram">
                  <a:avLst>
                    <a:gd name="adj" fmla="val 75000"/>
                  </a:avLst>
                </a:prstGeom>
                <a:blipFill>
                  <a:blip r:embed="rId2"/>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7DBD3759-ACCC-65A9-897A-C579047BD4ED}"/>
                    </a:ext>
                  </a:extLst>
                </p:cNvPr>
                <p:cNvSpPr/>
                <p:nvPr/>
              </p:nvSpPr>
              <p:spPr>
                <a:xfrm>
                  <a:off x="396799" y="3019426"/>
                  <a:ext cx="6407951" cy="135354"/>
                </a:xfrm>
                <a:prstGeom prst="rect">
                  <a:avLst/>
                </a:prstGeom>
                <a:blipFill>
                  <a:blip r:embed="rId3"/>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F838CDB1-00FE-6D84-E2B8-D526841621AA}"/>
                    </a:ext>
                  </a:extLst>
                </p:cNvPr>
                <p:cNvSpPr/>
                <p:nvPr/>
              </p:nvSpPr>
              <p:spPr>
                <a:xfrm>
                  <a:off x="6804750" y="2528888"/>
                  <a:ext cx="376779" cy="625892"/>
                </a:xfrm>
                <a:custGeom>
                  <a:avLst/>
                  <a:gdLst>
                    <a:gd name="csX0" fmla="*/ 0 w 1284035"/>
                    <a:gd name="csY0" fmla="*/ 0 h 135354"/>
                    <a:gd name="csX1" fmla="*/ 1284035 w 1284035"/>
                    <a:gd name="csY1" fmla="*/ 0 h 135354"/>
                    <a:gd name="csX2" fmla="*/ 1284035 w 1284035"/>
                    <a:gd name="csY2" fmla="*/ 135354 h 135354"/>
                    <a:gd name="csX3" fmla="*/ 0 w 1284035"/>
                    <a:gd name="csY3" fmla="*/ 135354 h 135354"/>
                    <a:gd name="csX4" fmla="*/ 0 w 1284035"/>
                    <a:gd name="csY4" fmla="*/ 0 h 135354"/>
                    <a:gd name="csX0" fmla="*/ 0 w 1284035"/>
                    <a:gd name="csY0" fmla="*/ 490538 h 625892"/>
                    <a:gd name="csX1" fmla="*/ 374397 w 1284035"/>
                    <a:gd name="csY1" fmla="*/ 0 h 625892"/>
                    <a:gd name="csX2" fmla="*/ 1284035 w 1284035"/>
                    <a:gd name="csY2" fmla="*/ 625892 h 625892"/>
                    <a:gd name="csX3" fmla="*/ 0 w 1284035"/>
                    <a:gd name="csY3" fmla="*/ 625892 h 625892"/>
                    <a:gd name="csX4" fmla="*/ 0 w 1284035"/>
                    <a:gd name="csY4" fmla="*/ 490538 h 625892"/>
                    <a:gd name="csX0" fmla="*/ 0 w 376779"/>
                    <a:gd name="csY0" fmla="*/ 490538 h 625892"/>
                    <a:gd name="csX1" fmla="*/ 374397 w 376779"/>
                    <a:gd name="csY1" fmla="*/ 0 h 625892"/>
                    <a:gd name="csX2" fmla="*/ 376779 w 376779"/>
                    <a:gd name="csY2" fmla="*/ 128210 h 625892"/>
                    <a:gd name="csX3" fmla="*/ 0 w 376779"/>
                    <a:gd name="csY3" fmla="*/ 625892 h 625892"/>
                    <a:gd name="csX4" fmla="*/ 0 w 376779"/>
                    <a:gd name="csY4" fmla="*/ 490538 h 625892"/>
                  </a:gdLst>
                  <a:ahLst/>
                  <a:cxnLst>
                    <a:cxn ang="0">
                      <a:pos x="csX0" y="csY0"/>
                    </a:cxn>
                    <a:cxn ang="0">
                      <a:pos x="csX1" y="csY1"/>
                    </a:cxn>
                    <a:cxn ang="0">
                      <a:pos x="csX2" y="csY2"/>
                    </a:cxn>
                    <a:cxn ang="0">
                      <a:pos x="csX3" y="csY3"/>
                    </a:cxn>
                    <a:cxn ang="0">
                      <a:pos x="csX4" y="csY4"/>
                    </a:cxn>
                  </a:cxnLst>
                  <a:rect l="l" t="t" r="r" b="b"/>
                  <a:pathLst>
                    <a:path w="376779" h="625892">
                      <a:moveTo>
                        <a:pt x="0" y="490538"/>
                      </a:moveTo>
                      <a:lnTo>
                        <a:pt x="374397" y="0"/>
                      </a:lnTo>
                      <a:lnTo>
                        <a:pt x="376779" y="128210"/>
                      </a:lnTo>
                      <a:lnTo>
                        <a:pt x="0" y="625892"/>
                      </a:lnTo>
                      <a:lnTo>
                        <a:pt x="0" y="490538"/>
                      </a:lnTo>
                      <a:close/>
                    </a:path>
                  </a:pathLst>
                </a:custGeom>
                <a:blipFill>
                  <a:blip r:embed="rId4"/>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60" name="グループ化 59">
              <a:extLst>
                <a:ext uri="{FF2B5EF4-FFF2-40B4-BE49-F238E27FC236}">
                  <a16:creationId xmlns:a16="http://schemas.microsoft.com/office/drawing/2014/main" id="{CD0E347F-CC87-9A29-DCFE-2E2832CF2EBA}"/>
                </a:ext>
              </a:extLst>
            </p:cNvPr>
            <p:cNvGrpSpPr/>
            <p:nvPr/>
          </p:nvGrpSpPr>
          <p:grpSpPr>
            <a:xfrm>
              <a:off x="1158665" y="3936387"/>
              <a:ext cx="693200" cy="891289"/>
              <a:chOff x="2682875" y="1869476"/>
              <a:chExt cx="2592000" cy="3332692"/>
            </a:xfrm>
          </p:grpSpPr>
          <p:sp>
            <p:nvSpPr>
              <p:cNvPr id="61" name="円柱 60">
                <a:extLst>
                  <a:ext uri="{FF2B5EF4-FFF2-40B4-BE49-F238E27FC236}">
                    <a16:creationId xmlns:a16="http://schemas.microsoft.com/office/drawing/2014/main" id="{952E4112-ED56-46F8-1A5D-8A8452AD29A3}"/>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62" name="円柱 61">
                <a:extLst>
                  <a:ext uri="{FF2B5EF4-FFF2-40B4-BE49-F238E27FC236}">
                    <a16:creationId xmlns:a16="http://schemas.microsoft.com/office/drawing/2014/main" id="{3D0BF21D-20BD-031C-E898-5D9A59AC45B4}"/>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63" name="円柱 62">
                <a:extLst>
                  <a:ext uri="{FF2B5EF4-FFF2-40B4-BE49-F238E27FC236}">
                    <a16:creationId xmlns:a16="http://schemas.microsoft.com/office/drawing/2014/main" id="{2B948F3D-F0B2-5CE9-3244-D0177310FEBF}"/>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64" name="グループ化 63">
                <a:extLst>
                  <a:ext uri="{FF2B5EF4-FFF2-40B4-BE49-F238E27FC236}">
                    <a16:creationId xmlns:a16="http://schemas.microsoft.com/office/drawing/2014/main" id="{C698C54C-794F-8AB4-6916-9F44AFA6778A}"/>
                  </a:ext>
                </a:extLst>
              </p:cNvPr>
              <p:cNvGrpSpPr/>
              <p:nvPr/>
            </p:nvGrpSpPr>
            <p:grpSpPr>
              <a:xfrm>
                <a:off x="2682875" y="1869476"/>
                <a:ext cx="2592000" cy="1559524"/>
                <a:chOff x="1320800" y="2336201"/>
                <a:chExt cx="2592000" cy="3302600"/>
              </a:xfrm>
            </p:grpSpPr>
            <p:sp>
              <p:nvSpPr>
                <p:cNvPr id="65" name="フリーフォーム: 図形 64">
                  <a:extLst>
                    <a:ext uri="{FF2B5EF4-FFF2-40B4-BE49-F238E27FC236}">
                      <a16:creationId xmlns:a16="http://schemas.microsoft.com/office/drawing/2014/main" id="{559961BD-D66B-DE98-3E1E-7D6EDA3BE3FC}"/>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6" name="楕円 65">
                  <a:extLst>
                    <a:ext uri="{FF2B5EF4-FFF2-40B4-BE49-F238E27FC236}">
                      <a16:creationId xmlns:a16="http://schemas.microsoft.com/office/drawing/2014/main" id="{60C478EC-2623-B959-B1AB-80344C01CE8A}"/>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67" name="グループ化 66">
              <a:extLst>
                <a:ext uri="{FF2B5EF4-FFF2-40B4-BE49-F238E27FC236}">
                  <a16:creationId xmlns:a16="http://schemas.microsoft.com/office/drawing/2014/main" id="{2312C846-F62E-2082-D527-564BD9DC0C3E}"/>
                </a:ext>
              </a:extLst>
            </p:cNvPr>
            <p:cNvGrpSpPr/>
            <p:nvPr/>
          </p:nvGrpSpPr>
          <p:grpSpPr>
            <a:xfrm>
              <a:off x="2349290" y="3936387"/>
              <a:ext cx="693200" cy="891289"/>
              <a:chOff x="2682875" y="1869476"/>
              <a:chExt cx="2592000" cy="3332692"/>
            </a:xfrm>
          </p:grpSpPr>
          <p:sp>
            <p:nvSpPr>
              <p:cNvPr id="68" name="円柱 67">
                <a:extLst>
                  <a:ext uri="{FF2B5EF4-FFF2-40B4-BE49-F238E27FC236}">
                    <a16:creationId xmlns:a16="http://schemas.microsoft.com/office/drawing/2014/main" id="{E946F8E9-444C-5629-5D75-86A263EDB2CA}"/>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69" name="円柱 68">
                <a:extLst>
                  <a:ext uri="{FF2B5EF4-FFF2-40B4-BE49-F238E27FC236}">
                    <a16:creationId xmlns:a16="http://schemas.microsoft.com/office/drawing/2014/main" id="{9FFBCA2D-94A5-5398-45C6-BE29FB5DED98}"/>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70" name="円柱 69">
                <a:extLst>
                  <a:ext uri="{FF2B5EF4-FFF2-40B4-BE49-F238E27FC236}">
                    <a16:creationId xmlns:a16="http://schemas.microsoft.com/office/drawing/2014/main" id="{8FF4CBDE-F263-1508-8D06-890318477FC8}"/>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71" name="グループ化 70">
                <a:extLst>
                  <a:ext uri="{FF2B5EF4-FFF2-40B4-BE49-F238E27FC236}">
                    <a16:creationId xmlns:a16="http://schemas.microsoft.com/office/drawing/2014/main" id="{471FB61E-E067-170D-3804-F90B83BF0C82}"/>
                  </a:ext>
                </a:extLst>
              </p:cNvPr>
              <p:cNvGrpSpPr/>
              <p:nvPr/>
            </p:nvGrpSpPr>
            <p:grpSpPr>
              <a:xfrm>
                <a:off x="2682875" y="1869476"/>
                <a:ext cx="2592000" cy="1559524"/>
                <a:chOff x="1320800" y="2336201"/>
                <a:chExt cx="2592000" cy="3302600"/>
              </a:xfrm>
            </p:grpSpPr>
            <p:sp>
              <p:nvSpPr>
                <p:cNvPr id="72" name="フリーフォーム: 図形 71">
                  <a:extLst>
                    <a:ext uri="{FF2B5EF4-FFF2-40B4-BE49-F238E27FC236}">
                      <a16:creationId xmlns:a16="http://schemas.microsoft.com/office/drawing/2014/main" id="{37458E45-61C7-BFBA-F669-1F3C242F64AB}"/>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3" name="楕円 72">
                  <a:extLst>
                    <a:ext uri="{FF2B5EF4-FFF2-40B4-BE49-F238E27FC236}">
                      <a16:creationId xmlns:a16="http://schemas.microsoft.com/office/drawing/2014/main" id="{77886BBF-3B42-A3E2-C4F5-CA2E48C3380F}"/>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74" name="グループ化 73">
              <a:extLst>
                <a:ext uri="{FF2B5EF4-FFF2-40B4-BE49-F238E27FC236}">
                  <a16:creationId xmlns:a16="http://schemas.microsoft.com/office/drawing/2014/main" id="{17EE7201-A293-6152-96BA-0FFFD41FC906}"/>
                </a:ext>
              </a:extLst>
            </p:cNvPr>
            <p:cNvGrpSpPr/>
            <p:nvPr/>
          </p:nvGrpSpPr>
          <p:grpSpPr>
            <a:xfrm>
              <a:off x="3519878" y="3936387"/>
              <a:ext cx="693200" cy="891289"/>
              <a:chOff x="2682875" y="1869476"/>
              <a:chExt cx="2592000" cy="3332692"/>
            </a:xfrm>
          </p:grpSpPr>
          <p:sp>
            <p:nvSpPr>
              <p:cNvPr id="75" name="円柱 74">
                <a:extLst>
                  <a:ext uri="{FF2B5EF4-FFF2-40B4-BE49-F238E27FC236}">
                    <a16:creationId xmlns:a16="http://schemas.microsoft.com/office/drawing/2014/main" id="{5FB455EA-A4AF-2E87-894D-DEF26CB405B2}"/>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76" name="円柱 75">
                <a:extLst>
                  <a:ext uri="{FF2B5EF4-FFF2-40B4-BE49-F238E27FC236}">
                    <a16:creationId xmlns:a16="http://schemas.microsoft.com/office/drawing/2014/main" id="{C052326F-BDC5-C5D4-84A8-3F7E4AABEE91}"/>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77" name="円柱 76">
                <a:extLst>
                  <a:ext uri="{FF2B5EF4-FFF2-40B4-BE49-F238E27FC236}">
                    <a16:creationId xmlns:a16="http://schemas.microsoft.com/office/drawing/2014/main" id="{43168CEE-6E29-C183-61E4-EFC96C7716E1}"/>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78" name="グループ化 77">
                <a:extLst>
                  <a:ext uri="{FF2B5EF4-FFF2-40B4-BE49-F238E27FC236}">
                    <a16:creationId xmlns:a16="http://schemas.microsoft.com/office/drawing/2014/main" id="{57F39399-DFA2-349D-CE03-3E5008A0FB4B}"/>
                  </a:ext>
                </a:extLst>
              </p:cNvPr>
              <p:cNvGrpSpPr/>
              <p:nvPr/>
            </p:nvGrpSpPr>
            <p:grpSpPr>
              <a:xfrm>
                <a:off x="2682875" y="1869476"/>
                <a:ext cx="2592000" cy="1559524"/>
                <a:chOff x="1320800" y="2336201"/>
                <a:chExt cx="2592000" cy="3302600"/>
              </a:xfrm>
            </p:grpSpPr>
            <p:sp>
              <p:nvSpPr>
                <p:cNvPr id="79" name="フリーフォーム: 図形 78">
                  <a:extLst>
                    <a:ext uri="{FF2B5EF4-FFF2-40B4-BE49-F238E27FC236}">
                      <a16:creationId xmlns:a16="http://schemas.microsoft.com/office/drawing/2014/main" id="{D71C6039-82FB-E9E4-07E7-E7948A196760}"/>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0" name="楕円 79">
                  <a:extLst>
                    <a:ext uri="{FF2B5EF4-FFF2-40B4-BE49-F238E27FC236}">
                      <a16:creationId xmlns:a16="http://schemas.microsoft.com/office/drawing/2014/main" id="{D89C4CD7-340E-1B11-9DCF-5EDC07DBBF65}"/>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81" name="グループ化 80">
              <a:extLst>
                <a:ext uri="{FF2B5EF4-FFF2-40B4-BE49-F238E27FC236}">
                  <a16:creationId xmlns:a16="http://schemas.microsoft.com/office/drawing/2014/main" id="{523662E4-6B90-075E-ABA5-AE3FB6BCCF0B}"/>
                </a:ext>
              </a:extLst>
            </p:cNvPr>
            <p:cNvGrpSpPr/>
            <p:nvPr/>
          </p:nvGrpSpPr>
          <p:grpSpPr>
            <a:xfrm>
              <a:off x="4806295" y="3936387"/>
              <a:ext cx="693200" cy="891289"/>
              <a:chOff x="2682875" y="1869476"/>
              <a:chExt cx="2592000" cy="3332692"/>
            </a:xfrm>
          </p:grpSpPr>
          <p:sp>
            <p:nvSpPr>
              <p:cNvPr id="82" name="円柱 81">
                <a:extLst>
                  <a:ext uri="{FF2B5EF4-FFF2-40B4-BE49-F238E27FC236}">
                    <a16:creationId xmlns:a16="http://schemas.microsoft.com/office/drawing/2014/main" id="{B32C22E4-E59B-932C-3059-4CD6BC18F3EE}"/>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83" name="円柱 82">
                <a:extLst>
                  <a:ext uri="{FF2B5EF4-FFF2-40B4-BE49-F238E27FC236}">
                    <a16:creationId xmlns:a16="http://schemas.microsoft.com/office/drawing/2014/main" id="{566FD7A6-D4C4-A668-4A2A-9AF16C212B37}"/>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84" name="円柱 83">
                <a:extLst>
                  <a:ext uri="{FF2B5EF4-FFF2-40B4-BE49-F238E27FC236}">
                    <a16:creationId xmlns:a16="http://schemas.microsoft.com/office/drawing/2014/main" id="{25CBF6D2-2844-094D-3583-AC6287566278}"/>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85" name="グループ化 84">
                <a:extLst>
                  <a:ext uri="{FF2B5EF4-FFF2-40B4-BE49-F238E27FC236}">
                    <a16:creationId xmlns:a16="http://schemas.microsoft.com/office/drawing/2014/main" id="{DB397447-EE73-FCA6-D8B9-1DCD8EC168BF}"/>
                  </a:ext>
                </a:extLst>
              </p:cNvPr>
              <p:cNvGrpSpPr/>
              <p:nvPr/>
            </p:nvGrpSpPr>
            <p:grpSpPr>
              <a:xfrm>
                <a:off x="2682875" y="1869476"/>
                <a:ext cx="2592000" cy="1559524"/>
                <a:chOff x="1320800" y="2336201"/>
                <a:chExt cx="2592000" cy="3302600"/>
              </a:xfrm>
            </p:grpSpPr>
            <p:sp>
              <p:nvSpPr>
                <p:cNvPr id="86" name="フリーフォーム: 図形 85">
                  <a:extLst>
                    <a:ext uri="{FF2B5EF4-FFF2-40B4-BE49-F238E27FC236}">
                      <a16:creationId xmlns:a16="http://schemas.microsoft.com/office/drawing/2014/main" id="{034AD601-1712-5071-C575-C7404B41C257}"/>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7" name="楕円 86">
                  <a:extLst>
                    <a:ext uri="{FF2B5EF4-FFF2-40B4-BE49-F238E27FC236}">
                      <a16:creationId xmlns:a16="http://schemas.microsoft.com/office/drawing/2014/main" id="{DDBFB31B-1F1C-31A5-5A00-8DD6EDB8B2E1}"/>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88" name="グループ化 87">
              <a:extLst>
                <a:ext uri="{FF2B5EF4-FFF2-40B4-BE49-F238E27FC236}">
                  <a16:creationId xmlns:a16="http://schemas.microsoft.com/office/drawing/2014/main" id="{B01B98FB-0724-6D39-7D6A-67521C2FB9B9}"/>
                </a:ext>
              </a:extLst>
            </p:cNvPr>
            <p:cNvGrpSpPr/>
            <p:nvPr/>
          </p:nvGrpSpPr>
          <p:grpSpPr>
            <a:xfrm>
              <a:off x="6073561" y="3936387"/>
              <a:ext cx="693200" cy="891289"/>
              <a:chOff x="2682875" y="1869476"/>
              <a:chExt cx="2592000" cy="3332692"/>
            </a:xfrm>
          </p:grpSpPr>
          <p:sp>
            <p:nvSpPr>
              <p:cNvPr id="89" name="円柱 88">
                <a:extLst>
                  <a:ext uri="{FF2B5EF4-FFF2-40B4-BE49-F238E27FC236}">
                    <a16:creationId xmlns:a16="http://schemas.microsoft.com/office/drawing/2014/main" id="{60CE10B4-40D1-24DE-5D1F-EF6C5DBCD81B}"/>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90" name="円柱 89">
                <a:extLst>
                  <a:ext uri="{FF2B5EF4-FFF2-40B4-BE49-F238E27FC236}">
                    <a16:creationId xmlns:a16="http://schemas.microsoft.com/office/drawing/2014/main" id="{5FB7B1D2-21BB-524D-FFE8-B11A0C1FF391}"/>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91" name="円柱 90">
                <a:extLst>
                  <a:ext uri="{FF2B5EF4-FFF2-40B4-BE49-F238E27FC236}">
                    <a16:creationId xmlns:a16="http://schemas.microsoft.com/office/drawing/2014/main" id="{0F68BCCF-37EA-57AA-8C05-B411738845F8}"/>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92" name="グループ化 91">
                <a:extLst>
                  <a:ext uri="{FF2B5EF4-FFF2-40B4-BE49-F238E27FC236}">
                    <a16:creationId xmlns:a16="http://schemas.microsoft.com/office/drawing/2014/main" id="{4E44B62F-98B3-3579-856A-05299FF62981}"/>
                  </a:ext>
                </a:extLst>
              </p:cNvPr>
              <p:cNvGrpSpPr/>
              <p:nvPr/>
            </p:nvGrpSpPr>
            <p:grpSpPr>
              <a:xfrm>
                <a:off x="2682875" y="1869476"/>
                <a:ext cx="2592000" cy="1559524"/>
                <a:chOff x="1320800" y="2336201"/>
                <a:chExt cx="2592000" cy="3302600"/>
              </a:xfrm>
            </p:grpSpPr>
            <p:sp>
              <p:nvSpPr>
                <p:cNvPr id="93" name="フリーフォーム: 図形 92">
                  <a:extLst>
                    <a:ext uri="{FF2B5EF4-FFF2-40B4-BE49-F238E27FC236}">
                      <a16:creationId xmlns:a16="http://schemas.microsoft.com/office/drawing/2014/main" id="{3B527556-E5B0-3C26-AB49-34BD83E2FF32}"/>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4" name="楕円 93">
                  <a:extLst>
                    <a:ext uri="{FF2B5EF4-FFF2-40B4-BE49-F238E27FC236}">
                      <a16:creationId xmlns:a16="http://schemas.microsoft.com/office/drawing/2014/main" id="{E131D4AF-A0D4-B143-99E4-CA5D79771243}"/>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102" name="平行四辺形 101">
            <a:extLst>
              <a:ext uri="{FF2B5EF4-FFF2-40B4-BE49-F238E27FC236}">
                <a16:creationId xmlns:a16="http://schemas.microsoft.com/office/drawing/2014/main" id="{6392B920-4283-E2E0-C2B0-CCA64B1A96E8}"/>
              </a:ext>
            </a:extLst>
          </p:cNvPr>
          <p:cNvSpPr/>
          <p:nvPr/>
        </p:nvSpPr>
        <p:spPr>
          <a:xfrm>
            <a:off x="4455552" y="2784596"/>
            <a:ext cx="3088631" cy="293013"/>
          </a:xfrm>
          <a:prstGeom prst="parallelogram">
            <a:avLst>
              <a:gd name="adj" fmla="val 75000"/>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3" name="正方形/長方形 102">
            <a:extLst>
              <a:ext uri="{FF2B5EF4-FFF2-40B4-BE49-F238E27FC236}">
                <a16:creationId xmlns:a16="http://schemas.microsoft.com/office/drawing/2014/main" id="{774CB626-3745-7E0E-16B5-091F6CE2912B}"/>
              </a:ext>
            </a:extLst>
          </p:cNvPr>
          <p:cNvSpPr>
            <a:spLocks/>
          </p:cNvSpPr>
          <p:nvPr/>
        </p:nvSpPr>
        <p:spPr>
          <a:xfrm>
            <a:off x="4454201" y="3073230"/>
            <a:ext cx="2875544" cy="594788"/>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7" name="フリーフォーム: 図形 116">
            <a:extLst>
              <a:ext uri="{FF2B5EF4-FFF2-40B4-BE49-F238E27FC236}">
                <a16:creationId xmlns:a16="http://schemas.microsoft.com/office/drawing/2014/main" id="{50E44572-8A70-82E6-A20D-226574056BB1}"/>
              </a:ext>
            </a:extLst>
          </p:cNvPr>
          <p:cNvSpPr>
            <a:spLocks/>
          </p:cNvSpPr>
          <p:nvPr/>
        </p:nvSpPr>
        <p:spPr>
          <a:xfrm>
            <a:off x="7322635" y="2787414"/>
            <a:ext cx="222898" cy="885234"/>
          </a:xfrm>
          <a:custGeom>
            <a:avLst/>
            <a:gdLst>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69635 h 1496370"/>
              <a:gd name="csX46" fmla="*/ 0 w 376779"/>
              <a:gd name="csY46" fmla="*/ 712089 h 1496370"/>
              <a:gd name="csX47" fmla="*/ 0 w 376779"/>
              <a:gd name="csY47" fmla="*/ 670614 h 1496370"/>
              <a:gd name="csX48" fmla="*/ 0 w 376779"/>
              <a:gd name="csY48" fmla="*/ 636098 h 1496370"/>
              <a:gd name="csX49" fmla="*/ 0 w 376779"/>
              <a:gd name="csY49" fmla="*/ 625892 h 1496370"/>
              <a:gd name="csX50" fmla="*/ 0 w 376779"/>
              <a:gd name="csY50" fmla="*/ 535260 h 1496370"/>
              <a:gd name="csX51" fmla="*/ 0 w 376779"/>
              <a:gd name="csY51" fmla="*/ 490538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12089 h 1496370"/>
              <a:gd name="csX46" fmla="*/ 0 w 376779"/>
              <a:gd name="csY46" fmla="*/ 670614 h 1496370"/>
              <a:gd name="csX47" fmla="*/ 0 w 376779"/>
              <a:gd name="csY47" fmla="*/ 636098 h 1496370"/>
              <a:gd name="csX48" fmla="*/ 0 w 376779"/>
              <a:gd name="csY48" fmla="*/ 625892 h 1496370"/>
              <a:gd name="csX49" fmla="*/ 0 w 376779"/>
              <a:gd name="csY49" fmla="*/ 535260 h 1496370"/>
              <a:gd name="csX50" fmla="*/ 0 w 376779"/>
              <a:gd name="csY50" fmla="*/ 490538 h 1496370"/>
              <a:gd name="csX51" fmla="*/ 374397 w 376779"/>
              <a:gd name="csY5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814357 h 1496370"/>
              <a:gd name="csX43" fmla="*/ 0 w 376779"/>
              <a:gd name="csY43" fmla="*/ 771452 h 1496370"/>
              <a:gd name="csX44" fmla="*/ 0 w 376779"/>
              <a:gd name="csY44" fmla="*/ 712089 h 1496370"/>
              <a:gd name="csX45" fmla="*/ 0 w 376779"/>
              <a:gd name="csY45" fmla="*/ 670614 h 1496370"/>
              <a:gd name="csX46" fmla="*/ 0 w 376779"/>
              <a:gd name="csY46" fmla="*/ 636098 h 1496370"/>
              <a:gd name="csX47" fmla="*/ 0 w 376779"/>
              <a:gd name="csY47" fmla="*/ 625892 h 1496370"/>
              <a:gd name="csX48" fmla="*/ 0 w 376779"/>
              <a:gd name="csY48" fmla="*/ 535260 h 1496370"/>
              <a:gd name="csX49" fmla="*/ 0 w 376779"/>
              <a:gd name="csY49" fmla="*/ 490538 h 1496370"/>
              <a:gd name="csX50" fmla="*/ 374397 w 376779"/>
              <a:gd name="csY5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7061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535260 h 1496370"/>
              <a:gd name="csX47" fmla="*/ 0 w 376779"/>
              <a:gd name="csY47" fmla="*/ 490538 h 1496370"/>
              <a:gd name="csX48" fmla="*/ 374397 w 376779"/>
              <a:gd name="csY4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535260 h 1496370"/>
              <a:gd name="csX46" fmla="*/ 0 w 376779"/>
              <a:gd name="csY46" fmla="*/ 490538 h 1496370"/>
              <a:gd name="csX47" fmla="*/ 374397 w 376779"/>
              <a:gd name="csY4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535260 h 1496370"/>
              <a:gd name="csX45" fmla="*/ 0 w 376779"/>
              <a:gd name="csY45" fmla="*/ 490538 h 1496370"/>
              <a:gd name="csX46" fmla="*/ 374397 w 376779"/>
              <a:gd name="csY4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535260 h 1496370"/>
              <a:gd name="csX44" fmla="*/ 0 w 376779"/>
              <a:gd name="csY44" fmla="*/ 490538 h 1496370"/>
              <a:gd name="csX45" fmla="*/ 374397 w 376779"/>
              <a:gd name="csY4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535260 h 1496370"/>
              <a:gd name="csX43" fmla="*/ 0 w 376779"/>
              <a:gd name="csY43" fmla="*/ 490538 h 1496370"/>
              <a:gd name="csX44" fmla="*/ 374397 w 376779"/>
              <a:gd name="csY4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847443 h 1496370"/>
              <a:gd name="csX41" fmla="*/ 0 w 376779"/>
              <a:gd name="csY41" fmla="*/ 535260 h 1496370"/>
              <a:gd name="csX42" fmla="*/ 0 w 376779"/>
              <a:gd name="csY42" fmla="*/ 490538 h 1496370"/>
              <a:gd name="csX43" fmla="*/ 374397 w 376779"/>
              <a:gd name="csY4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847443 h 1496370"/>
              <a:gd name="csX40" fmla="*/ 0 w 376779"/>
              <a:gd name="csY40" fmla="*/ 535260 h 1496370"/>
              <a:gd name="csX41" fmla="*/ 0 w 376779"/>
              <a:gd name="csY41" fmla="*/ 490538 h 1496370"/>
              <a:gd name="csX42" fmla="*/ 374397 w 376779"/>
              <a:gd name="csY4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535260 h 1496370"/>
              <a:gd name="csX40" fmla="*/ 0 w 376779"/>
              <a:gd name="csY40" fmla="*/ 490538 h 1496370"/>
              <a:gd name="csX41" fmla="*/ 374397 w 376779"/>
              <a:gd name="csY4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535260 h 1496370"/>
              <a:gd name="csX39" fmla="*/ 0 w 376779"/>
              <a:gd name="csY39" fmla="*/ 490538 h 1496370"/>
              <a:gd name="csX40" fmla="*/ 374397 w 376779"/>
              <a:gd name="csY4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40171 h 1496370"/>
              <a:gd name="csX37" fmla="*/ 0 w 376779"/>
              <a:gd name="csY37" fmla="*/ 535260 h 1496370"/>
              <a:gd name="csX38" fmla="*/ 0 w 376779"/>
              <a:gd name="csY38" fmla="*/ 490538 h 1496370"/>
              <a:gd name="csX39" fmla="*/ 374397 w 376779"/>
              <a:gd name="csY3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40171 h 1496370"/>
              <a:gd name="csX36" fmla="*/ 0 w 376779"/>
              <a:gd name="csY36" fmla="*/ 535260 h 1496370"/>
              <a:gd name="csX37" fmla="*/ 0 w 376779"/>
              <a:gd name="csY37" fmla="*/ 490538 h 1496370"/>
              <a:gd name="csX38" fmla="*/ 374397 w 376779"/>
              <a:gd name="csY3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040171 h 1496370"/>
              <a:gd name="csX35" fmla="*/ 0 w 376779"/>
              <a:gd name="csY35" fmla="*/ 535260 h 1496370"/>
              <a:gd name="csX36" fmla="*/ 0 w 376779"/>
              <a:gd name="csY36" fmla="*/ 490538 h 1496370"/>
              <a:gd name="csX37" fmla="*/ 374397 w 376779"/>
              <a:gd name="csY3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535260 h 1496370"/>
              <a:gd name="csX35" fmla="*/ 0 w 376779"/>
              <a:gd name="csY35" fmla="*/ 490538 h 1496370"/>
              <a:gd name="csX36" fmla="*/ 374397 w 376779"/>
              <a:gd name="csY3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490538 h 1496370"/>
              <a:gd name="csX35" fmla="*/ 374397 w 376779"/>
              <a:gd name="csY3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20247 h 1496370"/>
              <a:gd name="csX31" fmla="*/ 0 w 376779"/>
              <a:gd name="csY31" fmla="*/ 1185731 h 1496370"/>
              <a:gd name="csX32" fmla="*/ 0 w 376779"/>
              <a:gd name="csY32" fmla="*/ 1175525 h 1496370"/>
              <a:gd name="csX33" fmla="*/ 0 w 376779"/>
              <a:gd name="csY33" fmla="*/ 490538 h 1496370"/>
              <a:gd name="csX34" fmla="*/ 374397 w 376779"/>
              <a:gd name="csY3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1175525 h 1496370"/>
              <a:gd name="csX32" fmla="*/ 0 w 376779"/>
              <a:gd name="csY32" fmla="*/ 490538 h 1496370"/>
              <a:gd name="csX33" fmla="*/ 374397 w 376779"/>
              <a:gd name="csY3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490538 h 1496370"/>
              <a:gd name="csX32" fmla="*/ 374397 w 376779"/>
              <a:gd name="csY3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1185731 h 1496370"/>
              <a:gd name="csX30" fmla="*/ 0 w 376779"/>
              <a:gd name="csY30" fmla="*/ 490538 h 1496370"/>
              <a:gd name="csX31" fmla="*/ 374397 w 376779"/>
              <a:gd name="csY3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490538 h 1496370"/>
              <a:gd name="csX30" fmla="*/ 374397 w 376779"/>
              <a:gd name="csY3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220247 h 1496370"/>
              <a:gd name="csX28" fmla="*/ 0 w 376779"/>
              <a:gd name="csY28" fmla="*/ 490538 h 1496370"/>
              <a:gd name="csX29" fmla="*/ 374397 w 376779"/>
              <a:gd name="csY2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490538 h 1496370"/>
              <a:gd name="csX28" fmla="*/ 374397 w 376779"/>
              <a:gd name="csY2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6779 w 376779"/>
              <a:gd name="csY10" fmla="*/ 452029 h 1496370"/>
              <a:gd name="csX11" fmla="*/ 374950 w 376779"/>
              <a:gd name="csY11" fmla="*/ 454444 h 1496370"/>
              <a:gd name="csX12" fmla="*/ 376779 w 376779"/>
              <a:gd name="csY12" fmla="*/ 552867 h 1496370"/>
              <a:gd name="csX13" fmla="*/ 375401 w 376779"/>
              <a:gd name="csY13" fmla="*/ 554687 h 1496370"/>
              <a:gd name="csX14" fmla="*/ 376779 w 376779"/>
              <a:gd name="csY14" fmla="*/ 628858 h 1496370"/>
              <a:gd name="csX15" fmla="*/ 375891 w 376779"/>
              <a:gd name="csY15" fmla="*/ 630031 h 1496370"/>
              <a:gd name="csX16" fmla="*/ 376779 w 376779"/>
              <a:gd name="csY16" fmla="*/ 677843 h 1496370"/>
              <a:gd name="csX17" fmla="*/ 375968 w 376779"/>
              <a:gd name="csY17" fmla="*/ 678914 h 1496370"/>
              <a:gd name="csX18" fmla="*/ 376779 w 376779"/>
              <a:gd name="csY18" fmla="*/ 722565 h 1496370"/>
              <a:gd name="csX19" fmla="*/ 374950 w 376779"/>
              <a:gd name="csY19" fmla="*/ 724980 h 1496370"/>
              <a:gd name="csX20" fmla="*/ 376779 w 376779"/>
              <a:gd name="csY20" fmla="*/ 823403 h 1496370"/>
              <a:gd name="csX21" fmla="*/ 375401 w 376779"/>
              <a:gd name="csY21" fmla="*/ 825223 h 1496370"/>
              <a:gd name="csX22" fmla="*/ 376779 w 376779"/>
              <a:gd name="csY22" fmla="*/ 899394 h 1496370"/>
              <a:gd name="csX23" fmla="*/ 374978 w 376779"/>
              <a:gd name="csY23" fmla="*/ 901772 h 1496370"/>
              <a:gd name="csX24" fmla="*/ 376779 w 376779"/>
              <a:gd name="csY24" fmla="*/ 998688 h 1496370"/>
              <a:gd name="csX25" fmla="*/ 0 w 376779"/>
              <a:gd name="csY25" fmla="*/ 1496370 h 1496370"/>
              <a:gd name="csX26" fmla="*/ 0 w 376779"/>
              <a:gd name="csY26" fmla="*/ 490538 h 1496370"/>
              <a:gd name="csX27" fmla="*/ 374397 w 376779"/>
              <a:gd name="csY27" fmla="*/ 0 h 1496370"/>
              <a:gd name="csX0" fmla="*/ 374397 w 376779"/>
              <a:gd name="csY0" fmla="*/ 0 h 1496370"/>
              <a:gd name="csX1" fmla="*/ 376779 w 376779"/>
              <a:gd name="csY1" fmla="*/ 128210 h 1496370"/>
              <a:gd name="csX2" fmla="*/ 376779 w 376779"/>
              <a:gd name="csY2" fmla="*/ 172932 h 1496370"/>
              <a:gd name="csX3" fmla="*/ 374950 w 376779"/>
              <a:gd name="csY3" fmla="*/ 175347 h 1496370"/>
              <a:gd name="csX4" fmla="*/ 376779 w 376779"/>
              <a:gd name="csY4" fmla="*/ 273770 h 1496370"/>
              <a:gd name="csX5" fmla="*/ 375401 w 376779"/>
              <a:gd name="csY5" fmla="*/ 275590 h 1496370"/>
              <a:gd name="csX6" fmla="*/ 376779 w 376779"/>
              <a:gd name="csY6" fmla="*/ 349761 h 1496370"/>
              <a:gd name="csX7" fmla="*/ 375735 w 376779"/>
              <a:gd name="csY7" fmla="*/ 351139 h 1496370"/>
              <a:gd name="csX8" fmla="*/ 376779 w 376779"/>
              <a:gd name="csY8" fmla="*/ 407307 h 1496370"/>
              <a:gd name="csX9" fmla="*/ 376779 w 376779"/>
              <a:gd name="csY9" fmla="*/ 452029 h 1496370"/>
              <a:gd name="csX10" fmla="*/ 374950 w 376779"/>
              <a:gd name="csY10" fmla="*/ 454444 h 1496370"/>
              <a:gd name="csX11" fmla="*/ 376779 w 376779"/>
              <a:gd name="csY11" fmla="*/ 552867 h 1496370"/>
              <a:gd name="csX12" fmla="*/ 375401 w 376779"/>
              <a:gd name="csY12" fmla="*/ 554687 h 1496370"/>
              <a:gd name="csX13" fmla="*/ 376779 w 376779"/>
              <a:gd name="csY13" fmla="*/ 628858 h 1496370"/>
              <a:gd name="csX14" fmla="*/ 375891 w 376779"/>
              <a:gd name="csY14" fmla="*/ 630031 h 1496370"/>
              <a:gd name="csX15" fmla="*/ 376779 w 376779"/>
              <a:gd name="csY15" fmla="*/ 677843 h 1496370"/>
              <a:gd name="csX16" fmla="*/ 375968 w 376779"/>
              <a:gd name="csY16" fmla="*/ 678914 h 1496370"/>
              <a:gd name="csX17" fmla="*/ 376779 w 376779"/>
              <a:gd name="csY17" fmla="*/ 722565 h 1496370"/>
              <a:gd name="csX18" fmla="*/ 374950 w 376779"/>
              <a:gd name="csY18" fmla="*/ 724980 h 1496370"/>
              <a:gd name="csX19" fmla="*/ 376779 w 376779"/>
              <a:gd name="csY19" fmla="*/ 823403 h 1496370"/>
              <a:gd name="csX20" fmla="*/ 375401 w 376779"/>
              <a:gd name="csY20" fmla="*/ 825223 h 1496370"/>
              <a:gd name="csX21" fmla="*/ 376779 w 376779"/>
              <a:gd name="csY21" fmla="*/ 899394 h 1496370"/>
              <a:gd name="csX22" fmla="*/ 374978 w 376779"/>
              <a:gd name="csY22" fmla="*/ 901772 h 1496370"/>
              <a:gd name="csX23" fmla="*/ 376779 w 376779"/>
              <a:gd name="csY23" fmla="*/ 998688 h 1496370"/>
              <a:gd name="csX24" fmla="*/ 0 w 376779"/>
              <a:gd name="csY24" fmla="*/ 1496370 h 1496370"/>
              <a:gd name="csX25" fmla="*/ 0 w 376779"/>
              <a:gd name="csY25" fmla="*/ 490538 h 1496370"/>
              <a:gd name="csX26" fmla="*/ 374397 w 376779"/>
              <a:gd name="csY26" fmla="*/ 0 h 1496370"/>
              <a:gd name="csX0" fmla="*/ 374397 w 376779"/>
              <a:gd name="csY0" fmla="*/ 0 h 1496370"/>
              <a:gd name="csX1" fmla="*/ 376779 w 376779"/>
              <a:gd name="csY1" fmla="*/ 128210 h 1496370"/>
              <a:gd name="csX2" fmla="*/ 376779 w 376779"/>
              <a:gd name="csY2" fmla="*/ 172932 h 1496370"/>
              <a:gd name="csX3" fmla="*/ 376779 w 376779"/>
              <a:gd name="csY3" fmla="*/ 273770 h 1496370"/>
              <a:gd name="csX4" fmla="*/ 375401 w 376779"/>
              <a:gd name="csY4" fmla="*/ 275590 h 1496370"/>
              <a:gd name="csX5" fmla="*/ 376779 w 376779"/>
              <a:gd name="csY5" fmla="*/ 349761 h 1496370"/>
              <a:gd name="csX6" fmla="*/ 375735 w 376779"/>
              <a:gd name="csY6" fmla="*/ 351139 h 1496370"/>
              <a:gd name="csX7" fmla="*/ 376779 w 376779"/>
              <a:gd name="csY7" fmla="*/ 407307 h 1496370"/>
              <a:gd name="csX8" fmla="*/ 376779 w 376779"/>
              <a:gd name="csY8" fmla="*/ 452029 h 1496370"/>
              <a:gd name="csX9" fmla="*/ 374950 w 376779"/>
              <a:gd name="csY9" fmla="*/ 454444 h 1496370"/>
              <a:gd name="csX10" fmla="*/ 376779 w 376779"/>
              <a:gd name="csY10" fmla="*/ 552867 h 1496370"/>
              <a:gd name="csX11" fmla="*/ 375401 w 376779"/>
              <a:gd name="csY11" fmla="*/ 554687 h 1496370"/>
              <a:gd name="csX12" fmla="*/ 376779 w 376779"/>
              <a:gd name="csY12" fmla="*/ 628858 h 1496370"/>
              <a:gd name="csX13" fmla="*/ 375891 w 376779"/>
              <a:gd name="csY13" fmla="*/ 630031 h 1496370"/>
              <a:gd name="csX14" fmla="*/ 376779 w 376779"/>
              <a:gd name="csY14" fmla="*/ 677843 h 1496370"/>
              <a:gd name="csX15" fmla="*/ 375968 w 376779"/>
              <a:gd name="csY15" fmla="*/ 678914 h 1496370"/>
              <a:gd name="csX16" fmla="*/ 376779 w 376779"/>
              <a:gd name="csY16" fmla="*/ 722565 h 1496370"/>
              <a:gd name="csX17" fmla="*/ 374950 w 376779"/>
              <a:gd name="csY17" fmla="*/ 724980 h 1496370"/>
              <a:gd name="csX18" fmla="*/ 376779 w 376779"/>
              <a:gd name="csY18" fmla="*/ 823403 h 1496370"/>
              <a:gd name="csX19" fmla="*/ 375401 w 376779"/>
              <a:gd name="csY19" fmla="*/ 825223 h 1496370"/>
              <a:gd name="csX20" fmla="*/ 376779 w 376779"/>
              <a:gd name="csY20" fmla="*/ 899394 h 1496370"/>
              <a:gd name="csX21" fmla="*/ 374978 w 376779"/>
              <a:gd name="csY21" fmla="*/ 901772 h 1496370"/>
              <a:gd name="csX22" fmla="*/ 376779 w 376779"/>
              <a:gd name="csY22" fmla="*/ 998688 h 1496370"/>
              <a:gd name="csX23" fmla="*/ 0 w 376779"/>
              <a:gd name="csY23" fmla="*/ 1496370 h 1496370"/>
              <a:gd name="csX24" fmla="*/ 0 w 376779"/>
              <a:gd name="csY24" fmla="*/ 490538 h 1496370"/>
              <a:gd name="csX25" fmla="*/ 374397 w 376779"/>
              <a:gd name="csY25"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4950 w 376779"/>
              <a:gd name="csY8" fmla="*/ 454444 h 1496370"/>
              <a:gd name="csX9" fmla="*/ 376779 w 376779"/>
              <a:gd name="csY9" fmla="*/ 552867 h 1496370"/>
              <a:gd name="csX10" fmla="*/ 375401 w 376779"/>
              <a:gd name="csY10" fmla="*/ 554687 h 1496370"/>
              <a:gd name="csX11" fmla="*/ 376779 w 376779"/>
              <a:gd name="csY11" fmla="*/ 628858 h 1496370"/>
              <a:gd name="csX12" fmla="*/ 375891 w 376779"/>
              <a:gd name="csY12" fmla="*/ 630031 h 1496370"/>
              <a:gd name="csX13" fmla="*/ 376779 w 376779"/>
              <a:gd name="csY13" fmla="*/ 677843 h 1496370"/>
              <a:gd name="csX14" fmla="*/ 375968 w 376779"/>
              <a:gd name="csY14" fmla="*/ 678914 h 1496370"/>
              <a:gd name="csX15" fmla="*/ 376779 w 376779"/>
              <a:gd name="csY15" fmla="*/ 722565 h 1496370"/>
              <a:gd name="csX16" fmla="*/ 374950 w 376779"/>
              <a:gd name="csY16" fmla="*/ 724980 h 1496370"/>
              <a:gd name="csX17" fmla="*/ 376779 w 376779"/>
              <a:gd name="csY17" fmla="*/ 823403 h 1496370"/>
              <a:gd name="csX18" fmla="*/ 375401 w 376779"/>
              <a:gd name="csY18" fmla="*/ 825223 h 1496370"/>
              <a:gd name="csX19" fmla="*/ 376779 w 376779"/>
              <a:gd name="csY19" fmla="*/ 899394 h 1496370"/>
              <a:gd name="csX20" fmla="*/ 374978 w 376779"/>
              <a:gd name="csY20" fmla="*/ 901772 h 1496370"/>
              <a:gd name="csX21" fmla="*/ 376779 w 376779"/>
              <a:gd name="csY21" fmla="*/ 998688 h 1496370"/>
              <a:gd name="csX22" fmla="*/ 0 w 376779"/>
              <a:gd name="csY22" fmla="*/ 1496370 h 1496370"/>
              <a:gd name="csX23" fmla="*/ 0 w 376779"/>
              <a:gd name="csY23" fmla="*/ 490538 h 1496370"/>
              <a:gd name="csX24" fmla="*/ 374397 w 376779"/>
              <a:gd name="csY24"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6779 w 376779"/>
              <a:gd name="csY8" fmla="*/ 552867 h 1496370"/>
              <a:gd name="csX9" fmla="*/ 375401 w 376779"/>
              <a:gd name="csY9" fmla="*/ 554687 h 1496370"/>
              <a:gd name="csX10" fmla="*/ 376779 w 376779"/>
              <a:gd name="csY10" fmla="*/ 628858 h 1496370"/>
              <a:gd name="csX11" fmla="*/ 375891 w 376779"/>
              <a:gd name="csY11" fmla="*/ 630031 h 1496370"/>
              <a:gd name="csX12" fmla="*/ 376779 w 376779"/>
              <a:gd name="csY12" fmla="*/ 677843 h 1496370"/>
              <a:gd name="csX13" fmla="*/ 375968 w 376779"/>
              <a:gd name="csY13" fmla="*/ 678914 h 1496370"/>
              <a:gd name="csX14" fmla="*/ 376779 w 376779"/>
              <a:gd name="csY14" fmla="*/ 722565 h 1496370"/>
              <a:gd name="csX15" fmla="*/ 374950 w 376779"/>
              <a:gd name="csY15" fmla="*/ 724980 h 1496370"/>
              <a:gd name="csX16" fmla="*/ 376779 w 376779"/>
              <a:gd name="csY16" fmla="*/ 823403 h 1496370"/>
              <a:gd name="csX17" fmla="*/ 375401 w 376779"/>
              <a:gd name="csY17" fmla="*/ 825223 h 1496370"/>
              <a:gd name="csX18" fmla="*/ 376779 w 376779"/>
              <a:gd name="csY18" fmla="*/ 899394 h 1496370"/>
              <a:gd name="csX19" fmla="*/ 374978 w 376779"/>
              <a:gd name="csY19" fmla="*/ 901772 h 1496370"/>
              <a:gd name="csX20" fmla="*/ 376779 w 376779"/>
              <a:gd name="csY20" fmla="*/ 998688 h 1496370"/>
              <a:gd name="csX21" fmla="*/ 0 w 376779"/>
              <a:gd name="csY21" fmla="*/ 1496370 h 1496370"/>
              <a:gd name="csX22" fmla="*/ 0 w 376779"/>
              <a:gd name="csY22" fmla="*/ 490538 h 1496370"/>
              <a:gd name="csX23" fmla="*/ 374397 w 376779"/>
              <a:gd name="csY23"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5735 w 376779"/>
              <a:gd name="csY4" fmla="*/ 351139 h 1496370"/>
              <a:gd name="csX5" fmla="*/ 376779 w 376779"/>
              <a:gd name="csY5" fmla="*/ 407307 h 1496370"/>
              <a:gd name="csX6" fmla="*/ 376779 w 376779"/>
              <a:gd name="csY6" fmla="*/ 452029 h 1496370"/>
              <a:gd name="csX7" fmla="*/ 376779 w 376779"/>
              <a:gd name="csY7" fmla="*/ 552867 h 1496370"/>
              <a:gd name="csX8" fmla="*/ 375401 w 376779"/>
              <a:gd name="csY8" fmla="*/ 554687 h 1496370"/>
              <a:gd name="csX9" fmla="*/ 376779 w 376779"/>
              <a:gd name="csY9" fmla="*/ 628858 h 1496370"/>
              <a:gd name="csX10" fmla="*/ 375891 w 376779"/>
              <a:gd name="csY10" fmla="*/ 630031 h 1496370"/>
              <a:gd name="csX11" fmla="*/ 376779 w 376779"/>
              <a:gd name="csY11" fmla="*/ 677843 h 1496370"/>
              <a:gd name="csX12" fmla="*/ 375968 w 376779"/>
              <a:gd name="csY12" fmla="*/ 678914 h 1496370"/>
              <a:gd name="csX13" fmla="*/ 376779 w 376779"/>
              <a:gd name="csY13" fmla="*/ 722565 h 1496370"/>
              <a:gd name="csX14" fmla="*/ 374950 w 376779"/>
              <a:gd name="csY14" fmla="*/ 724980 h 1496370"/>
              <a:gd name="csX15" fmla="*/ 376779 w 376779"/>
              <a:gd name="csY15" fmla="*/ 823403 h 1496370"/>
              <a:gd name="csX16" fmla="*/ 375401 w 376779"/>
              <a:gd name="csY16" fmla="*/ 825223 h 1496370"/>
              <a:gd name="csX17" fmla="*/ 376779 w 376779"/>
              <a:gd name="csY17" fmla="*/ 899394 h 1496370"/>
              <a:gd name="csX18" fmla="*/ 374978 w 376779"/>
              <a:gd name="csY18" fmla="*/ 901772 h 1496370"/>
              <a:gd name="csX19" fmla="*/ 376779 w 376779"/>
              <a:gd name="csY19" fmla="*/ 998688 h 1496370"/>
              <a:gd name="csX20" fmla="*/ 0 w 376779"/>
              <a:gd name="csY20" fmla="*/ 1496370 h 1496370"/>
              <a:gd name="csX21" fmla="*/ 0 w 376779"/>
              <a:gd name="csY21" fmla="*/ 490538 h 1496370"/>
              <a:gd name="csX22" fmla="*/ 374397 w 376779"/>
              <a:gd name="csY22"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07307 h 1496370"/>
              <a:gd name="csX5" fmla="*/ 376779 w 376779"/>
              <a:gd name="csY5" fmla="*/ 452029 h 1496370"/>
              <a:gd name="csX6" fmla="*/ 376779 w 376779"/>
              <a:gd name="csY6" fmla="*/ 552867 h 1496370"/>
              <a:gd name="csX7" fmla="*/ 375401 w 376779"/>
              <a:gd name="csY7" fmla="*/ 554687 h 1496370"/>
              <a:gd name="csX8" fmla="*/ 376779 w 376779"/>
              <a:gd name="csY8" fmla="*/ 628858 h 1496370"/>
              <a:gd name="csX9" fmla="*/ 375891 w 376779"/>
              <a:gd name="csY9" fmla="*/ 630031 h 1496370"/>
              <a:gd name="csX10" fmla="*/ 376779 w 376779"/>
              <a:gd name="csY10" fmla="*/ 677843 h 1496370"/>
              <a:gd name="csX11" fmla="*/ 375968 w 376779"/>
              <a:gd name="csY11" fmla="*/ 678914 h 1496370"/>
              <a:gd name="csX12" fmla="*/ 376779 w 376779"/>
              <a:gd name="csY12" fmla="*/ 722565 h 1496370"/>
              <a:gd name="csX13" fmla="*/ 374950 w 376779"/>
              <a:gd name="csY13" fmla="*/ 724980 h 1496370"/>
              <a:gd name="csX14" fmla="*/ 376779 w 376779"/>
              <a:gd name="csY14" fmla="*/ 823403 h 1496370"/>
              <a:gd name="csX15" fmla="*/ 375401 w 376779"/>
              <a:gd name="csY15" fmla="*/ 825223 h 1496370"/>
              <a:gd name="csX16" fmla="*/ 376779 w 376779"/>
              <a:gd name="csY16" fmla="*/ 899394 h 1496370"/>
              <a:gd name="csX17" fmla="*/ 374978 w 376779"/>
              <a:gd name="csY17" fmla="*/ 901772 h 1496370"/>
              <a:gd name="csX18" fmla="*/ 376779 w 376779"/>
              <a:gd name="csY18" fmla="*/ 998688 h 1496370"/>
              <a:gd name="csX19" fmla="*/ 0 w 376779"/>
              <a:gd name="csY19" fmla="*/ 1496370 h 1496370"/>
              <a:gd name="csX20" fmla="*/ 0 w 376779"/>
              <a:gd name="csY20" fmla="*/ 490538 h 1496370"/>
              <a:gd name="csX21" fmla="*/ 374397 w 376779"/>
              <a:gd name="csY21"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52029 h 1496370"/>
              <a:gd name="csX5" fmla="*/ 376779 w 376779"/>
              <a:gd name="csY5" fmla="*/ 552867 h 1496370"/>
              <a:gd name="csX6" fmla="*/ 375401 w 376779"/>
              <a:gd name="csY6" fmla="*/ 554687 h 1496370"/>
              <a:gd name="csX7" fmla="*/ 376779 w 376779"/>
              <a:gd name="csY7" fmla="*/ 628858 h 1496370"/>
              <a:gd name="csX8" fmla="*/ 375891 w 376779"/>
              <a:gd name="csY8" fmla="*/ 630031 h 1496370"/>
              <a:gd name="csX9" fmla="*/ 376779 w 376779"/>
              <a:gd name="csY9" fmla="*/ 677843 h 1496370"/>
              <a:gd name="csX10" fmla="*/ 375968 w 376779"/>
              <a:gd name="csY10" fmla="*/ 678914 h 1496370"/>
              <a:gd name="csX11" fmla="*/ 376779 w 376779"/>
              <a:gd name="csY11" fmla="*/ 722565 h 1496370"/>
              <a:gd name="csX12" fmla="*/ 374950 w 376779"/>
              <a:gd name="csY12" fmla="*/ 724980 h 1496370"/>
              <a:gd name="csX13" fmla="*/ 376779 w 376779"/>
              <a:gd name="csY13" fmla="*/ 823403 h 1496370"/>
              <a:gd name="csX14" fmla="*/ 375401 w 376779"/>
              <a:gd name="csY14" fmla="*/ 825223 h 1496370"/>
              <a:gd name="csX15" fmla="*/ 376779 w 376779"/>
              <a:gd name="csY15" fmla="*/ 899394 h 1496370"/>
              <a:gd name="csX16" fmla="*/ 374978 w 376779"/>
              <a:gd name="csY16" fmla="*/ 901772 h 1496370"/>
              <a:gd name="csX17" fmla="*/ 376779 w 376779"/>
              <a:gd name="csY17" fmla="*/ 998688 h 1496370"/>
              <a:gd name="csX18" fmla="*/ 0 w 376779"/>
              <a:gd name="csY18" fmla="*/ 1496370 h 1496370"/>
              <a:gd name="csX19" fmla="*/ 0 w 376779"/>
              <a:gd name="csY19" fmla="*/ 490538 h 1496370"/>
              <a:gd name="csX20" fmla="*/ 374397 w 376779"/>
              <a:gd name="csY20" fmla="*/ 0 h 1496370"/>
              <a:gd name="csX0" fmla="*/ 374397 w 376779"/>
              <a:gd name="csY0" fmla="*/ 0 h 1496370"/>
              <a:gd name="csX1" fmla="*/ 376779 w 376779"/>
              <a:gd name="csY1" fmla="*/ 273770 h 1496370"/>
              <a:gd name="csX2" fmla="*/ 376779 w 376779"/>
              <a:gd name="csY2" fmla="*/ 349761 h 1496370"/>
              <a:gd name="csX3" fmla="*/ 376779 w 376779"/>
              <a:gd name="csY3" fmla="*/ 452029 h 1496370"/>
              <a:gd name="csX4" fmla="*/ 376779 w 376779"/>
              <a:gd name="csY4" fmla="*/ 552867 h 1496370"/>
              <a:gd name="csX5" fmla="*/ 375401 w 376779"/>
              <a:gd name="csY5" fmla="*/ 554687 h 1496370"/>
              <a:gd name="csX6" fmla="*/ 376779 w 376779"/>
              <a:gd name="csY6" fmla="*/ 628858 h 1496370"/>
              <a:gd name="csX7" fmla="*/ 375891 w 376779"/>
              <a:gd name="csY7" fmla="*/ 630031 h 1496370"/>
              <a:gd name="csX8" fmla="*/ 376779 w 376779"/>
              <a:gd name="csY8" fmla="*/ 677843 h 1496370"/>
              <a:gd name="csX9" fmla="*/ 375968 w 376779"/>
              <a:gd name="csY9" fmla="*/ 678914 h 1496370"/>
              <a:gd name="csX10" fmla="*/ 376779 w 376779"/>
              <a:gd name="csY10" fmla="*/ 722565 h 1496370"/>
              <a:gd name="csX11" fmla="*/ 374950 w 376779"/>
              <a:gd name="csY11" fmla="*/ 724980 h 1496370"/>
              <a:gd name="csX12" fmla="*/ 376779 w 376779"/>
              <a:gd name="csY12" fmla="*/ 823403 h 1496370"/>
              <a:gd name="csX13" fmla="*/ 375401 w 376779"/>
              <a:gd name="csY13" fmla="*/ 825223 h 1496370"/>
              <a:gd name="csX14" fmla="*/ 376779 w 376779"/>
              <a:gd name="csY14" fmla="*/ 899394 h 1496370"/>
              <a:gd name="csX15" fmla="*/ 374978 w 376779"/>
              <a:gd name="csY15" fmla="*/ 901772 h 1496370"/>
              <a:gd name="csX16" fmla="*/ 376779 w 376779"/>
              <a:gd name="csY16" fmla="*/ 998688 h 1496370"/>
              <a:gd name="csX17" fmla="*/ 0 w 376779"/>
              <a:gd name="csY17" fmla="*/ 1496370 h 1496370"/>
              <a:gd name="csX18" fmla="*/ 0 w 376779"/>
              <a:gd name="csY18" fmla="*/ 490538 h 1496370"/>
              <a:gd name="csX19" fmla="*/ 374397 w 376779"/>
              <a:gd name="csY19" fmla="*/ 0 h 1496370"/>
              <a:gd name="csX0" fmla="*/ 374397 w 376779"/>
              <a:gd name="csY0" fmla="*/ 0 h 1496370"/>
              <a:gd name="csX1" fmla="*/ 376779 w 376779"/>
              <a:gd name="csY1" fmla="*/ 273770 h 1496370"/>
              <a:gd name="csX2" fmla="*/ 376779 w 376779"/>
              <a:gd name="csY2" fmla="*/ 452029 h 1496370"/>
              <a:gd name="csX3" fmla="*/ 376779 w 376779"/>
              <a:gd name="csY3" fmla="*/ 552867 h 1496370"/>
              <a:gd name="csX4" fmla="*/ 375401 w 376779"/>
              <a:gd name="csY4" fmla="*/ 554687 h 1496370"/>
              <a:gd name="csX5" fmla="*/ 376779 w 376779"/>
              <a:gd name="csY5" fmla="*/ 628858 h 1496370"/>
              <a:gd name="csX6" fmla="*/ 375891 w 376779"/>
              <a:gd name="csY6" fmla="*/ 630031 h 1496370"/>
              <a:gd name="csX7" fmla="*/ 376779 w 376779"/>
              <a:gd name="csY7" fmla="*/ 677843 h 1496370"/>
              <a:gd name="csX8" fmla="*/ 375968 w 376779"/>
              <a:gd name="csY8" fmla="*/ 678914 h 1496370"/>
              <a:gd name="csX9" fmla="*/ 376779 w 376779"/>
              <a:gd name="csY9" fmla="*/ 722565 h 1496370"/>
              <a:gd name="csX10" fmla="*/ 374950 w 376779"/>
              <a:gd name="csY10" fmla="*/ 724980 h 1496370"/>
              <a:gd name="csX11" fmla="*/ 376779 w 376779"/>
              <a:gd name="csY11" fmla="*/ 823403 h 1496370"/>
              <a:gd name="csX12" fmla="*/ 375401 w 376779"/>
              <a:gd name="csY12" fmla="*/ 825223 h 1496370"/>
              <a:gd name="csX13" fmla="*/ 376779 w 376779"/>
              <a:gd name="csY13" fmla="*/ 899394 h 1496370"/>
              <a:gd name="csX14" fmla="*/ 374978 w 376779"/>
              <a:gd name="csY14" fmla="*/ 901772 h 1496370"/>
              <a:gd name="csX15" fmla="*/ 376779 w 376779"/>
              <a:gd name="csY15" fmla="*/ 998688 h 1496370"/>
              <a:gd name="csX16" fmla="*/ 0 w 376779"/>
              <a:gd name="csY16" fmla="*/ 1496370 h 1496370"/>
              <a:gd name="csX17" fmla="*/ 0 w 376779"/>
              <a:gd name="csY17" fmla="*/ 490538 h 1496370"/>
              <a:gd name="csX18" fmla="*/ 374397 w 376779"/>
              <a:gd name="csY18"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4950 w 376779"/>
              <a:gd name="csY9" fmla="*/ 724980 h 1496370"/>
              <a:gd name="csX10" fmla="*/ 376779 w 376779"/>
              <a:gd name="csY10" fmla="*/ 823403 h 1496370"/>
              <a:gd name="csX11" fmla="*/ 375401 w 376779"/>
              <a:gd name="csY11" fmla="*/ 825223 h 1496370"/>
              <a:gd name="csX12" fmla="*/ 376779 w 376779"/>
              <a:gd name="csY12" fmla="*/ 899394 h 1496370"/>
              <a:gd name="csX13" fmla="*/ 374978 w 376779"/>
              <a:gd name="csY13" fmla="*/ 901772 h 1496370"/>
              <a:gd name="csX14" fmla="*/ 376779 w 376779"/>
              <a:gd name="csY14" fmla="*/ 998688 h 1496370"/>
              <a:gd name="csX15" fmla="*/ 0 w 376779"/>
              <a:gd name="csY15" fmla="*/ 1496370 h 1496370"/>
              <a:gd name="csX16" fmla="*/ 0 w 376779"/>
              <a:gd name="csY16" fmla="*/ 490538 h 1496370"/>
              <a:gd name="csX17" fmla="*/ 374397 w 376779"/>
              <a:gd name="csY17"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5401 w 376779"/>
              <a:gd name="csY10" fmla="*/ 825223 h 1496370"/>
              <a:gd name="csX11" fmla="*/ 376779 w 376779"/>
              <a:gd name="csY11" fmla="*/ 899394 h 1496370"/>
              <a:gd name="csX12" fmla="*/ 374978 w 376779"/>
              <a:gd name="csY12" fmla="*/ 901772 h 1496370"/>
              <a:gd name="csX13" fmla="*/ 376779 w 376779"/>
              <a:gd name="csY13" fmla="*/ 998688 h 1496370"/>
              <a:gd name="csX14" fmla="*/ 0 w 376779"/>
              <a:gd name="csY14" fmla="*/ 1496370 h 1496370"/>
              <a:gd name="csX15" fmla="*/ 0 w 376779"/>
              <a:gd name="csY15" fmla="*/ 490538 h 1496370"/>
              <a:gd name="csX16" fmla="*/ 374397 w 376779"/>
              <a:gd name="csY16"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6779 w 376779"/>
              <a:gd name="csY10" fmla="*/ 899394 h 1496370"/>
              <a:gd name="csX11" fmla="*/ 374978 w 376779"/>
              <a:gd name="csY11" fmla="*/ 901772 h 1496370"/>
              <a:gd name="csX12" fmla="*/ 376779 w 376779"/>
              <a:gd name="csY12" fmla="*/ 998688 h 1496370"/>
              <a:gd name="csX13" fmla="*/ 0 w 376779"/>
              <a:gd name="csY13" fmla="*/ 1496370 h 1496370"/>
              <a:gd name="csX14" fmla="*/ 0 w 376779"/>
              <a:gd name="csY14" fmla="*/ 490538 h 1496370"/>
              <a:gd name="csX15" fmla="*/ 374397 w 376779"/>
              <a:gd name="csY15" fmla="*/ 0 h 1496370"/>
              <a:gd name="csX0" fmla="*/ 374397 w 376779"/>
              <a:gd name="csY0" fmla="*/ 0 h 1496370"/>
              <a:gd name="csX1" fmla="*/ 376779 w 376779"/>
              <a:gd name="csY1" fmla="*/ 273770 h 1496370"/>
              <a:gd name="csX2" fmla="*/ 376779 w 376779"/>
              <a:gd name="csY2" fmla="*/ 552867 h 1496370"/>
              <a:gd name="csX3" fmla="*/ 376779 w 376779"/>
              <a:gd name="csY3" fmla="*/ 628858 h 1496370"/>
              <a:gd name="csX4" fmla="*/ 375891 w 376779"/>
              <a:gd name="csY4" fmla="*/ 630031 h 1496370"/>
              <a:gd name="csX5" fmla="*/ 376779 w 376779"/>
              <a:gd name="csY5" fmla="*/ 677843 h 1496370"/>
              <a:gd name="csX6" fmla="*/ 375968 w 376779"/>
              <a:gd name="csY6" fmla="*/ 678914 h 1496370"/>
              <a:gd name="csX7" fmla="*/ 376779 w 376779"/>
              <a:gd name="csY7" fmla="*/ 722565 h 1496370"/>
              <a:gd name="csX8" fmla="*/ 376779 w 376779"/>
              <a:gd name="csY8" fmla="*/ 823403 h 1496370"/>
              <a:gd name="csX9" fmla="*/ 376779 w 376779"/>
              <a:gd name="csY9" fmla="*/ 899394 h 1496370"/>
              <a:gd name="csX10" fmla="*/ 374978 w 376779"/>
              <a:gd name="csY10" fmla="*/ 901772 h 1496370"/>
              <a:gd name="csX11" fmla="*/ 376779 w 376779"/>
              <a:gd name="csY11" fmla="*/ 998688 h 1496370"/>
              <a:gd name="csX12" fmla="*/ 0 w 376779"/>
              <a:gd name="csY12" fmla="*/ 1496370 h 1496370"/>
              <a:gd name="csX13" fmla="*/ 0 w 376779"/>
              <a:gd name="csY13" fmla="*/ 490538 h 1496370"/>
              <a:gd name="csX14" fmla="*/ 374397 w 376779"/>
              <a:gd name="csY14"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5968 w 376779"/>
              <a:gd name="csY5" fmla="*/ 678914 h 1496370"/>
              <a:gd name="csX6" fmla="*/ 376779 w 376779"/>
              <a:gd name="csY6" fmla="*/ 722565 h 1496370"/>
              <a:gd name="csX7" fmla="*/ 376779 w 376779"/>
              <a:gd name="csY7" fmla="*/ 823403 h 1496370"/>
              <a:gd name="csX8" fmla="*/ 376779 w 376779"/>
              <a:gd name="csY8" fmla="*/ 899394 h 1496370"/>
              <a:gd name="csX9" fmla="*/ 374978 w 376779"/>
              <a:gd name="csY9" fmla="*/ 901772 h 1496370"/>
              <a:gd name="csX10" fmla="*/ 376779 w 376779"/>
              <a:gd name="csY10" fmla="*/ 998688 h 1496370"/>
              <a:gd name="csX11" fmla="*/ 0 w 376779"/>
              <a:gd name="csY11" fmla="*/ 1496370 h 1496370"/>
              <a:gd name="csX12" fmla="*/ 0 w 376779"/>
              <a:gd name="csY12" fmla="*/ 490538 h 1496370"/>
              <a:gd name="csX13" fmla="*/ 374397 w 376779"/>
              <a:gd name="csY13"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722565 h 1496370"/>
              <a:gd name="csX6" fmla="*/ 376779 w 376779"/>
              <a:gd name="csY6" fmla="*/ 823403 h 1496370"/>
              <a:gd name="csX7" fmla="*/ 376779 w 376779"/>
              <a:gd name="csY7" fmla="*/ 899394 h 1496370"/>
              <a:gd name="csX8" fmla="*/ 374978 w 376779"/>
              <a:gd name="csY8" fmla="*/ 901772 h 1496370"/>
              <a:gd name="csX9" fmla="*/ 376779 w 376779"/>
              <a:gd name="csY9" fmla="*/ 998688 h 1496370"/>
              <a:gd name="csX10" fmla="*/ 0 w 376779"/>
              <a:gd name="csY10" fmla="*/ 1496370 h 1496370"/>
              <a:gd name="csX11" fmla="*/ 0 w 376779"/>
              <a:gd name="csY11" fmla="*/ 490538 h 1496370"/>
              <a:gd name="csX12" fmla="*/ 374397 w 376779"/>
              <a:gd name="csY12"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823403 h 1496370"/>
              <a:gd name="csX6" fmla="*/ 376779 w 376779"/>
              <a:gd name="csY6" fmla="*/ 899394 h 1496370"/>
              <a:gd name="csX7" fmla="*/ 374978 w 376779"/>
              <a:gd name="csY7" fmla="*/ 901772 h 1496370"/>
              <a:gd name="csX8" fmla="*/ 376779 w 376779"/>
              <a:gd name="csY8" fmla="*/ 998688 h 1496370"/>
              <a:gd name="csX9" fmla="*/ 0 w 376779"/>
              <a:gd name="csY9" fmla="*/ 1496370 h 1496370"/>
              <a:gd name="csX10" fmla="*/ 0 w 376779"/>
              <a:gd name="csY10" fmla="*/ 490538 h 1496370"/>
              <a:gd name="csX11" fmla="*/ 374397 w 376779"/>
              <a:gd name="csY11" fmla="*/ 0 h 1496370"/>
              <a:gd name="csX0" fmla="*/ 374397 w 376779"/>
              <a:gd name="csY0" fmla="*/ 0 h 1496370"/>
              <a:gd name="csX1" fmla="*/ 376779 w 376779"/>
              <a:gd name="csY1" fmla="*/ 628858 h 1496370"/>
              <a:gd name="csX2" fmla="*/ 375891 w 376779"/>
              <a:gd name="csY2" fmla="*/ 630031 h 1496370"/>
              <a:gd name="csX3" fmla="*/ 376779 w 376779"/>
              <a:gd name="csY3" fmla="*/ 677843 h 1496370"/>
              <a:gd name="csX4" fmla="*/ 376779 w 376779"/>
              <a:gd name="csY4" fmla="*/ 823403 h 1496370"/>
              <a:gd name="csX5" fmla="*/ 376779 w 376779"/>
              <a:gd name="csY5" fmla="*/ 899394 h 1496370"/>
              <a:gd name="csX6" fmla="*/ 374978 w 376779"/>
              <a:gd name="csY6" fmla="*/ 901772 h 1496370"/>
              <a:gd name="csX7" fmla="*/ 376779 w 376779"/>
              <a:gd name="csY7" fmla="*/ 998688 h 1496370"/>
              <a:gd name="csX8" fmla="*/ 0 w 376779"/>
              <a:gd name="csY8" fmla="*/ 1496370 h 1496370"/>
              <a:gd name="csX9" fmla="*/ 0 w 376779"/>
              <a:gd name="csY9" fmla="*/ 490538 h 1496370"/>
              <a:gd name="csX10" fmla="*/ 374397 w 376779"/>
              <a:gd name="csY10" fmla="*/ 0 h 1496370"/>
              <a:gd name="csX0" fmla="*/ 374397 w 376779"/>
              <a:gd name="csY0" fmla="*/ 0 h 1496370"/>
              <a:gd name="csX1" fmla="*/ 376779 w 376779"/>
              <a:gd name="csY1" fmla="*/ 628858 h 1496370"/>
              <a:gd name="csX2" fmla="*/ 376779 w 376779"/>
              <a:gd name="csY2" fmla="*/ 677843 h 1496370"/>
              <a:gd name="csX3" fmla="*/ 376779 w 376779"/>
              <a:gd name="csY3" fmla="*/ 823403 h 1496370"/>
              <a:gd name="csX4" fmla="*/ 376779 w 376779"/>
              <a:gd name="csY4" fmla="*/ 899394 h 1496370"/>
              <a:gd name="csX5" fmla="*/ 374978 w 376779"/>
              <a:gd name="csY5" fmla="*/ 901772 h 1496370"/>
              <a:gd name="csX6" fmla="*/ 376779 w 376779"/>
              <a:gd name="csY6" fmla="*/ 998688 h 1496370"/>
              <a:gd name="csX7" fmla="*/ 0 w 376779"/>
              <a:gd name="csY7" fmla="*/ 1496370 h 1496370"/>
              <a:gd name="csX8" fmla="*/ 0 w 376779"/>
              <a:gd name="csY8" fmla="*/ 490538 h 1496370"/>
              <a:gd name="csX9" fmla="*/ 374397 w 376779"/>
              <a:gd name="csY9"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4978 w 376779"/>
              <a:gd name="csY4" fmla="*/ 901772 h 1496370"/>
              <a:gd name="csX5" fmla="*/ 376779 w 376779"/>
              <a:gd name="csY5" fmla="*/ 998688 h 1496370"/>
              <a:gd name="csX6" fmla="*/ 0 w 376779"/>
              <a:gd name="csY6" fmla="*/ 1496370 h 1496370"/>
              <a:gd name="csX7" fmla="*/ 0 w 376779"/>
              <a:gd name="csY7" fmla="*/ 490538 h 1496370"/>
              <a:gd name="csX8" fmla="*/ 374397 w 376779"/>
              <a:gd name="csY8"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6779 w 376779"/>
              <a:gd name="csY4" fmla="*/ 998688 h 1496370"/>
              <a:gd name="csX5" fmla="*/ 0 w 376779"/>
              <a:gd name="csY5" fmla="*/ 1496370 h 1496370"/>
              <a:gd name="csX6" fmla="*/ 0 w 376779"/>
              <a:gd name="csY6" fmla="*/ 490538 h 1496370"/>
              <a:gd name="csX7" fmla="*/ 374397 w 376779"/>
              <a:gd name="csY7" fmla="*/ 0 h 1496370"/>
              <a:gd name="csX0" fmla="*/ 374397 w 376779"/>
              <a:gd name="csY0" fmla="*/ 0 h 1496370"/>
              <a:gd name="csX1" fmla="*/ 376779 w 376779"/>
              <a:gd name="csY1" fmla="*/ 823403 h 1496370"/>
              <a:gd name="csX2" fmla="*/ 376779 w 376779"/>
              <a:gd name="csY2" fmla="*/ 899394 h 1496370"/>
              <a:gd name="csX3" fmla="*/ 376779 w 376779"/>
              <a:gd name="csY3" fmla="*/ 998688 h 1496370"/>
              <a:gd name="csX4" fmla="*/ 0 w 376779"/>
              <a:gd name="csY4" fmla="*/ 1496370 h 1496370"/>
              <a:gd name="csX5" fmla="*/ 0 w 376779"/>
              <a:gd name="csY5" fmla="*/ 490538 h 1496370"/>
              <a:gd name="csX6" fmla="*/ 374397 w 376779"/>
              <a:gd name="csY6" fmla="*/ 0 h 1496370"/>
              <a:gd name="csX0" fmla="*/ 374397 w 376779"/>
              <a:gd name="csY0" fmla="*/ 0 h 1496370"/>
              <a:gd name="csX1" fmla="*/ 376779 w 376779"/>
              <a:gd name="csY1" fmla="*/ 899394 h 1496370"/>
              <a:gd name="csX2" fmla="*/ 376779 w 376779"/>
              <a:gd name="csY2" fmla="*/ 998688 h 1496370"/>
              <a:gd name="csX3" fmla="*/ 0 w 376779"/>
              <a:gd name="csY3" fmla="*/ 1496370 h 1496370"/>
              <a:gd name="csX4" fmla="*/ 0 w 376779"/>
              <a:gd name="csY4" fmla="*/ 490538 h 1496370"/>
              <a:gd name="csX5" fmla="*/ 374397 w 376779"/>
              <a:gd name="csY5" fmla="*/ 0 h 1496370"/>
              <a:gd name="csX0" fmla="*/ 374397 w 376779"/>
              <a:gd name="csY0" fmla="*/ 0 h 1496370"/>
              <a:gd name="csX1" fmla="*/ 376779 w 376779"/>
              <a:gd name="csY1" fmla="*/ 998688 h 1496370"/>
              <a:gd name="csX2" fmla="*/ 0 w 376779"/>
              <a:gd name="csY2" fmla="*/ 1496370 h 1496370"/>
              <a:gd name="csX3" fmla="*/ 0 w 376779"/>
              <a:gd name="csY3" fmla="*/ 490538 h 1496370"/>
              <a:gd name="csX4" fmla="*/ 374397 w 376779"/>
              <a:gd name="csY4" fmla="*/ 0 h 1496370"/>
            </a:gdLst>
            <a:ahLst/>
            <a:cxnLst>
              <a:cxn ang="0">
                <a:pos x="csX0" y="csY0"/>
              </a:cxn>
              <a:cxn ang="0">
                <a:pos x="csX1" y="csY1"/>
              </a:cxn>
              <a:cxn ang="0">
                <a:pos x="csX2" y="csY2"/>
              </a:cxn>
              <a:cxn ang="0">
                <a:pos x="csX3" y="csY3"/>
              </a:cxn>
              <a:cxn ang="0">
                <a:pos x="csX4" y="csY4"/>
              </a:cxn>
            </a:cxnLst>
            <a:rect l="l" t="t" r="r" b="b"/>
            <a:pathLst>
              <a:path w="376779" h="1496370">
                <a:moveTo>
                  <a:pt x="374397" y="0"/>
                </a:moveTo>
                <a:lnTo>
                  <a:pt x="376779" y="998688"/>
                </a:lnTo>
                <a:lnTo>
                  <a:pt x="0" y="1496370"/>
                </a:lnTo>
                <a:lnTo>
                  <a:pt x="0" y="490538"/>
                </a:lnTo>
                <a:lnTo>
                  <a:pt x="374397" y="0"/>
                </a:lnTo>
                <a:close/>
              </a:path>
            </a:pathLst>
          </a:cu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0" name="平行四辺形 139">
            <a:extLst>
              <a:ext uri="{FF2B5EF4-FFF2-40B4-BE49-F238E27FC236}">
                <a16:creationId xmlns:a16="http://schemas.microsoft.com/office/drawing/2014/main" id="{B9733B09-A914-1BAB-28CF-06EBBD5E9AB2}"/>
              </a:ext>
            </a:extLst>
          </p:cNvPr>
          <p:cNvSpPr/>
          <p:nvPr/>
        </p:nvSpPr>
        <p:spPr>
          <a:xfrm>
            <a:off x="4987945"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44" name="グループ化 143">
            <a:extLst>
              <a:ext uri="{FF2B5EF4-FFF2-40B4-BE49-F238E27FC236}">
                <a16:creationId xmlns:a16="http://schemas.microsoft.com/office/drawing/2014/main" id="{ADAC80AB-1B27-F55D-66F4-E5291615037E}"/>
              </a:ext>
            </a:extLst>
          </p:cNvPr>
          <p:cNvGrpSpPr/>
          <p:nvPr/>
        </p:nvGrpSpPr>
        <p:grpSpPr>
          <a:xfrm>
            <a:off x="5065913" y="2704522"/>
            <a:ext cx="454975" cy="244955"/>
            <a:chOff x="5508858" y="1245969"/>
            <a:chExt cx="769075" cy="414064"/>
          </a:xfrm>
        </p:grpSpPr>
        <p:sp>
          <p:nvSpPr>
            <p:cNvPr id="141" name="円柱 140">
              <a:extLst>
                <a:ext uri="{FF2B5EF4-FFF2-40B4-BE49-F238E27FC236}">
                  <a16:creationId xmlns:a16="http://schemas.microsoft.com/office/drawing/2014/main" id="{13827466-FFC8-A102-42C6-6AE965AA0B69}"/>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3" name="フリーフォーム: 図形 142">
              <a:extLst>
                <a:ext uri="{FF2B5EF4-FFF2-40B4-BE49-F238E27FC236}">
                  <a16:creationId xmlns:a16="http://schemas.microsoft.com/office/drawing/2014/main" id="{8E4234D7-AD7C-608E-0F9B-F3E2476A6A55}"/>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49" name="平行四辺形 148">
            <a:extLst>
              <a:ext uri="{FF2B5EF4-FFF2-40B4-BE49-F238E27FC236}">
                <a16:creationId xmlns:a16="http://schemas.microsoft.com/office/drawing/2014/main" id="{ADE85EF3-8126-D60B-4763-4DA4A67B7C96}"/>
              </a:ext>
            </a:extLst>
          </p:cNvPr>
          <p:cNvSpPr/>
          <p:nvPr/>
        </p:nvSpPr>
        <p:spPr>
          <a:xfrm>
            <a:off x="5767333"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50" name="グループ化 149">
            <a:extLst>
              <a:ext uri="{FF2B5EF4-FFF2-40B4-BE49-F238E27FC236}">
                <a16:creationId xmlns:a16="http://schemas.microsoft.com/office/drawing/2014/main" id="{01BDB362-A4B3-F8A7-875C-32C5B78ADA71}"/>
              </a:ext>
            </a:extLst>
          </p:cNvPr>
          <p:cNvGrpSpPr/>
          <p:nvPr/>
        </p:nvGrpSpPr>
        <p:grpSpPr>
          <a:xfrm>
            <a:off x="5845301" y="2704522"/>
            <a:ext cx="454975" cy="244955"/>
            <a:chOff x="5508858" y="1245969"/>
            <a:chExt cx="769075" cy="414064"/>
          </a:xfrm>
        </p:grpSpPr>
        <p:sp>
          <p:nvSpPr>
            <p:cNvPr id="151" name="円柱 150">
              <a:extLst>
                <a:ext uri="{FF2B5EF4-FFF2-40B4-BE49-F238E27FC236}">
                  <a16:creationId xmlns:a16="http://schemas.microsoft.com/office/drawing/2014/main" id="{8A573541-5C77-2014-7E6F-7D7D6100E4FB}"/>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2" name="フリーフォーム: 図形 151">
              <a:extLst>
                <a:ext uri="{FF2B5EF4-FFF2-40B4-BE49-F238E27FC236}">
                  <a16:creationId xmlns:a16="http://schemas.microsoft.com/office/drawing/2014/main" id="{893E1BA0-FFA1-C692-BB79-B991083B34FB}"/>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53" name="グループ化 152">
            <a:extLst>
              <a:ext uri="{FF2B5EF4-FFF2-40B4-BE49-F238E27FC236}">
                <a16:creationId xmlns:a16="http://schemas.microsoft.com/office/drawing/2014/main" id="{216B3A48-0267-D684-987B-1A953A4A2CCD}"/>
              </a:ext>
            </a:extLst>
          </p:cNvPr>
          <p:cNvGrpSpPr/>
          <p:nvPr/>
        </p:nvGrpSpPr>
        <p:grpSpPr>
          <a:xfrm>
            <a:off x="4740758" y="2745968"/>
            <a:ext cx="522741" cy="594789"/>
            <a:chOff x="5377062" y="1288945"/>
            <a:chExt cx="1197171" cy="1362175"/>
          </a:xfrm>
        </p:grpSpPr>
        <p:grpSp>
          <p:nvGrpSpPr>
            <p:cNvPr id="154" name="グループ化 153">
              <a:extLst>
                <a:ext uri="{FF2B5EF4-FFF2-40B4-BE49-F238E27FC236}">
                  <a16:creationId xmlns:a16="http://schemas.microsoft.com/office/drawing/2014/main" id="{8BA04D43-4B5E-894D-2B99-ACE14FC02032}"/>
                </a:ext>
              </a:extLst>
            </p:cNvPr>
            <p:cNvGrpSpPr/>
            <p:nvPr/>
          </p:nvGrpSpPr>
          <p:grpSpPr>
            <a:xfrm>
              <a:off x="5377062" y="1729886"/>
              <a:ext cx="1197171" cy="921234"/>
              <a:chOff x="3586748" y="4563463"/>
              <a:chExt cx="1197171" cy="921234"/>
            </a:xfrm>
          </p:grpSpPr>
          <p:grpSp>
            <p:nvGrpSpPr>
              <p:cNvPr id="156" name="グループ化 155">
                <a:extLst>
                  <a:ext uri="{FF2B5EF4-FFF2-40B4-BE49-F238E27FC236}">
                    <a16:creationId xmlns:a16="http://schemas.microsoft.com/office/drawing/2014/main" id="{9719DBF8-0506-477F-B683-6D4704984DB7}"/>
                  </a:ext>
                </a:extLst>
              </p:cNvPr>
              <p:cNvGrpSpPr/>
              <p:nvPr/>
            </p:nvGrpSpPr>
            <p:grpSpPr>
              <a:xfrm rot="6598350">
                <a:off x="4356138" y="4974041"/>
                <a:ext cx="284831" cy="570730"/>
                <a:chOff x="4524741" y="4458726"/>
                <a:chExt cx="284831" cy="570730"/>
              </a:xfrm>
            </p:grpSpPr>
            <p:sp>
              <p:nvSpPr>
                <p:cNvPr id="167" name="正方形/長方形 166">
                  <a:extLst>
                    <a:ext uri="{FF2B5EF4-FFF2-40B4-BE49-F238E27FC236}">
                      <a16:creationId xmlns:a16="http://schemas.microsoft.com/office/drawing/2014/main" id="{ACE12B8C-D338-E648-36B1-0C35EA19CAC1}"/>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68" name="楕円 167">
                  <a:extLst>
                    <a:ext uri="{FF2B5EF4-FFF2-40B4-BE49-F238E27FC236}">
                      <a16:creationId xmlns:a16="http://schemas.microsoft.com/office/drawing/2014/main" id="{4825245B-1978-90E4-A06D-D3CC59F11865}"/>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57" name="正方形/長方形 156">
                <a:extLst>
                  <a:ext uri="{FF2B5EF4-FFF2-40B4-BE49-F238E27FC236}">
                    <a16:creationId xmlns:a16="http://schemas.microsoft.com/office/drawing/2014/main" id="{609D99F6-F8C0-F613-B948-B8252DBC9AAA}"/>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8" name="楕円 157">
                <a:extLst>
                  <a:ext uri="{FF2B5EF4-FFF2-40B4-BE49-F238E27FC236}">
                    <a16:creationId xmlns:a16="http://schemas.microsoft.com/office/drawing/2014/main" id="{B0A05361-C219-8D5A-69A0-5B4FEA6DFF45}"/>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9" name="楕円 158">
                <a:extLst>
                  <a:ext uri="{FF2B5EF4-FFF2-40B4-BE49-F238E27FC236}">
                    <a16:creationId xmlns:a16="http://schemas.microsoft.com/office/drawing/2014/main" id="{8C0CA578-1994-EBE9-F1E5-E85E98EE289F}"/>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60" name="グループ化 159">
                <a:extLst>
                  <a:ext uri="{FF2B5EF4-FFF2-40B4-BE49-F238E27FC236}">
                    <a16:creationId xmlns:a16="http://schemas.microsoft.com/office/drawing/2014/main" id="{A17E9D0A-A9BC-7863-229D-3F2772BB6CF1}"/>
                  </a:ext>
                </a:extLst>
              </p:cNvPr>
              <p:cNvGrpSpPr/>
              <p:nvPr/>
            </p:nvGrpSpPr>
            <p:grpSpPr>
              <a:xfrm>
                <a:off x="3859156" y="4847228"/>
                <a:ext cx="651951" cy="215607"/>
                <a:chOff x="2338400" y="4351641"/>
                <a:chExt cx="1274303" cy="275484"/>
              </a:xfrm>
            </p:grpSpPr>
            <p:grpSp>
              <p:nvGrpSpPr>
                <p:cNvPr id="161" name="グループ化 160">
                  <a:extLst>
                    <a:ext uri="{FF2B5EF4-FFF2-40B4-BE49-F238E27FC236}">
                      <a16:creationId xmlns:a16="http://schemas.microsoft.com/office/drawing/2014/main" id="{CB5A3803-1961-C407-B444-AC020F744166}"/>
                    </a:ext>
                  </a:extLst>
                </p:cNvPr>
                <p:cNvGrpSpPr/>
                <p:nvPr/>
              </p:nvGrpSpPr>
              <p:grpSpPr>
                <a:xfrm>
                  <a:off x="3136453" y="4351641"/>
                  <a:ext cx="476250" cy="275484"/>
                  <a:chOff x="4445000" y="4175454"/>
                  <a:chExt cx="1504950" cy="487880"/>
                </a:xfrm>
              </p:grpSpPr>
              <p:cxnSp>
                <p:nvCxnSpPr>
                  <p:cNvPr id="165" name="直線コネクタ 164">
                    <a:extLst>
                      <a:ext uri="{FF2B5EF4-FFF2-40B4-BE49-F238E27FC236}">
                        <a16:creationId xmlns:a16="http://schemas.microsoft.com/office/drawing/2014/main" id="{1EF62023-822D-E53E-C852-0917D441A408}"/>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66" name="楕円 165">
                    <a:extLst>
                      <a:ext uri="{FF2B5EF4-FFF2-40B4-BE49-F238E27FC236}">
                        <a16:creationId xmlns:a16="http://schemas.microsoft.com/office/drawing/2014/main" id="{EA04B5DC-B888-651A-B314-042CF666C8C6}"/>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62" name="グループ化 161">
                  <a:extLst>
                    <a:ext uri="{FF2B5EF4-FFF2-40B4-BE49-F238E27FC236}">
                      <a16:creationId xmlns:a16="http://schemas.microsoft.com/office/drawing/2014/main" id="{2661E5EE-8DD5-3509-3447-913B0B6C1CA3}"/>
                    </a:ext>
                  </a:extLst>
                </p:cNvPr>
                <p:cNvGrpSpPr/>
                <p:nvPr/>
              </p:nvGrpSpPr>
              <p:grpSpPr>
                <a:xfrm flipH="1">
                  <a:off x="2338400" y="4351641"/>
                  <a:ext cx="484731" cy="275484"/>
                  <a:chOff x="4445000" y="4175454"/>
                  <a:chExt cx="1504950" cy="487880"/>
                </a:xfrm>
              </p:grpSpPr>
              <p:cxnSp>
                <p:nvCxnSpPr>
                  <p:cNvPr id="163" name="直線コネクタ 162">
                    <a:extLst>
                      <a:ext uri="{FF2B5EF4-FFF2-40B4-BE49-F238E27FC236}">
                        <a16:creationId xmlns:a16="http://schemas.microsoft.com/office/drawing/2014/main" id="{19934F22-C986-D272-FCD5-0653E5A00167}"/>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64" name="楕円 163">
                    <a:extLst>
                      <a:ext uri="{FF2B5EF4-FFF2-40B4-BE49-F238E27FC236}">
                        <a16:creationId xmlns:a16="http://schemas.microsoft.com/office/drawing/2014/main" id="{9FDDD131-4930-EFD3-EE76-396502D13EEB}"/>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155" name="フリーフォーム: 図形 154">
              <a:extLst>
                <a:ext uri="{FF2B5EF4-FFF2-40B4-BE49-F238E27FC236}">
                  <a16:creationId xmlns:a16="http://schemas.microsoft.com/office/drawing/2014/main" id="{913C3EE9-FAD0-935B-6D9E-2AAC170C8097}"/>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85" name="グループ化 184">
            <a:extLst>
              <a:ext uri="{FF2B5EF4-FFF2-40B4-BE49-F238E27FC236}">
                <a16:creationId xmlns:a16="http://schemas.microsoft.com/office/drawing/2014/main" id="{A6750820-05DB-C374-E6EE-83221419FA85}"/>
              </a:ext>
            </a:extLst>
          </p:cNvPr>
          <p:cNvGrpSpPr/>
          <p:nvPr/>
        </p:nvGrpSpPr>
        <p:grpSpPr>
          <a:xfrm>
            <a:off x="5576713" y="2745968"/>
            <a:ext cx="522741" cy="594789"/>
            <a:chOff x="5377062" y="1288945"/>
            <a:chExt cx="1197171" cy="1362175"/>
          </a:xfrm>
        </p:grpSpPr>
        <p:grpSp>
          <p:nvGrpSpPr>
            <p:cNvPr id="186" name="グループ化 185">
              <a:extLst>
                <a:ext uri="{FF2B5EF4-FFF2-40B4-BE49-F238E27FC236}">
                  <a16:creationId xmlns:a16="http://schemas.microsoft.com/office/drawing/2014/main" id="{24506C52-8ABA-0468-19AD-53AEC1817D15}"/>
                </a:ext>
              </a:extLst>
            </p:cNvPr>
            <p:cNvGrpSpPr/>
            <p:nvPr/>
          </p:nvGrpSpPr>
          <p:grpSpPr>
            <a:xfrm>
              <a:off x="5377062" y="1729886"/>
              <a:ext cx="1197171" cy="921234"/>
              <a:chOff x="3586748" y="4563463"/>
              <a:chExt cx="1197171" cy="921234"/>
            </a:xfrm>
          </p:grpSpPr>
          <p:grpSp>
            <p:nvGrpSpPr>
              <p:cNvPr id="188" name="グループ化 187">
                <a:extLst>
                  <a:ext uri="{FF2B5EF4-FFF2-40B4-BE49-F238E27FC236}">
                    <a16:creationId xmlns:a16="http://schemas.microsoft.com/office/drawing/2014/main" id="{B5345F35-34E1-33D9-E5D1-94F1A10FF9C6}"/>
                  </a:ext>
                </a:extLst>
              </p:cNvPr>
              <p:cNvGrpSpPr/>
              <p:nvPr/>
            </p:nvGrpSpPr>
            <p:grpSpPr>
              <a:xfrm rot="6598350">
                <a:off x="4356138" y="4974041"/>
                <a:ext cx="284831" cy="570730"/>
                <a:chOff x="4524741" y="4458726"/>
                <a:chExt cx="284831" cy="570730"/>
              </a:xfrm>
            </p:grpSpPr>
            <p:sp>
              <p:nvSpPr>
                <p:cNvPr id="199" name="正方形/長方形 198">
                  <a:extLst>
                    <a:ext uri="{FF2B5EF4-FFF2-40B4-BE49-F238E27FC236}">
                      <a16:creationId xmlns:a16="http://schemas.microsoft.com/office/drawing/2014/main" id="{826E9610-83F0-C954-CAB3-5050E41D24A2}"/>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0" name="楕円 199">
                  <a:extLst>
                    <a:ext uri="{FF2B5EF4-FFF2-40B4-BE49-F238E27FC236}">
                      <a16:creationId xmlns:a16="http://schemas.microsoft.com/office/drawing/2014/main" id="{96FC8FF9-3592-954F-B952-2D45644670AB}"/>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89" name="正方形/長方形 188">
                <a:extLst>
                  <a:ext uri="{FF2B5EF4-FFF2-40B4-BE49-F238E27FC236}">
                    <a16:creationId xmlns:a16="http://schemas.microsoft.com/office/drawing/2014/main" id="{C94C0BB8-E31E-6DEF-9382-95E69947D93F}"/>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0" name="楕円 189">
                <a:extLst>
                  <a:ext uri="{FF2B5EF4-FFF2-40B4-BE49-F238E27FC236}">
                    <a16:creationId xmlns:a16="http://schemas.microsoft.com/office/drawing/2014/main" id="{B0BB9089-18E6-E914-E68B-976D753706E3}"/>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1" name="楕円 190">
                <a:extLst>
                  <a:ext uri="{FF2B5EF4-FFF2-40B4-BE49-F238E27FC236}">
                    <a16:creationId xmlns:a16="http://schemas.microsoft.com/office/drawing/2014/main" id="{211F615B-7DA7-BEE3-B0F7-14BBE61FC39A}"/>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92" name="グループ化 191">
                <a:extLst>
                  <a:ext uri="{FF2B5EF4-FFF2-40B4-BE49-F238E27FC236}">
                    <a16:creationId xmlns:a16="http://schemas.microsoft.com/office/drawing/2014/main" id="{44ACEFDC-858C-0D0E-EA28-8AD3D946033B}"/>
                  </a:ext>
                </a:extLst>
              </p:cNvPr>
              <p:cNvGrpSpPr/>
              <p:nvPr/>
            </p:nvGrpSpPr>
            <p:grpSpPr>
              <a:xfrm>
                <a:off x="3859156" y="4847228"/>
                <a:ext cx="651951" cy="215607"/>
                <a:chOff x="2338400" y="4351641"/>
                <a:chExt cx="1274303" cy="275484"/>
              </a:xfrm>
            </p:grpSpPr>
            <p:grpSp>
              <p:nvGrpSpPr>
                <p:cNvPr id="193" name="グループ化 192">
                  <a:extLst>
                    <a:ext uri="{FF2B5EF4-FFF2-40B4-BE49-F238E27FC236}">
                      <a16:creationId xmlns:a16="http://schemas.microsoft.com/office/drawing/2014/main" id="{0D433E56-B3B5-6A9C-7CAA-F6F11681AF0A}"/>
                    </a:ext>
                  </a:extLst>
                </p:cNvPr>
                <p:cNvGrpSpPr/>
                <p:nvPr/>
              </p:nvGrpSpPr>
              <p:grpSpPr>
                <a:xfrm>
                  <a:off x="3136453" y="4351641"/>
                  <a:ext cx="476250" cy="275484"/>
                  <a:chOff x="4445000" y="4175454"/>
                  <a:chExt cx="1504950" cy="487880"/>
                </a:xfrm>
              </p:grpSpPr>
              <p:cxnSp>
                <p:nvCxnSpPr>
                  <p:cNvPr id="197" name="直線コネクタ 196">
                    <a:extLst>
                      <a:ext uri="{FF2B5EF4-FFF2-40B4-BE49-F238E27FC236}">
                        <a16:creationId xmlns:a16="http://schemas.microsoft.com/office/drawing/2014/main" id="{A199912C-3B7C-8BD5-8093-18904DD0860C}"/>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98" name="楕円 197">
                    <a:extLst>
                      <a:ext uri="{FF2B5EF4-FFF2-40B4-BE49-F238E27FC236}">
                        <a16:creationId xmlns:a16="http://schemas.microsoft.com/office/drawing/2014/main" id="{E451CFC7-73AC-ACE5-9A64-2ED439A57319}"/>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94" name="グループ化 193">
                  <a:extLst>
                    <a:ext uri="{FF2B5EF4-FFF2-40B4-BE49-F238E27FC236}">
                      <a16:creationId xmlns:a16="http://schemas.microsoft.com/office/drawing/2014/main" id="{3C18BB60-2736-A862-6310-6EE7E2B35950}"/>
                    </a:ext>
                  </a:extLst>
                </p:cNvPr>
                <p:cNvGrpSpPr/>
                <p:nvPr/>
              </p:nvGrpSpPr>
              <p:grpSpPr>
                <a:xfrm flipH="1">
                  <a:off x="2338400" y="4351641"/>
                  <a:ext cx="484731" cy="275484"/>
                  <a:chOff x="4445000" y="4175454"/>
                  <a:chExt cx="1504950" cy="487880"/>
                </a:xfrm>
              </p:grpSpPr>
              <p:cxnSp>
                <p:nvCxnSpPr>
                  <p:cNvPr id="195" name="直線コネクタ 194">
                    <a:extLst>
                      <a:ext uri="{FF2B5EF4-FFF2-40B4-BE49-F238E27FC236}">
                        <a16:creationId xmlns:a16="http://schemas.microsoft.com/office/drawing/2014/main" id="{CA34AAB0-D0A9-B261-0BE5-0385D34713F7}"/>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96" name="楕円 195">
                    <a:extLst>
                      <a:ext uri="{FF2B5EF4-FFF2-40B4-BE49-F238E27FC236}">
                        <a16:creationId xmlns:a16="http://schemas.microsoft.com/office/drawing/2014/main" id="{167D3A9A-9E54-7E1C-1E61-0BF22119E911}"/>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187" name="フリーフォーム: 図形 186">
              <a:extLst>
                <a:ext uri="{FF2B5EF4-FFF2-40B4-BE49-F238E27FC236}">
                  <a16:creationId xmlns:a16="http://schemas.microsoft.com/office/drawing/2014/main" id="{B2DAF7E2-6B2C-101B-0F69-7D09BD53FCF2}"/>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50" name="グループ化 249">
            <a:extLst>
              <a:ext uri="{FF2B5EF4-FFF2-40B4-BE49-F238E27FC236}">
                <a16:creationId xmlns:a16="http://schemas.microsoft.com/office/drawing/2014/main" id="{E8346B09-3923-7813-4BCB-638B7FC1A2B2}"/>
              </a:ext>
            </a:extLst>
          </p:cNvPr>
          <p:cNvGrpSpPr/>
          <p:nvPr/>
        </p:nvGrpSpPr>
        <p:grpSpPr>
          <a:xfrm>
            <a:off x="3018373" y="4016554"/>
            <a:ext cx="461274" cy="790201"/>
            <a:chOff x="1590835" y="1997951"/>
            <a:chExt cx="461274" cy="790201"/>
          </a:xfrm>
        </p:grpSpPr>
        <p:sp>
          <p:nvSpPr>
            <p:cNvPr id="248" name="楕円 247">
              <a:extLst>
                <a:ext uri="{FF2B5EF4-FFF2-40B4-BE49-F238E27FC236}">
                  <a16:creationId xmlns:a16="http://schemas.microsoft.com/office/drawing/2014/main" id="{8B72AB89-3AB8-A955-E5BB-78294C19EA48}"/>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客</a:t>
              </a:r>
            </a:p>
          </p:txBody>
        </p:sp>
        <p:sp>
          <p:nvSpPr>
            <p:cNvPr id="249" name="楕円 248">
              <a:extLst>
                <a:ext uri="{FF2B5EF4-FFF2-40B4-BE49-F238E27FC236}">
                  <a16:creationId xmlns:a16="http://schemas.microsoft.com/office/drawing/2014/main" id="{BD09CC33-6D8D-1A9A-A97E-F837B4EBADDA}"/>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51" name="グループ化 250">
            <a:extLst>
              <a:ext uri="{FF2B5EF4-FFF2-40B4-BE49-F238E27FC236}">
                <a16:creationId xmlns:a16="http://schemas.microsoft.com/office/drawing/2014/main" id="{D1C62C63-0741-E4D0-50BD-BD791C1E9B11}"/>
              </a:ext>
            </a:extLst>
          </p:cNvPr>
          <p:cNvGrpSpPr/>
          <p:nvPr/>
        </p:nvGrpSpPr>
        <p:grpSpPr>
          <a:xfrm>
            <a:off x="3868372" y="4016554"/>
            <a:ext cx="461274" cy="790201"/>
            <a:chOff x="1590835" y="1997951"/>
            <a:chExt cx="461274" cy="790201"/>
          </a:xfrm>
        </p:grpSpPr>
        <p:sp>
          <p:nvSpPr>
            <p:cNvPr id="252" name="楕円 251">
              <a:extLst>
                <a:ext uri="{FF2B5EF4-FFF2-40B4-BE49-F238E27FC236}">
                  <a16:creationId xmlns:a16="http://schemas.microsoft.com/office/drawing/2014/main" id="{B1344CC0-2FBA-D434-1694-9BBA98DFD3D5}"/>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客</a:t>
              </a:r>
            </a:p>
          </p:txBody>
        </p:sp>
        <p:sp>
          <p:nvSpPr>
            <p:cNvPr id="253" name="楕円 252">
              <a:extLst>
                <a:ext uri="{FF2B5EF4-FFF2-40B4-BE49-F238E27FC236}">
                  <a16:creationId xmlns:a16="http://schemas.microsoft.com/office/drawing/2014/main" id="{C5374F59-B4DD-71F2-83D7-141E3B6E9827}"/>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64" name="グループ化 263">
            <a:extLst>
              <a:ext uri="{FF2B5EF4-FFF2-40B4-BE49-F238E27FC236}">
                <a16:creationId xmlns:a16="http://schemas.microsoft.com/office/drawing/2014/main" id="{456EB4F3-20EE-5978-80DA-78FDB7691423}"/>
              </a:ext>
            </a:extLst>
          </p:cNvPr>
          <p:cNvGrpSpPr/>
          <p:nvPr/>
        </p:nvGrpSpPr>
        <p:grpSpPr>
          <a:xfrm>
            <a:off x="10107799" y="2938503"/>
            <a:ext cx="916335" cy="1639346"/>
            <a:chOff x="7837650" y="1508589"/>
            <a:chExt cx="2317805" cy="4146609"/>
          </a:xfrm>
        </p:grpSpPr>
        <p:grpSp>
          <p:nvGrpSpPr>
            <p:cNvPr id="9" name="グループ化 8">
              <a:extLst>
                <a:ext uri="{FF2B5EF4-FFF2-40B4-BE49-F238E27FC236}">
                  <a16:creationId xmlns:a16="http://schemas.microsoft.com/office/drawing/2014/main" id="{6EE32BFD-A1C2-2189-5AEA-AF27C3F74018}"/>
                </a:ext>
              </a:extLst>
            </p:cNvPr>
            <p:cNvGrpSpPr/>
            <p:nvPr/>
          </p:nvGrpSpPr>
          <p:grpSpPr>
            <a:xfrm>
              <a:off x="8363285" y="4905320"/>
              <a:ext cx="1246333" cy="749878"/>
              <a:chOff x="1320800" y="2336201"/>
              <a:chExt cx="2592000" cy="3302600"/>
            </a:xfrm>
          </p:grpSpPr>
          <p:sp>
            <p:nvSpPr>
              <p:cNvPr id="7" name="フリーフォーム: 図形 6">
                <a:extLst>
                  <a:ext uri="{FF2B5EF4-FFF2-40B4-BE49-F238E27FC236}">
                    <a16:creationId xmlns:a16="http://schemas.microsoft.com/office/drawing/2014/main" id="{99643AC6-5DBF-FFF2-B394-2CB210748319}"/>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8" name="楕円 7">
                <a:extLst>
                  <a:ext uri="{FF2B5EF4-FFF2-40B4-BE49-F238E27FC236}">
                    <a16:creationId xmlns:a16="http://schemas.microsoft.com/office/drawing/2014/main" id="{4C7D22AB-F619-289A-3228-5A058627CEF1}"/>
                  </a:ext>
                </a:extLst>
              </p:cNvPr>
              <p:cNvSpPr/>
              <p:nvPr/>
            </p:nvSpPr>
            <p:spPr>
              <a:xfrm>
                <a:off x="1320800" y="2336201"/>
                <a:ext cx="2592000" cy="2592000"/>
              </a:xfrm>
              <a:prstGeom prst="ellipse">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grpSp>
        <p:sp>
          <p:nvSpPr>
            <p:cNvPr id="260" name="円柱 259">
              <a:extLst>
                <a:ext uri="{FF2B5EF4-FFF2-40B4-BE49-F238E27FC236}">
                  <a16:creationId xmlns:a16="http://schemas.microsoft.com/office/drawing/2014/main" id="{E77F1FA5-B0B2-257B-4494-3D15C5005CC4}"/>
                </a:ext>
              </a:extLst>
            </p:cNvPr>
            <p:cNvSpPr/>
            <p:nvPr/>
          </p:nvSpPr>
          <p:spPr>
            <a:xfrm>
              <a:off x="8832424" y="3054813"/>
              <a:ext cx="308056" cy="221309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600" dirty="0">
                <a:latin typeface="Meiryo UI" panose="020B0604030504040204" pitchFamily="50" charset="-128"/>
                <a:ea typeface="Meiryo UI" panose="020B0604030504040204" pitchFamily="50" charset="-128"/>
              </a:endParaRPr>
            </a:p>
          </p:txBody>
        </p:sp>
        <p:sp>
          <p:nvSpPr>
            <p:cNvPr id="257" name="正方形/長方形 256">
              <a:extLst>
                <a:ext uri="{FF2B5EF4-FFF2-40B4-BE49-F238E27FC236}">
                  <a16:creationId xmlns:a16="http://schemas.microsoft.com/office/drawing/2014/main" id="{E1D0380C-BB04-2857-5483-ACB1FE5B592A}"/>
                </a:ext>
              </a:extLst>
            </p:cNvPr>
            <p:cNvSpPr/>
            <p:nvPr/>
          </p:nvSpPr>
          <p:spPr>
            <a:xfrm>
              <a:off x="8273898" y="1508589"/>
              <a:ext cx="1866900" cy="957173"/>
            </a:xfrm>
            <a:prstGeom prst="rect">
              <a:avLst/>
            </a:prstGeom>
            <a:solidFill>
              <a:srgbClr val="9933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700" b="1" dirty="0">
                  <a:latin typeface="Meiryo UI" panose="020B0604030504040204" pitchFamily="50" charset="-128"/>
                  <a:ea typeface="Meiryo UI" panose="020B0604030504040204" pitchFamily="50" charset="-128"/>
                </a:rPr>
                <a:t>ここに名前を</a:t>
              </a:r>
              <a:endParaRPr kumimoji="1" lang="en-US" altLang="ja-JP" sz="700" b="1" dirty="0">
                <a:latin typeface="Meiryo UI" panose="020B0604030504040204" pitchFamily="50" charset="-128"/>
                <a:ea typeface="Meiryo UI" panose="020B0604030504040204" pitchFamily="50" charset="-128"/>
              </a:endParaRPr>
            </a:p>
            <a:p>
              <a:pPr algn="ctr"/>
              <a:r>
                <a:rPr lang="ja-JP" altLang="en-US" sz="700" b="1" dirty="0">
                  <a:latin typeface="Meiryo UI" panose="020B0604030504040204" pitchFamily="50" charset="-128"/>
                  <a:ea typeface="Meiryo UI" panose="020B0604030504040204" pitchFamily="50" charset="-128"/>
                </a:rPr>
                <a:t>書いてお待ちください</a:t>
              </a:r>
              <a:endParaRPr kumimoji="1" lang="ja-JP" altLang="en-US" sz="700" b="1" dirty="0">
                <a:latin typeface="Meiryo UI" panose="020B0604030504040204" pitchFamily="50" charset="-128"/>
                <a:ea typeface="Meiryo UI" panose="020B0604030504040204" pitchFamily="50" charset="-128"/>
              </a:endParaRPr>
            </a:p>
          </p:txBody>
        </p:sp>
        <p:sp>
          <p:nvSpPr>
            <p:cNvPr id="258" name="平行四辺形 257">
              <a:extLst>
                <a:ext uri="{FF2B5EF4-FFF2-40B4-BE49-F238E27FC236}">
                  <a16:creationId xmlns:a16="http://schemas.microsoft.com/office/drawing/2014/main" id="{B2CCC10E-CB54-EE9B-7566-51E20D98B01C}"/>
                </a:ext>
              </a:extLst>
            </p:cNvPr>
            <p:cNvSpPr/>
            <p:nvPr/>
          </p:nvSpPr>
          <p:spPr>
            <a:xfrm>
              <a:off x="7842535" y="2478554"/>
              <a:ext cx="2312920" cy="1016288"/>
            </a:xfrm>
            <a:prstGeom prst="parallelogram">
              <a:avLst>
                <a:gd name="adj" fmla="val 41923"/>
              </a:avLst>
            </a:prstGeom>
            <a:solidFill>
              <a:srgbClr val="9933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261" name="平行四辺形 260">
              <a:extLst>
                <a:ext uri="{FF2B5EF4-FFF2-40B4-BE49-F238E27FC236}">
                  <a16:creationId xmlns:a16="http://schemas.microsoft.com/office/drawing/2014/main" id="{267756B9-D75E-E16B-E806-7588FBEEA2D7}"/>
                </a:ext>
              </a:extLst>
            </p:cNvPr>
            <p:cNvSpPr/>
            <p:nvPr/>
          </p:nvSpPr>
          <p:spPr>
            <a:xfrm>
              <a:off x="8128939" y="2559228"/>
              <a:ext cx="1735227" cy="869772"/>
            </a:xfrm>
            <a:prstGeom prst="parallelogram">
              <a:avLst>
                <a:gd name="adj" fmla="val 41923"/>
              </a:avLst>
            </a:prstGeom>
            <a:solidFill>
              <a:schemeClr val="bg1">
                <a:lumMod val="8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262" name="平行四辺形 261">
              <a:extLst>
                <a:ext uri="{FF2B5EF4-FFF2-40B4-BE49-F238E27FC236}">
                  <a16:creationId xmlns:a16="http://schemas.microsoft.com/office/drawing/2014/main" id="{311E8EB6-4BA8-FAC5-A478-1CA5444B2FBB}"/>
                </a:ext>
              </a:extLst>
            </p:cNvPr>
            <p:cNvSpPr/>
            <p:nvPr/>
          </p:nvSpPr>
          <p:spPr>
            <a:xfrm>
              <a:off x="8363285" y="2658254"/>
              <a:ext cx="793741" cy="698557"/>
            </a:xfrm>
            <a:prstGeom prst="parallelogram">
              <a:avLst>
                <a:gd name="adj" fmla="val 41923"/>
              </a:avLst>
            </a:prstGeom>
            <a:solidFill>
              <a:schemeClr val="bg1">
                <a:lumMod val="8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263" name="平行四辺形 262">
              <a:extLst>
                <a:ext uri="{FF2B5EF4-FFF2-40B4-BE49-F238E27FC236}">
                  <a16:creationId xmlns:a16="http://schemas.microsoft.com/office/drawing/2014/main" id="{60A12757-3429-B1E2-CFC3-C7CA4B73E287}"/>
                </a:ext>
              </a:extLst>
            </p:cNvPr>
            <p:cNvSpPr/>
            <p:nvPr/>
          </p:nvSpPr>
          <p:spPr>
            <a:xfrm>
              <a:off x="8656300" y="2658254"/>
              <a:ext cx="952741" cy="698557"/>
            </a:xfrm>
            <a:prstGeom prst="parallelogram">
              <a:avLst>
                <a:gd name="adj" fmla="val 41923"/>
              </a:avLst>
            </a:prstGeom>
            <a:solidFill>
              <a:schemeClr val="bg1">
                <a:lumMod val="8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259" name="正方形/長方形 258">
              <a:extLst>
                <a:ext uri="{FF2B5EF4-FFF2-40B4-BE49-F238E27FC236}">
                  <a16:creationId xmlns:a16="http://schemas.microsoft.com/office/drawing/2014/main" id="{DE7C9154-CD60-3701-FDFA-2EE88873AC90}"/>
                </a:ext>
              </a:extLst>
            </p:cNvPr>
            <p:cNvSpPr/>
            <p:nvPr/>
          </p:nvSpPr>
          <p:spPr>
            <a:xfrm>
              <a:off x="7837650" y="3349658"/>
              <a:ext cx="1886742" cy="139080"/>
            </a:xfrm>
            <a:prstGeom prst="rect">
              <a:avLst/>
            </a:prstGeom>
            <a:solidFill>
              <a:srgbClr val="9933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grpSp>
      <p:grpSp>
        <p:nvGrpSpPr>
          <p:cNvPr id="270" name="グループ化 269">
            <a:extLst>
              <a:ext uri="{FF2B5EF4-FFF2-40B4-BE49-F238E27FC236}">
                <a16:creationId xmlns:a16="http://schemas.microsoft.com/office/drawing/2014/main" id="{15C45D7D-C3E6-D1A9-A9C0-D41CA806FFE6}"/>
              </a:ext>
            </a:extLst>
          </p:cNvPr>
          <p:cNvGrpSpPr/>
          <p:nvPr/>
        </p:nvGrpSpPr>
        <p:grpSpPr>
          <a:xfrm>
            <a:off x="3128426" y="2394372"/>
            <a:ext cx="677072" cy="1357715"/>
            <a:chOff x="819148" y="1344463"/>
            <a:chExt cx="971552" cy="1948229"/>
          </a:xfrm>
        </p:grpSpPr>
        <p:sp>
          <p:nvSpPr>
            <p:cNvPr id="265" name="直方体 264">
              <a:extLst>
                <a:ext uri="{FF2B5EF4-FFF2-40B4-BE49-F238E27FC236}">
                  <a16:creationId xmlns:a16="http://schemas.microsoft.com/office/drawing/2014/main" id="{34C34B9D-D084-E0B0-3FB7-971200FB94AB}"/>
                </a:ext>
              </a:extLst>
            </p:cNvPr>
            <p:cNvSpPr/>
            <p:nvPr/>
          </p:nvSpPr>
          <p:spPr>
            <a:xfrm>
              <a:off x="838200" y="1991314"/>
              <a:ext cx="952500" cy="1301378"/>
            </a:xfrm>
            <a:prstGeom prst="cube">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7" name="直方体 266">
              <a:extLst>
                <a:ext uri="{FF2B5EF4-FFF2-40B4-BE49-F238E27FC236}">
                  <a16:creationId xmlns:a16="http://schemas.microsoft.com/office/drawing/2014/main" id="{8E379F7F-9109-21DD-19E8-C3B46C3E7070}"/>
                </a:ext>
              </a:extLst>
            </p:cNvPr>
            <p:cNvSpPr/>
            <p:nvPr/>
          </p:nvSpPr>
          <p:spPr>
            <a:xfrm>
              <a:off x="819148" y="2464799"/>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8" name="直方体 267">
              <a:extLst>
                <a:ext uri="{FF2B5EF4-FFF2-40B4-BE49-F238E27FC236}">
                  <a16:creationId xmlns:a16="http://schemas.microsoft.com/office/drawing/2014/main" id="{88E7BBD3-E865-C7F0-FE16-FEBCC431FC51}"/>
                </a:ext>
              </a:extLst>
            </p:cNvPr>
            <p:cNvSpPr/>
            <p:nvPr/>
          </p:nvSpPr>
          <p:spPr>
            <a:xfrm>
              <a:off x="838200" y="1344463"/>
              <a:ext cx="952500" cy="885235"/>
            </a:xfrm>
            <a:prstGeom prst="cube">
              <a:avLst>
                <a:gd name="adj" fmla="val 27690"/>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9" name="直方体 268">
              <a:extLst>
                <a:ext uri="{FF2B5EF4-FFF2-40B4-BE49-F238E27FC236}">
                  <a16:creationId xmlns:a16="http://schemas.microsoft.com/office/drawing/2014/main" id="{73AFFDD7-9BD8-2B77-5A7D-84FF5856E31F}"/>
                </a:ext>
              </a:extLst>
            </p:cNvPr>
            <p:cNvSpPr/>
            <p:nvPr/>
          </p:nvSpPr>
          <p:spPr>
            <a:xfrm>
              <a:off x="819148" y="1737544"/>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72" name="吹き出し: 角を丸めた四角形 271">
            <a:extLst>
              <a:ext uri="{FF2B5EF4-FFF2-40B4-BE49-F238E27FC236}">
                <a16:creationId xmlns:a16="http://schemas.microsoft.com/office/drawing/2014/main" id="{C9C0961B-7BB6-14A2-C0C3-B6FD724CE83E}"/>
              </a:ext>
            </a:extLst>
          </p:cNvPr>
          <p:cNvSpPr/>
          <p:nvPr/>
        </p:nvSpPr>
        <p:spPr>
          <a:xfrm>
            <a:off x="795457" y="2247069"/>
            <a:ext cx="1947932" cy="1404816"/>
          </a:xfrm>
          <a:prstGeom prst="wedgeRoundRectCallout">
            <a:avLst>
              <a:gd name="adj1" fmla="val 59951"/>
              <a:gd name="adj2" fmla="val 29198"/>
              <a:gd name="adj3" fmla="val 16667"/>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lang="en-US" altLang="ja-JP" sz="1600" b="1" dirty="0">
                <a:latin typeface="Meiryo UI" panose="020B0604030504040204" pitchFamily="50" charset="-128"/>
                <a:ea typeface="Meiryo UI" panose="020B0604030504040204" pitchFamily="50" charset="-128"/>
              </a:rPr>
              <a:t>DB</a:t>
            </a:r>
            <a:r>
              <a:rPr lang="ja-JP" altLang="en-US" sz="1600" b="1" dirty="0">
                <a:latin typeface="Meiryo UI" panose="020B0604030504040204" pitchFamily="50" charset="-128"/>
                <a:ea typeface="Meiryo UI" panose="020B0604030504040204" pitchFamily="50" charset="-128"/>
              </a:rPr>
              <a:t>サーバ＝冷蔵庫</a:t>
            </a:r>
            <a:endParaRPr lang="en-US" altLang="ja-JP" sz="1600" b="1"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ここの性能が足りないと、</a:t>
            </a:r>
            <a:endParaRPr kumimoji="1" lang="en-US" altLang="ja-JP" sz="1200" dirty="0">
              <a:latin typeface="Meiryo UI" panose="020B0604030504040204" pitchFamily="50" charset="-128"/>
              <a:ea typeface="Meiryo UI" panose="020B0604030504040204" pitchFamily="50" charset="-128"/>
            </a:endParaRPr>
          </a:p>
          <a:p>
            <a:pPr algn="ctr"/>
            <a:r>
              <a:rPr lang="ja-JP" altLang="en-US" sz="1200" dirty="0">
                <a:latin typeface="Meiryo UI" panose="020B0604030504040204" pitchFamily="50" charset="-128"/>
                <a:ea typeface="Meiryo UI" panose="020B0604030504040204" pitchFamily="50" charset="-128"/>
              </a:rPr>
              <a:t>冷蔵庫から材料を出すのが</a:t>
            </a:r>
            <a:endParaRPr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ボトルネックになるかも？</a:t>
            </a:r>
            <a:endParaRPr kumimoji="1" lang="en-US" altLang="ja-JP" sz="1200" dirty="0">
              <a:latin typeface="Meiryo UI" panose="020B0604030504040204" pitchFamily="50" charset="-128"/>
              <a:ea typeface="Meiryo UI" panose="020B0604030504040204" pitchFamily="50" charset="-128"/>
            </a:endParaRPr>
          </a:p>
        </p:txBody>
      </p:sp>
      <p:sp>
        <p:nvSpPr>
          <p:cNvPr id="273" name="吹き出し: 角を丸めた四角形 272">
            <a:extLst>
              <a:ext uri="{FF2B5EF4-FFF2-40B4-BE49-F238E27FC236}">
                <a16:creationId xmlns:a16="http://schemas.microsoft.com/office/drawing/2014/main" id="{AE1C628D-8138-D855-7987-17B945C9E59E}"/>
              </a:ext>
            </a:extLst>
          </p:cNvPr>
          <p:cNvSpPr/>
          <p:nvPr/>
        </p:nvSpPr>
        <p:spPr>
          <a:xfrm>
            <a:off x="6454095" y="1603827"/>
            <a:ext cx="2277385" cy="1235140"/>
          </a:xfrm>
          <a:prstGeom prst="wedgeRoundRectCallout">
            <a:avLst>
              <a:gd name="adj1" fmla="val -61904"/>
              <a:gd name="adj2" fmla="val 32641"/>
              <a:gd name="adj3" fmla="val 16667"/>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lang="ja-JP" altLang="en-US" sz="1600" b="1" dirty="0">
                <a:latin typeface="Meiryo UI" panose="020B0604030504040204" pitchFamily="50" charset="-128"/>
                <a:ea typeface="Meiryo UI" panose="020B0604030504040204" pitchFamily="50" charset="-128"/>
              </a:rPr>
              <a:t>調理員数＝スレッド数</a:t>
            </a:r>
            <a:endParaRPr lang="en-US" altLang="ja-JP" sz="1600" b="1"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ここの数が足りないと、</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レスポンスが遅延して</a:t>
            </a:r>
            <a:endParaRPr kumimoji="1" lang="en-US" altLang="ja-JP" sz="1200" dirty="0">
              <a:latin typeface="Meiryo UI" panose="020B0604030504040204" pitchFamily="50" charset="-128"/>
              <a:ea typeface="Meiryo UI" panose="020B0604030504040204" pitchFamily="50" charset="-128"/>
            </a:endParaRPr>
          </a:p>
          <a:p>
            <a:pPr algn="ctr"/>
            <a:r>
              <a:rPr lang="ja-JP" altLang="en-US" sz="1200" dirty="0">
                <a:latin typeface="Meiryo UI" panose="020B0604030504040204" pitchFamily="50" charset="-128"/>
                <a:ea typeface="Meiryo UI" panose="020B0604030504040204" pitchFamily="50" charset="-128"/>
              </a:rPr>
              <a:t>しまうかも？</a:t>
            </a:r>
            <a:endParaRPr kumimoji="1" lang="en-US" altLang="ja-JP" sz="1200" dirty="0">
              <a:latin typeface="Meiryo UI" panose="020B0604030504040204" pitchFamily="50" charset="-128"/>
              <a:ea typeface="Meiryo UI" panose="020B0604030504040204" pitchFamily="50" charset="-128"/>
            </a:endParaRPr>
          </a:p>
        </p:txBody>
      </p:sp>
      <p:sp>
        <p:nvSpPr>
          <p:cNvPr id="274" name="吹き出し: 角を丸めた四角形 273">
            <a:extLst>
              <a:ext uri="{FF2B5EF4-FFF2-40B4-BE49-F238E27FC236}">
                <a16:creationId xmlns:a16="http://schemas.microsoft.com/office/drawing/2014/main" id="{104F951C-2799-318A-448B-3C11A771F533}"/>
              </a:ext>
            </a:extLst>
          </p:cNvPr>
          <p:cNvSpPr/>
          <p:nvPr/>
        </p:nvSpPr>
        <p:spPr>
          <a:xfrm>
            <a:off x="6373110" y="5078969"/>
            <a:ext cx="2277385" cy="1235140"/>
          </a:xfrm>
          <a:prstGeom prst="wedgeRoundRectCallout">
            <a:avLst>
              <a:gd name="adj1" fmla="val -60503"/>
              <a:gd name="adj2" fmla="val -33643"/>
              <a:gd name="adj3" fmla="val 16667"/>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lang="ja-JP" altLang="en-US" sz="1600" b="1" dirty="0">
                <a:latin typeface="Meiryo UI" panose="020B0604030504040204" pitchFamily="50" charset="-128"/>
                <a:ea typeface="Meiryo UI" panose="020B0604030504040204" pitchFamily="50" charset="-128"/>
              </a:rPr>
              <a:t>椅子の数＝セッション数</a:t>
            </a:r>
            <a:endParaRPr lang="en-US" altLang="ja-JP" sz="1600" b="1"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ここの数が足りないと、</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ユーザが接続できなく</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なってしまうかも？</a:t>
            </a:r>
            <a:endParaRPr kumimoji="1" lang="en-US" altLang="ja-JP" sz="1200" dirty="0">
              <a:latin typeface="Meiryo UI" panose="020B0604030504040204" pitchFamily="50" charset="-128"/>
              <a:ea typeface="Meiryo UI" panose="020B0604030504040204" pitchFamily="50" charset="-128"/>
            </a:endParaRPr>
          </a:p>
        </p:txBody>
      </p:sp>
      <p:sp>
        <p:nvSpPr>
          <p:cNvPr id="275" name="コンテンツ プレースホルダー 2">
            <a:extLst>
              <a:ext uri="{FF2B5EF4-FFF2-40B4-BE49-F238E27FC236}">
                <a16:creationId xmlns:a16="http://schemas.microsoft.com/office/drawing/2014/main" id="{267734D0-3D5E-0EEB-EC0F-7663A6B1B071}"/>
              </a:ext>
            </a:extLst>
          </p:cNvPr>
          <p:cNvSpPr txBox="1">
            <a:spLocks/>
          </p:cNvSpPr>
          <p:nvPr/>
        </p:nvSpPr>
        <p:spPr>
          <a:xfrm>
            <a:off x="838200" y="1093695"/>
            <a:ext cx="10515600" cy="64109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baseline="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baseline="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baseline="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a:t>サーバーをそば屋に例えてみたら、こうなる</a:t>
            </a:r>
            <a:endParaRPr lang="en-US" altLang="ja-JP" dirty="0"/>
          </a:p>
        </p:txBody>
      </p:sp>
    </p:spTree>
    <p:extLst>
      <p:ext uri="{BB962C8B-B14F-4D97-AF65-F5344CB8AC3E}">
        <p14:creationId xmlns:p14="http://schemas.microsoft.com/office/powerpoint/2010/main" val="18471647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803F0-4D03-72AF-6756-7FF875ECCCE5}"/>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0F176187-8AD4-4BE1-C5FB-FE6BC5F4B72F}"/>
              </a:ext>
            </a:extLst>
          </p:cNvPr>
          <p:cNvSpPr>
            <a:spLocks noGrp="1"/>
          </p:cNvSpPr>
          <p:nvPr>
            <p:ph type="title"/>
          </p:nvPr>
        </p:nvSpPr>
        <p:spPr/>
        <p:txBody>
          <a:bodyPr/>
          <a:lstStyle/>
          <a:p>
            <a:r>
              <a:rPr lang="en-US" altLang="ja-JP" dirty="0"/>
              <a:t>TCP</a:t>
            </a:r>
            <a:r>
              <a:rPr lang="ja-JP" altLang="en-US" dirty="0"/>
              <a:t>アノマリー攻撃</a:t>
            </a:r>
          </a:p>
        </p:txBody>
      </p:sp>
      <p:sp>
        <p:nvSpPr>
          <p:cNvPr id="102" name="平行四辺形 101">
            <a:extLst>
              <a:ext uri="{FF2B5EF4-FFF2-40B4-BE49-F238E27FC236}">
                <a16:creationId xmlns:a16="http://schemas.microsoft.com/office/drawing/2014/main" id="{53CF7048-FF05-2255-A1D7-85D487052474}"/>
              </a:ext>
            </a:extLst>
          </p:cNvPr>
          <p:cNvSpPr/>
          <p:nvPr/>
        </p:nvSpPr>
        <p:spPr>
          <a:xfrm>
            <a:off x="3615191" y="2784596"/>
            <a:ext cx="3088631" cy="293013"/>
          </a:xfrm>
          <a:prstGeom prst="parallelogram">
            <a:avLst>
              <a:gd name="adj" fmla="val 75000"/>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3" name="正方形/長方形 102">
            <a:extLst>
              <a:ext uri="{FF2B5EF4-FFF2-40B4-BE49-F238E27FC236}">
                <a16:creationId xmlns:a16="http://schemas.microsoft.com/office/drawing/2014/main" id="{46B74AD4-7384-4B03-EBC2-A523BF066957}"/>
              </a:ext>
            </a:extLst>
          </p:cNvPr>
          <p:cNvSpPr>
            <a:spLocks/>
          </p:cNvSpPr>
          <p:nvPr/>
        </p:nvSpPr>
        <p:spPr>
          <a:xfrm>
            <a:off x="3613840" y="3073230"/>
            <a:ext cx="2875544" cy="594788"/>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7" name="フリーフォーム: 図形 116">
            <a:extLst>
              <a:ext uri="{FF2B5EF4-FFF2-40B4-BE49-F238E27FC236}">
                <a16:creationId xmlns:a16="http://schemas.microsoft.com/office/drawing/2014/main" id="{2C6FF7A3-CD85-1D77-6798-2D40AE5F8E95}"/>
              </a:ext>
            </a:extLst>
          </p:cNvPr>
          <p:cNvSpPr>
            <a:spLocks/>
          </p:cNvSpPr>
          <p:nvPr/>
        </p:nvSpPr>
        <p:spPr>
          <a:xfrm>
            <a:off x="6482274" y="2787414"/>
            <a:ext cx="222898" cy="885234"/>
          </a:xfrm>
          <a:custGeom>
            <a:avLst/>
            <a:gdLst>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69635 h 1496370"/>
              <a:gd name="csX46" fmla="*/ 0 w 376779"/>
              <a:gd name="csY46" fmla="*/ 712089 h 1496370"/>
              <a:gd name="csX47" fmla="*/ 0 w 376779"/>
              <a:gd name="csY47" fmla="*/ 670614 h 1496370"/>
              <a:gd name="csX48" fmla="*/ 0 w 376779"/>
              <a:gd name="csY48" fmla="*/ 636098 h 1496370"/>
              <a:gd name="csX49" fmla="*/ 0 w 376779"/>
              <a:gd name="csY49" fmla="*/ 625892 h 1496370"/>
              <a:gd name="csX50" fmla="*/ 0 w 376779"/>
              <a:gd name="csY50" fmla="*/ 535260 h 1496370"/>
              <a:gd name="csX51" fmla="*/ 0 w 376779"/>
              <a:gd name="csY51" fmla="*/ 490538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12089 h 1496370"/>
              <a:gd name="csX46" fmla="*/ 0 w 376779"/>
              <a:gd name="csY46" fmla="*/ 670614 h 1496370"/>
              <a:gd name="csX47" fmla="*/ 0 w 376779"/>
              <a:gd name="csY47" fmla="*/ 636098 h 1496370"/>
              <a:gd name="csX48" fmla="*/ 0 w 376779"/>
              <a:gd name="csY48" fmla="*/ 625892 h 1496370"/>
              <a:gd name="csX49" fmla="*/ 0 w 376779"/>
              <a:gd name="csY49" fmla="*/ 535260 h 1496370"/>
              <a:gd name="csX50" fmla="*/ 0 w 376779"/>
              <a:gd name="csY50" fmla="*/ 490538 h 1496370"/>
              <a:gd name="csX51" fmla="*/ 374397 w 376779"/>
              <a:gd name="csY5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814357 h 1496370"/>
              <a:gd name="csX43" fmla="*/ 0 w 376779"/>
              <a:gd name="csY43" fmla="*/ 771452 h 1496370"/>
              <a:gd name="csX44" fmla="*/ 0 w 376779"/>
              <a:gd name="csY44" fmla="*/ 712089 h 1496370"/>
              <a:gd name="csX45" fmla="*/ 0 w 376779"/>
              <a:gd name="csY45" fmla="*/ 670614 h 1496370"/>
              <a:gd name="csX46" fmla="*/ 0 w 376779"/>
              <a:gd name="csY46" fmla="*/ 636098 h 1496370"/>
              <a:gd name="csX47" fmla="*/ 0 w 376779"/>
              <a:gd name="csY47" fmla="*/ 625892 h 1496370"/>
              <a:gd name="csX48" fmla="*/ 0 w 376779"/>
              <a:gd name="csY48" fmla="*/ 535260 h 1496370"/>
              <a:gd name="csX49" fmla="*/ 0 w 376779"/>
              <a:gd name="csY49" fmla="*/ 490538 h 1496370"/>
              <a:gd name="csX50" fmla="*/ 374397 w 376779"/>
              <a:gd name="csY5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7061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535260 h 1496370"/>
              <a:gd name="csX47" fmla="*/ 0 w 376779"/>
              <a:gd name="csY47" fmla="*/ 490538 h 1496370"/>
              <a:gd name="csX48" fmla="*/ 374397 w 376779"/>
              <a:gd name="csY4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535260 h 1496370"/>
              <a:gd name="csX46" fmla="*/ 0 w 376779"/>
              <a:gd name="csY46" fmla="*/ 490538 h 1496370"/>
              <a:gd name="csX47" fmla="*/ 374397 w 376779"/>
              <a:gd name="csY4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535260 h 1496370"/>
              <a:gd name="csX45" fmla="*/ 0 w 376779"/>
              <a:gd name="csY45" fmla="*/ 490538 h 1496370"/>
              <a:gd name="csX46" fmla="*/ 374397 w 376779"/>
              <a:gd name="csY4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535260 h 1496370"/>
              <a:gd name="csX44" fmla="*/ 0 w 376779"/>
              <a:gd name="csY44" fmla="*/ 490538 h 1496370"/>
              <a:gd name="csX45" fmla="*/ 374397 w 376779"/>
              <a:gd name="csY4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535260 h 1496370"/>
              <a:gd name="csX43" fmla="*/ 0 w 376779"/>
              <a:gd name="csY43" fmla="*/ 490538 h 1496370"/>
              <a:gd name="csX44" fmla="*/ 374397 w 376779"/>
              <a:gd name="csY4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847443 h 1496370"/>
              <a:gd name="csX41" fmla="*/ 0 w 376779"/>
              <a:gd name="csY41" fmla="*/ 535260 h 1496370"/>
              <a:gd name="csX42" fmla="*/ 0 w 376779"/>
              <a:gd name="csY42" fmla="*/ 490538 h 1496370"/>
              <a:gd name="csX43" fmla="*/ 374397 w 376779"/>
              <a:gd name="csY4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847443 h 1496370"/>
              <a:gd name="csX40" fmla="*/ 0 w 376779"/>
              <a:gd name="csY40" fmla="*/ 535260 h 1496370"/>
              <a:gd name="csX41" fmla="*/ 0 w 376779"/>
              <a:gd name="csY41" fmla="*/ 490538 h 1496370"/>
              <a:gd name="csX42" fmla="*/ 374397 w 376779"/>
              <a:gd name="csY4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535260 h 1496370"/>
              <a:gd name="csX40" fmla="*/ 0 w 376779"/>
              <a:gd name="csY40" fmla="*/ 490538 h 1496370"/>
              <a:gd name="csX41" fmla="*/ 374397 w 376779"/>
              <a:gd name="csY4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535260 h 1496370"/>
              <a:gd name="csX39" fmla="*/ 0 w 376779"/>
              <a:gd name="csY39" fmla="*/ 490538 h 1496370"/>
              <a:gd name="csX40" fmla="*/ 374397 w 376779"/>
              <a:gd name="csY4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40171 h 1496370"/>
              <a:gd name="csX37" fmla="*/ 0 w 376779"/>
              <a:gd name="csY37" fmla="*/ 535260 h 1496370"/>
              <a:gd name="csX38" fmla="*/ 0 w 376779"/>
              <a:gd name="csY38" fmla="*/ 490538 h 1496370"/>
              <a:gd name="csX39" fmla="*/ 374397 w 376779"/>
              <a:gd name="csY3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40171 h 1496370"/>
              <a:gd name="csX36" fmla="*/ 0 w 376779"/>
              <a:gd name="csY36" fmla="*/ 535260 h 1496370"/>
              <a:gd name="csX37" fmla="*/ 0 w 376779"/>
              <a:gd name="csY37" fmla="*/ 490538 h 1496370"/>
              <a:gd name="csX38" fmla="*/ 374397 w 376779"/>
              <a:gd name="csY3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040171 h 1496370"/>
              <a:gd name="csX35" fmla="*/ 0 w 376779"/>
              <a:gd name="csY35" fmla="*/ 535260 h 1496370"/>
              <a:gd name="csX36" fmla="*/ 0 w 376779"/>
              <a:gd name="csY36" fmla="*/ 490538 h 1496370"/>
              <a:gd name="csX37" fmla="*/ 374397 w 376779"/>
              <a:gd name="csY3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535260 h 1496370"/>
              <a:gd name="csX35" fmla="*/ 0 w 376779"/>
              <a:gd name="csY35" fmla="*/ 490538 h 1496370"/>
              <a:gd name="csX36" fmla="*/ 374397 w 376779"/>
              <a:gd name="csY3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490538 h 1496370"/>
              <a:gd name="csX35" fmla="*/ 374397 w 376779"/>
              <a:gd name="csY3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20247 h 1496370"/>
              <a:gd name="csX31" fmla="*/ 0 w 376779"/>
              <a:gd name="csY31" fmla="*/ 1185731 h 1496370"/>
              <a:gd name="csX32" fmla="*/ 0 w 376779"/>
              <a:gd name="csY32" fmla="*/ 1175525 h 1496370"/>
              <a:gd name="csX33" fmla="*/ 0 w 376779"/>
              <a:gd name="csY33" fmla="*/ 490538 h 1496370"/>
              <a:gd name="csX34" fmla="*/ 374397 w 376779"/>
              <a:gd name="csY3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1175525 h 1496370"/>
              <a:gd name="csX32" fmla="*/ 0 w 376779"/>
              <a:gd name="csY32" fmla="*/ 490538 h 1496370"/>
              <a:gd name="csX33" fmla="*/ 374397 w 376779"/>
              <a:gd name="csY3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490538 h 1496370"/>
              <a:gd name="csX32" fmla="*/ 374397 w 376779"/>
              <a:gd name="csY3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1185731 h 1496370"/>
              <a:gd name="csX30" fmla="*/ 0 w 376779"/>
              <a:gd name="csY30" fmla="*/ 490538 h 1496370"/>
              <a:gd name="csX31" fmla="*/ 374397 w 376779"/>
              <a:gd name="csY3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490538 h 1496370"/>
              <a:gd name="csX30" fmla="*/ 374397 w 376779"/>
              <a:gd name="csY3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220247 h 1496370"/>
              <a:gd name="csX28" fmla="*/ 0 w 376779"/>
              <a:gd name="csY28" fmla="*/ 490538 h 1496370"/>
              <a:gd name="csX29" fmla="*/ 374397 w 376779"/>
              <a:gd name="csY2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490538 h 1496370"/>
              <a:gd name="csX28" fmla="*/ 374397 w 376779"/>
              <a:gd name="csY2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6779 w 376779"/>
              <a:gd name="csY10" fmla="*/ 452029 h 1496370"/>
              <a:gd name="csX11" fmla="*/ 374950 w 376779"/>
              <a:gd name="csY11" fmla="*/ 454444 h 1496370"/>
              <a:gd name="csX12" fmla="*/ 376779 w 376779"/>
              <a:gd name="csY12" fmla="*/ 552867 h 1496370"/>
              <a:gd name="csX13" fmla="*/ 375401 w 376779"/>
              <a:gd name="csY13" fmla="*/ 554687 h 1496370"/>
              <a:gd name="csX14" fmla="*/ 376779 w 376779"/>
              <a:gd name="csY14" fmla="*/ 628858 h 1496370"/>
              <a:gd name="csX15" fmla="*/ 375891 w 376779"/>
              <a:gd name="csY15" fmla="*/ 630031 h 1496370"/>
              <a:gd name="csX16" fmla="*/ 376779 w 376779"/>
              <a:gd name="csY16" fmla="*/ 677843 h 1496370"/>
              <a:gd name="csX17" fmla="*/ 375968 w 376779"/>
              <a:gd name="csY17" fmla="*/ 678914 h 1496370"/>
              <a:gd name="csX18" fmla="*/ 376779 w 376779"/>
              <a:gd name="csY18" fmla="*/ 722565 h 1496370"/>
              <a:gd name="csX19" fmla="*/ 374950 w 376779"/>
              <a:gd name="csY19" fmla="*/ 724980 h 1496370"/>
              <a:gd name="csX20" fmla="*/ 376779 w 376779"/>
              <a:gd name="csY20" fmla="*/ 823403 h 1496370"/>
              <a:gd name="csX21" fmla="*/ 375401 w 376779"/>
              <a:gd name="csY21" fmla="*/ 825223 h 1496370"/>
              <a:gd name="csX22" fmla="*/ 376779 w 376779"/>
              <a:gd name="csY22" fmla="*/ 899394 h 1496370"/>
              <a:gd name="csX23" fmla="*/ 374978 w 376779"/>
              <a:gd name="csY23" fmla="*/ 901772 h 1496370"/>
              <a:gd name="csX24" fmla="*/ 376779 w 376779"/>
              <a:gd name="csY24" fmla="*/ 998688 h 1496370"/>
              <a:gd name="csX25" fmla="*/ 0 w 376779"/>
              <a:gd name="csY25" fmla="*/ 1496370 h 1496370"/>
              <a:gd name="csX26" fmla="*/ 0 w 376779"/>
              <a:gd name="csY26" fmla="*/ 490538 h 1496370"/>
              <a:gd name="csX27" fmla="*/ 374397 w 376779"/>
              <a:gd name="csY27" fmla="*/ 0 h 1496370"/>
              <a:gd name="csX0" fmla="*/ 374397 w 376779"/>
              <a:gd name="csY0" fmla="*/ 0 h 1496370"/>
              <a:gd name="csX1" fmla="*/ 376779 w 376779"/>
              <a:gd name="csY1" fmla="*/ 128210 h 1496370"/>
              <a:gd name="csX2" fmla="*/ 376779 w 376779"/>
              <a:gd name="csY2" fmla="*/ 172932 h 1496370"/>
              <a:gd name="csX3" fmla="*/ 374950 w 376779"/>
              <a:gd name="csY3" fmla="*/ 175347 h 1496370"/>
              <a:gd name="csX4" fmla="*/ 376779 w 376779"/>
              <a:gd name="csY4" fmla="*/ 273770 h 1496370"/>
              <a:gd name="csX5" fmla="*/ 375401 w 376779"/>
              <a:gd name="csY5" fmla="*/ 275590 h 1496370"/>
              <a:gd name="csX6" fmla="*/ 376779 w 376779"/>
              <a:gd name="csY6" fmla="*/ 349761 h 1496370"/>
              <a:gd name="csX7" fmla="*/ 375735 w 376779"/>
              <a:gd name="csY7" fmla="*/ 351139 h 1496370"/>
              <a:gd name="csX8" fmla="*/ 376779 w 376779"/>
              <a:gd name="csY8" fmla="*/ 407307 h 1496370"/>
              <a:gd name="csX9" fmla="*/ 376779 w 376779"/>
              <a:gd name="csY9" fmla="*/ 452029 h 1496370"/>
              <a:gd name="csX10" fmla="*/ 374950 w 376779"/>
              <a:gd name="csY10" fmla="*/ 454444 h 1496370"/>
              <a:gd name="csX11" fmla="*/ 376779 w 376779"/>
              <a:gd name="csY11" fmla="*/ 552867 h 1496370"/>
              <a:gd name="csX12" fmla="*/ 375401 w 376779"/>
              <a:gd name="csY12" fmla="*/ 554687 h 1496370"/>
              <a:gd name="csX13" fmla="*/ 376779 w 376779"/>
              <a:gd name="csY13" fmla="*/ 628858 h 1496370"/>
              <a:gd name="csX14" fmla="*/ 375891 w 376779"/>
              <a:gd name="csY14" fmla="*/ 630031 h 1496370"/>
              <a:gd name="csX15" fmla="*/ 376779 w 376779"/>
              <a:gd name="csY15" fmla="*/ 677843 h 1496370"/>
              <a:gd name="csX16" fmla="*/ 375968 w 376779"/>
              <a:gd name="csY16" fmla="*/ 678914 h 1496370"/>
              <a:gd name="csX17" fmla="*/ 376779 w 376779"/>
              <a:gd name="csY17" fmla="*/ 722565 h 1496370"/>
              <a:gd name="csX18" fmla="*/ 374950 w 376779"/>
              <a:gd name="csY18" fmla="*/ 724980 h 1496370"/>
              <a:gd name="csX19" fmla="*/ 376779 w 376779"/>
              <a:gd name="csY19" fmla="*/ 823403 h 1496370"/>
              <a:gd name="csX20" fmla="*/ 375401 w 376779"/>
              <a:gd name="csY20" fmla="*/ 825223 h 1496370"/>
              <a:gd name="csX21" fmla="*/ 376779 w 376779"/>
              <a:gd name="csY21" fmla="*/ 899394 h 1496370"/>
              <a:gd name="csX22" fmla="*/ 374978 w 376779"/>
              <a:gd name="csY22" fmla="*/ 901772 h 1496370"/>
              <a:gd name="csX23" fmla="*/ 376779 w 376779"/>
              <a:gd name="csY23" fmla="*/ 998688 h 1496370"/>
              <a:gd name="csX24" fmla="*/ 0 w 376779"/>
              <a:gd name="csY24" fmla="*/ 1496370 h 1496370"/>
              <a:gd name="csX25" fmla="*/ 0 w 376779"/>
              <a:gd name="csY25" fmla="*/ 490538 h 1496370"/>
              <a:gd name="csX26" fmla="*/ 374397 w 376779"/>
              <a:gd name="csY26" fmla="*/ 0 h 1496370"/>
              <a:gd name="csX0" fmla="*/ 374397 w 376779"/>
              <a:gd name="csY0" fmla="*/ 0 h 1496370"/>
              <a:gd name="csX1" fmla="*/ 376779 w 376779"/>
              <a:gd name="csY1" fmla="*/ 128210 h 1496370"/>
              <a:gd name="csX2" fmla="*/ 376779 w 376779"/>
              <a:gd name="csY2" fmla="*/ 172932 h 1496370"/>
              <a:gd name="csX3" fmla="*/ 376779 w 376779"/>
              <a:gd name="csY3" fmla="*/ 273770 h 1496370"/>
              <a:gd name="csX4" fmla="*/ 375401 w 376779"/>
              <a:gd name="csY4" fmla="*/ 275590 h 1496370"/>
              <a:gd name="csX5" fmla="*/ 376779 w 376779"/>
              <a:gd name="csY5" fmla="*/ 349761 h 1496370"/>
              <a:gd name="csX6" fmla="*/ 375735 w 376779"/>
              <a:gd name="csY6" fmla="*/ 351139 h 1496370"/>
              <a:gd name="csX7" fmla="*/ 376779 w 376779"/>
              <a:gd name="csY7" fmla="*/ 407307 h 1496370"/>
              <a:gd name="csX8" fmla="*/ 376779 w 376779"/>
              <a:gd name="csY8" fmla="*/ 452029 h 1496370"/>
              <a:gd name="csX9" fmla="*/ 374950 w 376779"/>
              <a:gd name="csY9" fmla="*/ 454444 h 1496370"/>
              <a:gd name="csX10" fmla="*/ 376779 w 376779"/>
              <a:gd name="csY10" fmla="*/ 552867 h 1496370"/>
              <a:gd name="csX11" fmla="*/ 375401 w 376779"/>
              <a:gd name="csY11" fmla="*/ 554687 h 1496370"/>
              <a:gd name="csX12" fmla="*/ 376779 w 376779"/>
              <a:gd name="csY12" fmla="*/ 628858 h 1496370"/>
              <a:gd name="csX13" fmla="*/ 375891 w 376779"/>
              <a:gd name="csY13" fmla="*/ 630031 h 1496370"/>
              <a:gd name="csX14" fmla="*/ 376779 w 376779"/>
              <a:gd name="csY14" fmla="*/ 677843 h 1496370"/>
              <a:gd name="csX15" fmla="*/ 375968 w 376779"/>
              <a:gd name="csY15" fmla="*/ 678914 h 1496370"/>
              <a:gd name="csX16" fmla="*/ 376779 w 376779"/>
              <a:gd name="csY16" fmla="*/ 722565 h 1496370"/>
              <a:gd name="csX17" fmla="*/ 374950 w 376779"/>
              <a:gd name="csY17" fmla="*/ 724980 h 1496370"/>
              <a:gd name="csX18" fmla="*/ 376779 w 376779"/>
              <a:gd name="csY18" fmla="*/ 823403 h 1496370"/>
              <a:gd name="csX19" fmla="*/ 375401 w 376779"/>
              <a:gd name="csY19" fmla="*/ 825223 h 1496370"/>
              <a:gd name="csX20" fmla="*/ 376779 w 376779"/>
              <a:gd name="csY20" fmla="*/ 899394 h 1496370"/>
              <a:gd name="csX21" fmla="*/ 374978 w 376779"/>
              <a:gd name="csY21" fmla="*/ 901772 h 1496370"/>
              <a:gd name="csX22" fmla="*/ 376779 w 376779"/>
              <a:gd name="csY22" fmla="*/ 998688 h 1496370"/>
              <a:gd name="csX23" fmla="*/ 0 w 376779"/>
              <a:gd name="csY23" fmla="*/ 1496370 h 1496370"/>
              <a:gd name="csX24" fmla="*/ 0 w 376779"/>
              <a:gd name="csY24" fmla="*/ 490538 h 1496370"/>
              <a:gd name="csX25" fmla="*/ 374397 w 376779"/>
              <a:gd name="csY25"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4950 w 376779"/>
              <a:gd name="csY8" fmla="*/ 454444 h 1496370"/>
              <a:gd name="csX9" fmla="*/ 376779 w 376779"/>
              <a:gd name="csY9" fmla="*/ 552867 h 1496370"/>
              <a:gd name="csX10" fmla="*/ 375401 w 376779"/>
              <a:gd name="csY10" fmla="*/ 554687 h 1496370"/>
              <a:gd name="csX11" fmla="*/ 376779 w 376779"/>
              <a:gd name="csY11" fmla="*/ 628858 h 1496370"/>
              <a:gd name="csX12" fmla="*/ 375891 w 376779"/>
              <a:gd name="csY12" fmla="*/ 630031 h 1496370"/>
              <a:gd name="csX13" fmla="*/ 376779 w 376779"/>
              <a:gd name="csY13" fmla="*/ 677843 h 1496370"/>
              <a:gd name="csX14" fmla="*/ 375968 w 376779"/>
              <a:gd name="csY14" fmla="*/ 678914 h 1496370"/>
              <a:gd name="csX15" fmla="*/ 376779 w 376779"/>
              <a:gd name="csY15" fmla="*/ 722565 h 1496370"/>
              <a:gd name="csX16" fmla="*/ 374950 w 376779"/>
              <a:gd name="csY16" fmla="*/ 724980 h 1496370"/>
              <a:gd name="csX17" fmla="*/ 376779 w 376779"/>
              <a:gd name="csY17" fmla="*/ 823403 h 1496370"/>
              <a:gd name="csX18" fmla="*/ 375401 w 376779"/>
              <a:gd name="csY18" fmla="*/ 825223 h 1496370"/>
              <a:gd name="csX19" fmla="*/ 376779 w 376779"/>
              <a:gd name="csY19" fmla="*/ 899394 h 1496370"/>
              <a:gd name="csX20" fmla="*/ 374978 w 376779"/>
              <a:gd name="csY20" fmla="*/ 901772 h 1496370"/>
              <a:gd name="csX21" fmla="*/ 376779 w 376779"/>
              <a:gd name="csY21" fmla="*/ 998688 h 1496370"/>
              <a:gd name="csX22" fmla="*/ 0 w 376779"/>
              <a:gd name="csY22" fmla="*/ 1496370 h 1496370"/>
              <a:gd name="csX23" fmla="*/ 0 w 376779"/>
              <a:gd name="csY23" fmla="*/ 490538 h 1496370"/>
              <a:gd name="csX24" fmla="*/ 374397 w 376779"/>
              <a:gd name="csY24"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6779 w 376779"/>
              <a:gd name="csY8" fmla="*/ 552867 h 1496370"/>
              <a:gd name="csX9" fmla="*/ 375401 w 376779"/>
              <a:gd name="csY9" fmla="*/ 554687 h 1496370"/>
              <a:gd name="csX10" fmla="*/ 376779 w 376779"/>
              <a:gd name="csY10" fmla="*/ 628858 h 1496370"/>
              <a:gd name="csX11" fmla="*/ 375891 w 376779"/>
              <a:gd name="csY11" fmla="*/ 630031 h 1496370"/>
              <a:gd name="csX12" fmla="*/ 376779 w 376779"/>
              <a:gd name="csY12" fmla="*/ 677843 h 1496370"/>
              <a:gd name="csX13" fmla="*/ 375968 w 376779"/>
              <a:gd name="csY13" fmla="*/ 678914 h 1496370"/>
              <a:gd name="csX14" fmla="*/ 376779 w 376779"/>
              <a:gd name="csY14" fmla="*/ 722565 h 1496370"/>
              <a:gd name="csX15" fmla="*/ 374950 w 376779"/>
              <a:gd name="csY15" fmla="*/ 724980 h 1496370"/>
              <a:gd name="csX16" fmla="*/ 376779 w 376779"/>
              <a:gd name="csY16" fmla="*/ 823403 h 1496370"/>
              <a:gd name="csX17" fmla="*/ 375401 w 376779"/>
              <a:gd name="csY17" fmla="*/ 825223 h 1496370"/>
              <a:gd name="csX18" fmla="*/ 376779 w 376779"/>
              <a:gd name="csY18" fmla="*/ 899394 h 1496370"/>
              <a:gd name="csX19" fmla="*/ 374978 w 376779"/>
              <a:gd name="csY19" fmla="*/ 901772 h 1496370"/>
              <a:gd name="csX20" fmla="*/ 376779 w 376779"/>
              <a:gd name="csY20" fmla="*/ 998688 h 1496370"/>
              <a:gd name="csX21" fmla="*/ 0 w 376779"/>
              <a:gd name="csY21" fmla="*/ 1496370 h 1496370"/>
              <a:gd name="csX22" fmla="*/ 0 w 376779"/>
              <a:gd name="csY22" fmla="*/ 490538 h 1496370"/>
              <a:gd name="csX23" fmla="*/ 374397 w 376779"/>
              <a:gd name="csY23"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5735 w 376779"/>
              <a:gd name="csY4" fmla="*/ 351139 h 1496370"/>
              <a:gd name="csX5" fmla="*/ 376779 w 376779"/>
              <a:gd name="csY5" fmla="*/ 407307 h 1496370"/>
              <a:gd name="csX6" fmla="*/ 376779 w 376779"/>
              <a:gd name="csY6" fmla="*/ 452029 h 1496370"/>
              <a:gd name="csX7" fmla="*/ 376779 w 376779"/>
              <a:gd name="csY7" fmla="*/ 552867 h 1496370"/>
              <a:gd name="csX8" fmla="*/ 375401 w 376779"/>
              <a:gd name="csY8" fmla="*/ 554687 h 1496370"/>
              <a:gd name="csX9" fmla="*/ 376779 w 376779"/>
              <a:gd name="csY9" fmla="*/ 628858 h 1496370"/>
              <a:gd name="csX10" fmla="*/ 375891 w 376779"/>
              <a:gd name="csY10" fmla="*/ 630031 h 1496370"/>
              <a:gd name="csX11" fmla="*/ 376779 w 376779"/>
              <a:gd name="csY11" fmla="*/ 677843 h 1496370"/>
              <a:gd name="csX12" fmla="*/ 375968 w 376779"/>
              <a:gd name="csY12" fmla="*/ 678914 h 1496370"/>
              <a:gd name="csX13" fmla="*/ 376779 w 376779"/>
              <a:gd name="csY13" fmla="*/ 722565 h 1496370"/>
              <a:gd name="csX14" fmla="*/ 374950 w 376779"/>
              <a:gd name="csY14" fmla="*/ 724980 h 1496370"/>
              <a:gd name="csX15" fmla="*/ 376779 w 376779"/>
              <a:gd name="csY15" fmla="*/ 823403 h 1496370"/>
              <a:gd name="csX16" fmla="*/ 375401 w 376779"/>
              <a:gd name="csY16" fmla="*/ 825223 h 1496370"/>
              <a:gd name="csX17" fmla="*/ 376779 w 376779"/>
              <a:gd name="csY17" fmla="*/ 899394 h 1496370"/>
              <a:gd name="csX18" fmla="*/ 374978 w 376779"/>
              <a:gd name="csY18" fmla="*/ 901772 h 1496370"/>
              <a:gd name="csX19" fmla="*/ 376779 w 376779"/>
              <a:gd name="csY19" fmla="*/ 998688 h 1496370"/>
              <a:gd name="csX20" fmla="*/ 0 w 376779"/>
              <a:gd name="csY20" fmla="*/ 1496370 h 1496370"/>
              <a:gd name="csX21" fmla="*/ 0 w 376779"/>
              <a:gd name="csY21" fmla="*/ 490538 h 1496370"/>
              <a:gd name="csX22" fmla="*/ 374397 w 376779"/>
              <a:gd name="csY22"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07307 h 1496370"/>
              <a:gd name="csX5" fmla="*/ 376779 w 376779"/>
              <a:gd name="csY5" fmla="*/ 452029 h 1496370"/>
              <a:gd name="csX6" fmla="*/ 376779 w 376779"/>
              <a:gd name="csY6" fmla="*/ 552867 h 1496370"/>
              <a:gd name="csX7" fmla="*/ 375401 w 376779"/>
              <a:gd name="csY7" fmla="*/ 554687 h 1496370"/>
              <a:gd name="csX8" fmla="*/ 376779 w 376779"/>
              <a:gd name="csY8" fmla="*/ 628858 h 1496370"/>
              <a:gd name="csX9" fmla="*/ 375891 w 376779"/>
              <a:gd name="csY9" fmla="*/ 630031 h 1496370"/>
              <a:gd name="csX10" fmla="*/ 376779 w 376779"/>
              <a:gd name="csY10" fmla="*/ 677843 h 1496370"/>
              <a:gd name="csX11" fmla="*/ 375968 w 376779"/>
              <a:gd name="csY11" fmla="*/ 678914 h 1496370"/>
              <a:gd name="csX12" fmla="*/ 376779 w 376779"/>
              <a:gd name="csY12" fmla="*/ 722565 h 1496370"/>
              <a:gd name="csX13" fmla="*/ 374950 w 376779"/>
              <a:gd name="csY13" fmla="*/ 724980 h 1496370"/>
              <a:gd name="csX14" fmla="*/ 376779 w 376779"/>
              <a:gd name="csY14" fmla="*/ 823403 h 1496370"/>
              <a:gd name="csX15" fmla="*/ 375401 w 376779"/>
              <a:gd name="csY15" fmla="*/ 825223 h 1496370"/>
              <a:gd name="csX16" fmla="*/ 376779 w 376779"/>
              <a:gd name="csY16" fmla="*/ 899394 h 1496370"/>
              <a:gd name="csX17" fmla="*/ 374978 w 376779"/>
              <a:gd name="csY17" fmla="*/ 901772 h 1496370"/>
              <a:gd name="csX18" fmla="*/ 376779 w 376779"/>
              <a:gd name="csY18" fmla="*/ 998688 h 1496370"/>
              <a:gd name="csX19" fmla="*/ 0 w 376779"/>
              <a:gd name="csY19" fmla="*/ 1496370 h 1496370"/>
              <a:gd name="csX20" fmla="*/ 0 w 376779"/>
              <a:gd name="csY20" fmla="*/ 490538 h 1496370"/>
              <a:gd name="csX21" fmla="*/ 374397 w 376779"/>
              <a:gd name="csY21"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52029 h 1496370"/>
              <a:gd name="csX5" fmla="*/ 376779 w 376779"/>
              <a:gd name="csY5" fmla="*/ 552867 h 1496370"/>
              <a:gd name="csX6" fmla="*/ 375401 w 376779"/>
              <a:gd name="csY6" fmla="*/ 554687 h 1496370"/>
              <a:gd name="csX7" fmla="*/ 376779 w 376779"/>
              <a:gd name="csY7" fmla="*/ 628858 h 1496370"/>
              <a:gd name="csX8" fmla="*/ 375891 w 376779"/>
              <a:gd name="csY8" fmla="*/ 630031 h 1496370"/>
              <a:gd name="csX9" fmla="*/ 376779 w 376779"/>
              <a:gd name="csY9" fmla="*/ 677843 h 1496370"/>
              <a:gd name="csX10" fmla="*/ 375968 w 376779"/>
              <a:gd name="csY10" fmla="*/ 678914 h 1496370"/>
              <a:gd name="csX11" fmla="*/ 376779 w 376779"/>
              <a:gd name="csY11" fmla="*/ 722565 h 1496370"/>
              <a:gd name="csX12" fmla="*/ 374950 w 376779"/>
              <a:gd name="csY12" fmla="*/ 724980 h 1496370"/>
              <a:gd name="csX13" fmla="*/ 376779 w 376779"/>
              <a:gd name="csY13" fmla="*/ 823403 h 1496370"/>
              <a:gd name="csX14" fmla="*/ 375401 w 376779"/>
              <a:gd name="csY14" fmla="*/ 825223 h 1496370"/>
              <a:gd name="csX15" fmla="*/ 376779 w 376779"/>
              <a:gd name="csY15" fmla="*/ 899394 h 1496370"/>
              <a:gd name="csX16" fmla="*/ 374978 w 376779"/>
              <a:gd name="csY16" fmla="*/ 901772 h 1496370"/>
              <a:gd name="csX17" fmla="*/ 376779 w 376779"/>
              <a:gd name="csY17" fmla="*/ 998688 h 1496370"/>
              <a:gd name="csX18" fmla="*/ 0 w 376779"/>
              <a:gd name="csY18" fmla="*/ 1496370 h 1496370"/>
              <a:gd name="csX19" fmla="*/ 0 w 376779"/>
              <a:gd name="csY19" fmla="*/ 490538 h 1496370"/>
              <a:gd name="csX20" fmla="*/ 374397 w 376779"/>
              <a:gd name="csY20" fmla="*/ 0 h 1496370"/>
              <a:gd name="csX0" fmla="*/ 374397 w 376779"/>
              <a:gd name="csY0" fmla="*/ 0 h 1496370"/>
              <a:gd name="csX1" fmla="*/ 376779 w 376779"/>
              <a:gd name="csY1" fmla="*/ 273770 h 1496370"/>
              <a:gd name="csX2" fmla="*/ 376779 w 376779"/>
              <a:gd name="csY2" fmla="*/ 349761 h 1496370"/>
              <a:gd name="csX3" fmla="*/ 376779 w 376779"/>
              <a:gd name="csY3" fmla="*/ 452029 h 1496370"/>
              <a:gd name="csX4" fmla="*/ 376779 w 376779"/>
              <a:gd name="csY4" fmla="*/ 552867 h 1496370"/>
              <a:gd name="csX5" fmla="*/ 375401 w 376779"/>
              <a:gd name="csY5" fmla="*/ 554687 h 1496370"/>
              <a:gd name="csX6" fmla="*/ 376779 w 376779"/>
              <a:gd name="csY6" fmla="*/ 628858 h 1496370"/>
              <a:gd name="csX7" fmla="*/ 375891 w 376779"/>
              <a:gd name="csY7" fmla="*/ 630031 h 1496370"/>
              <a:gd name="csX8" fmla="*/ 376779 w 376779"/>
              <a:gd name="csY8" fmla="*/ 677843 h 1496370"/>
              <a:gd name="csX9" fmla="*/ 375968 w 376779"/>
              <a:gd name="csY9" fmla="*/ 678914 h 1496370"/>
              <a:gd name="csX10" fmla="*/ 376779 w 376779"/>
              <a:gd name="csY10" fmla="*/ 722565 h 1496370"/>
              <a:gd name="csX11" fmla="*/ 374950 w 376779"/>
              <a:gd name="csY11" fmla="*/ 724980 h 1496370"/>
              <a:gd name="csX12" fmla="*/ 376779 w 376779"/>
              <a:gd name="csY12" fmla="*/ 823403 h 1496370"/>
              <a:gd name="csX13" fmla="*/ 375401 w 376779"/>
              <a:gd name="csY13" fmla="*/ 825223 h 1496370"/>
              <a:gd name="csX14" fmla="*/ 376779 w 376779"/>
              <a:gd name="csY14" fmla="*/ 899394 h 1496370"/>
              <a:gd name="csX15" fmla="*/ 374978 w 376779"/>
              <a:gd name="csY15" fmla="*/ 901772 h 1496370"/>
              <a:gd name="csX16" fmla="*/ 376779 w 376779"/>
              <a:gd name="csY16" fmla="*/ 998688 h 1496370"/>
              <a:gd name="csX17" fmla="*/ 0 w 376779"/>
              <a:gd name="csY17" fmla="*/ 1496370 h 1496370"/>
              <a:gd name="csX18" fmla="*/ 0 w 376779"/>
              <a:gd name="csY18" fmla="*/ 490538 h 1496370"/>
              <a:gd name="csX19" fmla="*/ 374397 w 376779"/>
              <a:gd name="csY19" fmla="*/ 0 h 1496370"/>
              <a:gd name="csX0" fmla="*/ 374397 w 376779"/>
              <a:gd name="csY0" fmla="*/ 0 h 1496370"/>
              <a:gd name="csX1" fmla="*/ 376779 w 376779"/>
              <a:gd name="csY1" fmla="*/ 273770 h 1496370"/>
              <a:gd name="csX2" fmla="*/ 376779 w 376779"/>
              <a:gd name="csY2" fmla="*/ 452029 h 1496370"/>
              <a:gd name="csX3" fmla="*/ 376779 w 376779"/>
              <a:gd name="csY3" fmla="*/ 552867 h 1496370"/>
              <a:gd name="csX4" fmla="*/ 375401 w 376779"/>
              <a:gd name="csY4" fmla="*/ 554687 h 1496370"/>
              <a:gd name="csX5" fmla="*/ 376779 w 376779"/>
              <a:gd name="csY5" fmla="*/ 628858 h 1496370"/>
              <a:gd name="csX6" fmla="*/ 375891 w 376779"/>
              <a:gd name="csY6" fmla="*/ 630031 h 1496370"/>
              <a:gd name="csX7" fmla="*/ 376779 w 376779"/>
              <a:gd name="csY7" fmla="*/ 677843 h 1496370"/>
              <a:gd name="csX8" fmla="*/ 375968 w 376779"/>
              <a:gd name="csY8" fmla="*/ 678914 h 1496370"/>
              <a:gd name="csX9" fmla="*/ 376779 w 376779"/>
              <a:gd name="csY9" fmla="*/ 722565 h 1496370"/>
              <a:gd name="csX10" fmla="*/ 374950 w 376779"/>
              <a:gd name="csY10" fmla="*/ 724980 h 1496370"/>
              <a:gd name="csX11" fmla="*/ 376779 w 376779"/>
              <a:gd name="csY11" fmla="*/ 823403 h 1496370"/>
              <a:gd name="csX12" fmla="*/ 375401 w 376779"/>
              <a:gd name="csY12" fmla="*/ 825223 h 1496370"/>
              <a:gd name="csX13" fmla="*/ 376779 w 376779"/>
              <a:gd name="csY13" fmla="*/ 899394 h 1496370"/>
              <a:gd name="csX14" fmla="*/ 374978 w 376779"/>
              <a:gd name="csY14" fmla="*/ 901772 h 1496370"/>
              <a:gd name="csX15" fmla="*/ 376779 w 376779"/>
              <a:gd name="csY15" fmla="*/ 998688 h 1496370"/>
              <a:gd name="csX16" fmla="*/ 0 w 376779"/>
              <a:gd name="csY16" fmla="*/ 1496370 h 1496370"/>
              <a:gd name="csX17" fmla="*/ 0 w 376779"/>
              <a:gd name="csY17" fmla="*/ 490538 h 1496370"/>
              <a:gd name="csX18" fmla="*/ 374397 w 376779"/>
              <a:gd name="csY18"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4950 w 376779"/>
              <a:gd name="csY9" fmla="*/ 724980 h 1496370"/>
              <a:gd name="csX10" fmla="*/ 376779 w 376779"/>
              <a:gd name="csY10" fmla="*/ 823403 h 1496370"/>
              <a:gd name="csX11" fmla="*/ 375401 w 376779"/>
              <a:gd name="csY11" fmla="*/ 825223 h 1496370"/>
              <a:gd name="csX12" fmla="*/ 376779 w 376779"/>
              <a:gd name="csY12" fmla="*/ 899394 h 1496370"/>
              <a:gd name="csX13" fmla="*/ 374978 w 376779"/>
              <a:gd name="csY13" fmla="*/ 901772 h 1496370"/>
              <a:gd name="csX14" fmla="*/ 376779 w 376779"/>
              <a:gd name="csY14" fmla="*/ 998688 h 1496370"/>
              <a:gd name="csX15" fmla="*/ 0 w 376779"/>
              <a:gd name="csY15" fmla="*/ 1496370 h 1496370"/>
              <a:gd name="csX16" fmla="*/ 0 w 376779"/>
              <a:gd name="csY16" fmla="*/ 490538 h 1496370"/>
              <a:gd name="csX17" fmla="*/ 374397 w 376779"/>
              <a:gd name="csY17"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5401 w 376779"/>
              <a:gd name="csY10" fmla="*/ 825223 h 1496370"/>
              <a:gd name="csX11" fmla="*/ 376779 w 376779"/>
              <a:gd name="csY11" fmla="*/ 899394 h 1496370"/>
              <a:gd name="csX12" fmla="*/ 374978 w 376779"/>
              <a:gd name="csY12" fmla="*/ 901772 h 1496370"/>
              <a:gd name="csX13" fmla="*/ 376779 w 376779"/>
              <a:gd name="csY13" fmla="*/ 998688 h 1496370"/>
              <a:gd name="csX14" fmla="*/ 0 w 376779"/>
              <a:gd name="csY14" fmla="*/ 1496370 h 1496370"/>
              <a:gd name="csX15" fmla="*/ 0 w 376779"/>
              <a:gd name="csY15" fmla="*/ 490538 h 1496370"/>
              <a:gd name="csX16" fmla="*/ 374397 w 376779"/>
              <a:gd name="csY16"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6779 w 376779"/>
              <a:gd name="csY10" fmla="*/ 899394 h 1496370"/>
              <a:gd name="csX11" fmla="*/ 374978 w 376779"/>
              <a:gd name="csY11" fmla="*/ 901772 h 1496370"/>
              <a:gd name="csX12" fmla="*/ 376779 w 376779"/>
              <a:gd name="csY12" fmla="*/ 998688 h 1496370"/>
              <a:gd name="csX13" fmla="*/ 0 w 376779"/>
              <a:gd name="csY13" fmla="*/ 1496370 h 1496370"/>
              <a:gd name="csX14" fmla="*/ 0 w 376779"/>
              <a:gd name="csY14" fmla="*/ 490538 h 1496370"/>
              <a:gd name="csX15" fmla="*/ 374397 w 376779"/>
              <a:gd name="csY15" fmla="*/ 0 h 1496370"/>
              <a:gd name="csX0" fmla="*/ 374397 w 376779"/>
              <a:gd name="csY0" fmla="*/ 0 h 1496370"/>
              <a:gd name="csX1" fmla="*/ 376779 w 376779"/>
              <a:gd name="csY1" fmla="*/ 273770 h 1496370"/>
              <a:gd name="csX2" fmla="*/ 376779 w 376779"/>
              <a:gd name="csY2" fmla="*/ 552867 h 1496370"/>
              <a:gd name="csX3" fmla="*/ 376779 w 376779"/>
              <a:gd name="csY3" fmla="*/ 628858 h 1496370"/>
              <a:gd name="csX4" fmla="*/ 375891 w 376779"/>
              <a:gd name="csY4" fmla="*/ 630031 h 1496370"/>
              <a:gd name="csX5" fmla="*/ 376779 w 376779"/>
              <a:gd name="csY5" fmla="*/ 677843 h 1496370"/>
              <a:gd name="csX6" fmla="*/ 375968 w 376779"/>
              <a:gd name="csY6" fmla="*/ 678914 h 1496370"/>
              <a:gd name="csX7" fmla="*/ 376779 w 376779"/>
              <a:gd name="csY7" fmla="*/ 722565 h 1496370"/>
              <a:gd name="csX8" fmla="*/ 376779 w 376779"/>
              <a:gd name="csY8" fmla="*/ 823403 h 1496370"/>
              <a:gd name="csX9" fmla="*/ 376779 w 376779"/>
              <a:gd name="csY9" fmla="*/ 899394 h 1496370"/>
              <a:gd name="csX10" fmla="*/ 374978 w 376779"/>
              <a:gd name="csY10" fmla="*/ 901772 h 1496370"/>
              <a:gd name="csX11" fmla="*/ 376779 w 376779"/>
              <a:gd name="csY11" fmla="*/ 998688 h 1496370"/>
              <a:gd name="csX12" fmla="*/ 0 w 376779"/>
              <a:gd name="csY12" fmla="*/ 1496370 h 1496370"/>
              <a:gd name="csX13" fmla="*/ 0 w 376779"/>
              <a:gd name="csY13" fmla="*/ 490538 h 1496370"/>
              <a:gd name="csX14" fmla="*/ 374397 w 376779"/>
              <a:gd name="csY14"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5968 w 376779"/>
              <a:gd name="csY5" fmla="*/ 678914 h 1496370"/>
              <a:gd name="csX6" fmla="*/ 376779 w 376779"/>
              <a:gd name="csY6" fmla="*/ 722565 h 1496370"/>
              <a:gd name="csX7" fmla="*/ 376779 w 376779"/>
              <a:gd name="csY7" fmla="*/ 823403 h 1496370"/>
              <a:gd name="csX8" fmla="*/ 376779 w 376779"/>
              <a:gd name="csY8" fmla="*/ 899394 h 1496370"/>
              <a:gd name="csX9" fmla="*/ 374978 w 376779"/>
              <a:gd name="csY9" fmla="*/ 901772 h 1496370"/>
              <a:gd name="csX10" fmla="*/ 376779 w 376779"/>
              <a:gd name="csY10" fmla="*/ 998688 h 1496370"/>
              <a:gd name="csX11" fmla="*/ 0 w 376779"/>
              <a:gd name="csY11" fmla="*/ 1496370 h 1496370"/>
              <a:gd name="csX12" fmla="*/ 0 w 376779"/>
              <a:gd name="csY12" fmla="*/ 490538 h 1496370"/>
              <a:gd name="csX13" fmla="*/ 374397 w 376779"/>
              <a:gd name="csY13"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722565 h 1496370"/>
              <a:gd name="csX6" fmla="*/ 376779 w 376779"/>
              <a:gd name="csY6" fmla="*/ 823403 h 1496370"/>
              <a:gd name="csX7" fmla="*/ 376779 w 376779"/>
              <a:gd name="csY7" fmla="*/ 899394 h 1496370"/>
              <a:gd name="csX8" fmla="*/ 374978 w 376779"/>
              <a:gd name="csY8" fmla="*/ 901772 h 1496370"/>
              <a:gd name="csX9" fmla="*/ 376779 w 376779"/>
              <a:gd name="csY9" fmla="*/ 998688 h 1496370"/>
              <a:gd name="csX10" fmla="*/ 0 w 376779"/>
              <a:gd name="csY10" fmla="*/ 1496370 h 1496370"/>
              <a:gd name="csX11" fmla="*/ 0 w 376779"/>
              <a:gd name="csY11" fmla="*/ 490538 h 1496370"/>
              <a:gd name="csX12" fmla="*/ 374397 w 376779"/>
              <a:gd name="csY12"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823403 h 1496370"/>
              <a:gd name="csX6" fmla="*/ 376779 w 376779"/>
              <a:gd name="csY6" fmla="*/ 899394 h 1496370"/>
              <a:gd name="csX7" fmla="*/ 374978 w 376779"/>
              <a:gd name="csY7" fmla="*/ 901772 h 1496370"/>
              <a:gd name="csX8" fmla="*/ 376779 w 376779"/>
              <a:gd name="csY8" fmla="*/ 998688 h 1496370"/>
              <a:gd name="csX9" fmla="*/ 0 w 376779"/>
              <a:gd name="csY9" fmla="*/ 1496370 h 1496370"/>
              <a:gd name="csX10" fmla="*/ 0 w 376779"/>
              <a:gd name="csY10" fmla="*/ 490538 h 1496370"/>
              <a:gd name="csX11" fmla="*/ 374397 w 376779"/>
              <a:gd name="csY11" fmla="*/ 0 h 1496370"/>
              <a:gd name="csX0" fmla="*/ 374397 w 376779"/>
              <a:gd name="csY0" fmla="*/ 0 h 1496370"/>
              <a:gd name="csX1" fmla="*/ 376779 w 376779"/>
              <a:gd name="csY1" fmla="*/ 628858 h 1496370"/>
              <a:gd name="csX2" fmla="*/ 375891 w 376779"/>
              <a:gd name="csY2" fmla="*/ 630031 h 1496370"/>
              <a:gd name="csX3" fmla="*/ 376779 w 376779"/>
              <a:gd name="csY3" fmla="*/ 677843 h 1496370"/>
              <a:gd name="csX4" fmla="*/ 376779 w 376779"/>
              <a:gd name="csY4" fmla="*/ 823403 h 1496370"/>
              <a:gd name="csX5" fmla="*/ 376779 w 376779"/>
              <a:gd name="csY5" fmla="*/ 899394 h 1496370"/>
              <a:gd name="csX6" fmla="*/ 374978 w 376779"/>
              <a:gd name="csY6" fmla="*/ 901772 h 1496370"/>
              <a:gd name="csX7" fmla="*/ 376779 w 376779"/>
              <a:gd name="csY7" fmla="*/ 998688 h 1496370"/>
              <a:gd name="csX8" fmla="*/ 0 w 376779"/>
              <a:gd name="csY8" fmla="*/ 1496370 h 1496370"/>
              <a:gd name="csX9" fmla="*/ 0 w 376779"/>
              <a:gd name="csY9" fmla="*/ 490538 h 1496370"/>
              <a:gd name="csX10" fmla="*/ 374397 w 376779"/>
              <a:gd name="csY10" fmla="*/ 0 h 1496370"/>
              <a:gd name="csX0" fmla="*/ 374397 w 376779"/>
              <a:gd name="csY0" fmla="*/ 0 h 1496370"/>
              <a:gd name="csX1" fmla="*/ 376779 w 376779"/>
              <a:gd name="csY1" fmla="*/ 628858 h 1496370"/>
              <a:gd name="csX2" fmla="*/ 376779 w 376779"/>
              <a:gd name="csY2" fmla="*/ 677843 h 1496370"/>
              <a:gd name="csX3" fmla="*/ 376779 w 376779"/>
              <a:gd name="csY3" fmla="*/ 823403 h 1496370"/>
              <a:gd name="csX4" fmla="*/ 376779 w 376779"/>
              <a:gd name="csY4" fmla="*/ 899394 h 1496370"/>
              <a:gd name="csX5" fmla="*/ 374978 w 376779"/>
              <a:gd name="csY5" fmla="*/ 901772 h 1496370"/>
              <a:gd name="csX6" fmla="*/ 376779 w 376779"/>
              <a:gd name="csY6" fmla="*/ 998688 h 1496370"/>
              <a:gd name="csX7" fmla="*/ 0 w 376779"/>
              <a:gd name="csY7" fmla="*/ 1496370 h 1496370"/>
              <a:gd name="csX8" fmla="*/ 0 w 376779"/>
              <a:gd name="csY8" fmla="*/ 490538 h 1496370"/>
              <a:gd name="csX9" fmla="*/ 374397 w 376779"/>
              <a:gd name="csY9"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4978 w 376779"/>
              <a:gd name="csY4" fmla="*/ 901772 h 1496370"/>
              <a:gd name="csX5" fmla="*/ 376779 w 376779"/>
              <a:gd name="csY5" fmla="*/ 998688 h 1496370"/>
              <a:gd name="csX6" fmla="*/ 0 w 376779"/>
              <a:gd name="csY6" fmla="*/ 1496370 h 1496370"/>
              <a:gd name="csX7" fmla="*/ 0 w 376779"/>
              <a:gd name="csY7" fmla="*/ 490538 h 1496370"/>
              <a:gd name="csX8" fmla="*/ 374397 w 376779"/>
              <a:gd name="csY8"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6779 w 376779"/>
              <a:gd name="csY4" fmla="*/ 998688 h 1496370"/>
              <a:gd name="csX5" fmla="*/ 0 w 376779"/>
              <a:gd name="csY5" fmla="*/ 1496370 h 1496370"/>
              <a:gd name="csX6" fmla="*/ 0 w 376779"/>
              <a:gd name="csY6" fmla="*/ 490538 h 1496370"/>
              <a:gd name="csX7" fmla="*/ 374397 w 376779"/>
              <a:gd name="csY7" fmla="*/ 0 h 1496370"/>
              <a:gd name="csX0" fmla="*/ 374397 w 376779"/>
              <a:gd name="csY0" fmla="*/ 0 h 1496370"/>
              <a:gd name="csX1" fmla="*/ 376779 w 376779"/>
              <a:gd name="csY1" fmla="*/ 823403 h 1496370"/>
              <a:gd name="csX2" fmla="*/ 376779 w 376779"/>
              <a:gd name="csY2" fmla="*/ 899394 h 1496370"/>
              <a:gd name="csX3" fmla="*/ 376779 w 376779"/>
              <a:gd name="csY3" fmla="*/ 998688 h 1496370"/>
              <a:gd name="csX4" fmla="*/ 0 w 376779"/>
              <a:gd name="csY4" fmla="*/ 1496370 h 1496370"/>
              <a:gd name="csX5" fmla="*/ 0 w 376779"/>
              <a:gd name="csY5" fmla="*/ 490538 h 1496370"/>
              <a:gd name="csX6" fmla="*/ 374397 w 376779"/>
              <a:gd name="csY6" fmla="*/ 0 h 1496370"/>
              <a:gd name="csX0" fmla="*/ 374397 w 376779"/>
              <a:gd name="csY0" fmla="*/ 0 h 1496370"/>
              <a:gd name="csX1" fmla="*/ 376779 w 376779"/>
              <a:gd name="csY1" fmla="*/ 899394 h 1496370"/>
              <a:gd name="csX2" fmla="*/ 376779 w 376779"/>
              <a:gd name="csY2" fmla="*/ 998688 h 1496370"/>
              <a:gd name="csX3" fmla="*/ 0 w 376779"/>
              <a:gd name="csY3" fmla="*/ 1496370 h 1496370"/>
              <a:gd name="csX4" fmla="*/ 0 w 376779"/>
              <a:gd name="csY4" fmla="*/ 490538 h 1496370"/>
              <a:gd name="csX5" fmla="*/ 374397 w 376779"/>
              <a:gd name="csY5" fmla="*/ 0 h 1496370"/>
              <a:gd name="csX0" fmla="*/ 374397 w 376779"/>
              <a:gd name="csY0" fmla="*/ 0 h 1496370"/>
              <a:gd name="csX1" fmla="*/ 376779 w 376779"/>
              <a:gd name="csY1" fmla="*/ 998688 h 1496370"/>
              <a:gd name="csX2" fmla="*/ 0 w 376779"/>
              <a:gd name="csY2" fmla="*/ 1496370 h 1496370"/>
              <a:gd name="csX3" fmla="*/ 0 w 376779"/>
              <a:gd name="csY3" fmla="*/ 490538 h 1496370"/>
              <a:gd name="csX4" fmla="*/ 374397 w 376779"/>
              <a:gd name="csY4" fmla="*/ 0 h 1496370"/>
            </a:gdLst>
            <a:ahLst/>
            <a:cxnLst>
              <a:cxn ang="0">
                <a:pos x="csX0" y="csY0"/>
              </a:cxn>
              <a:cxn ang="0">
                <a:pos x="csX1" y="csY1"/>
              </a:cxn>
              <a:cxn ang="0">
                <a:pos x="csX2" y="csY2"/>
              </a:cxn>
              <a:cxn ang="0">
                <a:pos x="csX3" y="csY3"/>
              </a:cxn>
              <a:cxn ang="0">
                <a:pos x="csX4" y="csY4"/>
              </a:cxn>
            </a:cxnLst>
            <a:rect l="l" t="t" r="r" b="b"/>
            <a:pathLst>
              <a:path w="376779" h="1496370">
                <a:moveTo>
                  <a:pt x="374397" y="0"/>
                </a:moveTo>
                <a:lnTo>
                  <a:pt x="376779" y="998688"/>
                </a:lnTo>
                <a:lnTo>
                  <a:pt x="0" y="1496370"/>
                </a:lnTo>
                <a:lnTo>
                  <a:pt x="0" y="490538"/>
                </a:lnTo>
                <a:lnTo>
                  <a:pt x="374397" y="0"/>
                </a:lnTo>
                <a:close/>
              </a:path>
            </a:pathLst>
          </a:cu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0" name="平行四辺形 139">
            <a:extLst>
              <a:ext uri="{FF2B5EF4-FFF2-40B4-BE49-F238E27FC236}">
                <a16:creationId xmlns:a16="http://schemas.microsoft.com/office/drawing/2014/main" id="{ECEDFA03-0A34-C570-FA09-F09E41DFCB57}"/>
              </a:ext>
            </a:extLst>
          </p:cNvPr>
          <p:cNvSpPr/>
          <p:nvPr/>
        </p:nvSpPr>
        <p:spPr>
          <a:xfrm>
            <a:off x="3989478"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44" name="グループ化 143">
            <a:extLst>
              <a:ext uri="{FF2B5EF4-FFF2-40B4-BE49-F238E27FC236}">
                <a16:creationId xmlns:a16="http://schemas.microsoft.com/office/drawing/2014/main" id="{39EF1A17-F70B-ABCC-441A-C2CD8D4F6C5C}"/>
              </a:ext>
            </a:extLst>
          </p:cNvPr>
          <p:cNvGrpSpPr/>
          <p:nvPr/>
        </p:nvGrpSpPr>
        <p:grpSpPr>
          <a:xfrm>
            <a:off x="4067446" y="2704522"/>
            <a:ext cx="454975" cy="244955"/>
            <a:chOff x="5508858" y="1245969"/>
            <a:chExt cx="769075" cy="414064"/>
          </a:xfrm>
        </p:grpSpPr>
        <p:sp>
          <p:nvSpPr>
            <p:cNvPr id="141" name="円柱 140">
              <a:extLst>
                <a:ext uri="{FF2B5EF4-FFF2-40B4-BE49-F238E27FC236}">
                  <a16:creationId xmlns:a16="http://schemas.microsoft.com/office/drawing/2014/main" id="{C4BF0D66-8649-5F3C-46B0-76524DE94C70}"/>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3" name="フリーフォーム: 図形 142">
              <a:extLst>
                <a:ext uri="{FF2B5EF4-FFF2-40B4-BE49-F238E27FC236}">
                  <a16:creationId xmlns:a16="http://schemas.microsoft.com/office/drawing/2014/main" id="{5ADF5C50-151C-FD85-D704-FA1C3E0303A4}"/>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49" name="平行四辺形 148">
            <a:extLst>
              <a:ext uri="{FF2B5EF4-FFF2-40B4-BE49-F238E27FC236}">
                <a16:creationId xmlns:a16="http://schemas.microsoft.com/office/drawing/2014/main" id="{1F66E1CD-014C-7ED8-E7A5-D571DE3306C8}"/>
              </a:ext>
            </a:extLst>
          </p:cNvPr>
          <p:cNvSpPr/>
          <p:nvPr/>
        </p:nvSpPr>
        <p:spPr>
          <a:xfrm>
            <a:off x="4768866"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50" name="グループ化 149">
            <a:extLst>
              <a:ext uri="{FF2B5EF4-FFF2-40B4-BE49-F238E27FC236}">
                <a16:creationId xmlns:a16="http://schemas.microsoft.com/office/drawing/2014/main" id="{C3A926F9-1DB6-9130-FBEF-65D0360FB177}"/>
              </a:ext>
            </a:extLst>
          </p:cNvPr>
          <p:cNvGrpSpPr/>
          <p:nvPr/>
        </p:nvGrpSpPr>
        <p:grpSpPr>
          <a:xfrm>
            <a:off x="4664517" y="2704522"/>
            <a:ext cx="454975" cy="244955"/>
            <a:chOff x="5508858" y="1245969"/>
            <a:chExt cx="769075" cy="414064"/>
          </a:xfrm>
        </p:grpSpPr>
        <p:sp>
          <p:nvSpPr>
            <p:cNvPr id="151" name="円柱 150">
              <a:extLst>
                <a:ext uri="{FF2B5EF4-FFF2-40B4-BE49-F238E27FC236}">
                  <a16:creationId xmlns:a16="http://schemas.microsoft.com/office/drawing/2014/main" id="{898B50F6-F477-B77F-B1FB-B184889E8EB9}"/>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2" name="フリーフォーム: 図形 151">
              <a:extLst>
                <a:ext uri="{FF2B5EF4-FFF2-40B4-BE49-F238E27FC236}">
                  <a16:creationId xmlns:a16="http://schemas.microsoft.com/office/drawing/2014/main" id="{7C6E4682-9090-E554-5ED3-149C54EF63B0}"/>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53" name="グループ化 152">
            <a:extLst>
              <a:ext uri="{FF2B5EF4-FFF2-40B4-BE49-F238E27FC236}">
                <a16:creationId xmlns:a16="http://schemas.microsoft.com/office/drawing/2014/main" id="{2DDBBDE7-A299-8F91-E320-16B2FD0D08AC}"/>
              </a:ext>
            </a:extLst>
          </p:cNvPr>
          <p:cNvGrpSpPr/>
          <p:nvPr/>
        </p:nvGrpSpPr>
        <p:grpSpPr>
          <a:xfrm>
            <a:off x="3742291" y="2745968"/>
            <a:ext cx="522741" cy="594789"/>
            <a:chOff x="5377062" y="1288945"/>
            <a:chExt cx="1197171" cy="1362175"/>
          </a:xfrm>
        </p:grpSpPr>
        <p:grpSp>
          <p:nvGrpSpPr>
            <p:cNvPr id="154" name="グループ化 153">
              <a:extLst>
                <a:ext uri="{FF2B5EF4-FFF2-40B4-BE49-F238E27FC236}">
                  <a16:creationId xmlns:a16="http://schemas.microsoft.com/office/drawing/2014/main" id="{5A3E3527-14E2-9381-49F2-265A0E46BEDE}"/>
                </a:ext>
              </a:extLst>
            </p:cNvPr>
            <p:cNvGrpSpPr/>
            <p:nvPr/>
          </p:nvGrpSpPr>
          <p:grpSpPr>
            <a:xfrm>
              <a:off x="5377062" y="1729886"/>
              <a:ext cx="1197171" cy="921234"/>
              <a:chOff x="3586748" y="4563463"/>
              <a:chExt cx="1197171" cy="921234"/>
            </a:xfrm>
          </p:grpSpPr>
          <p:grpSp>
            <p:nvGrpSpPr>
              <p:cNvPr id="156" name="グループ化 155">
                <a:extLst>
                  <a:ext uri="{FF2B5EF4-FFF2-40B4-BE49-F238E27FC236}">
                    <a16:creationId xmlns:a16="http://schemas.microsoft.com/office/drawing/2014/main" id="{B4B45709-9305-7749-4C51-746FB55FD6C0}"/>
                  </a:ext>
                </a:extLst>
              </p:cNvPr>
              <p:cNvGrpSpPr/>
              <p:nvPr/>
            </p:nvGrpSpPr>
            <p:grpSpPr>
              <a:xfrm rot="6598350">
                <a:off x="4356138" y="4974041"/>
                <a:ext cx="284831" cy="570730"/>
                <a:chOff x="4524741" y="4458726"/>
                <a:chExt cx="284831" cy="570730"/>
              </a:xfrm>
            </p:grpSpPr>
            <p:sp>
              <p:nvSpPr>
                <p:cNvPr id="167" name="正方形/長方形 166">
                  <a:extLst>
                    <a:ext uri="{FF2B5EF4-FFF2-40B4-BE49-F238E27FC236}">
                      <a16:creationId xmlns:a16="http://schemas.microsoft.com/office/drawing/2014/main" id="{728FD538-DCB0-D51A-2F73-453342395B9C}"/>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68" name="楕円 167">
                  <a:extLst>
                    <a:ext uri="{FF2B5EF4-FFF2-40B4-BE49-F238E27FC236}">
                      <a16:creationId xmlns:a16="http://schemas.microsoft.com/office/drawing/2014/main" id="{7F9C4A28-1447-A18D-203A-D39BA8AACA90}"/>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57" name="正方形/長方形 156">
                <a:extLst>
                  <a:ext uri="{FF2B5EF4-FFF2-40B4-BE49-F238E27FC236}">
                    <a16:creationId xmlns:a16="http://schemas.microsoft.com/office/drawing/2014/main" id="{6EC95744-4492-A839-901D-992801B02B4D}"/>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8" name="楕円 157">
                <a:extLst>
                  <a:ext uri="{FF2B5EF4-FFF2-40B4-BE49-F238E27FC236}">
                    <a16:creationId xmlns:a16="http://schemas.microsoft.com/office/drawing/2014/main" id="{CEB574BE-794F-14EB-49E2-14E1D468EDB1}"/>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9" name="楕円 158">
                <a:extLst>
                  <a:ext uri="{FF2B5EF4-FFF2-40B4-BE49-F238E27FC236}">
                    <a16:creationId xmlns:a16="http://schemas.microsoft.com/office/drawing/2014/main" id="{2EFDFC53-E376-0F64-89C6-8A6959208FE2}"/>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60" name="グループ化 159">
                <a:extLst>
                  <a:ext uri="{FF2B5EF4-FFF2-40B4-BE49-F238E27FC236}">
                    <a16:creationId xmlns:a16="http://schemas.microsoft.com/office/drawing/2014/main" id="{0FE628FB-BF75-613A-1890-E8D1CF6B7D98}"/>
                  </a:ext>
                </a:extLst>
              </p:cNvPr>
              <p:cNvGrpSpPr/>
              <p:nvPr/>
            </p:nvGrpSpPr>
            <p:grpSpPr>
              <a:xfrm>
                <a:off x="3859156" y="4847228"/>
                <a:ext cx="651951" cy="215607"/>
                <a:chOff x="2338400" y="4351641"/>
                <a:chExt cx="1274303" cy="275484"/>
              </a:xfrm>
            </p:grpSpPr>
            <p:grpSp>
              <p:nvGrpSpPr>
                <p:cNvPr id="161" name="グループ化 160">
                  <a:extLst>
                    <a:ext uri="{FF2B5EF4-FFF2-40B4-BE49-F238E27FC236}">
                      <a16:creationId xmlns:a16="http://schemas.microsoft.com/office/drawing/2014/main" id="{4B08A275-A9ED-542C-E911-E4CDC535EF96}"/>
                    </a:ext>
                  </a:extLst>
                </p:cNvPr>
                <p:cNvGrpSpPr/>
                <p:nvPr/>
              </p:nvGrpSpPr>
              <p:grpSpPr>
                <a:xfrm>
                  <a:off x="3136453" y="4351641"/>
                  <a:ext cx="476250" cy="275484"/>
                  <a:chOff x="4445000" y="4175454"/>
                  <a:chExt cx="1504950" cy="487880"/>
                </a:xfrm>
              </p:grpSpPr>
              <p:cxnSp>
                <p:nvCxnSpPr>
                  <p:cNvPr id="165" name="直線コネクタ 164">
                    <a:extLst>
                      <a:ext uri="{FF2B5EF4-FFF2-40B4-BE49-F238E27FC236}">
                        <a16:creationId xmlns:a16="http://schemas.microsoft.com/office/drawing/2014/main" id="{DD00F637-7115-EB43-8EED-F208EA8837DC}"/>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66" name="楕円 165">
                    <a:extLst>
                      <a:ext uri="{FF2B5EF4-FFF2-40B4-BE49-F238E27FC236}">
                        <a16:creationId xmlns:a16="http://schemas.microsoft.com/office/drawing/2014/main" id="{5D5849DC-0EBF-2291-65DF-3EE6C2DFBE1E}"/>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62" name="グループ化 161">
                  <a:extLst>
                    <a:ext uri="{FF2B5EF4-FFF2-40B4-BE49-F238E27FC236}">
                      <a16:creationId xmlns:a16="http://schemas.microsoft.com/office/drawing/2014/main" id="{A49B9B0D-B268-D438-5B5E-4AD77BA9C58F}"/>
                    </a:ext>
                  </a:extLst>
                </p:cNvPr>
                <p:cNvGrpSpPr/>
                <p:nvPr/>
              </p:nvGrpSpPr>
              <p:grpSpPr>
                <a:xfrm flipH="1">
                  <a:off x="2338400" y="4351641"/>
                  <a:ext cx="484731" cy="275484"/>
                  <a:chOff x="4445000" y="4175454"/>
                  <a:chExt cx="1504950" cy="487880"/>
                </a:xfrm>
              </p:grpSpPr>
              <p:cxnSp>
                <p:nvCxnSpPr>
                  <p:cNvPr id="163" name="直線コネクタ 162">
                    <a:extLst>
                      <a:ext uri="{FF2B5EF4-FFF2-40B4-BE49-F238E27FC236}">
                        <a16:creationId xmlns:a16="http://schemas.microsoft.com/office/drawing/2014/main" id="{D08BDB58-F64F-5541-6B38-87321ADDF17B}"/>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64" name="楕円 163">
                    <a:extLst>
                      <a:ext uri="{FF2B5EF4-FFF2-40B4-BE49-F238E27FC236}">
                        <a16:creationId xmlns:a16="http://schemas.microsoft.com/office/drawing/2014/main" id="{AA9D7A7C-482F-8806-894E-A80D7993A557}"/>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155" name="フリーフォーム: 図形 154">
              <a:extLst>
                <a:ext uri="{FF2B5EF4-FFF2-40B4-BE49-F238E27FC236}">
                  <a16:creationId xmlns:a16="http://schemas.microsoft.com/office/drawing/2014/main" id="{F38A01B8-D8DF-AD46-81DC-1550EDFE6185}"/>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85" name="グループ化 184">
            <a:extLst>
              <a:ext uri="{FF2B5EF4-FFF2-40B4-BE49-F238E27FC236}">
                <a16:creationId xmlns:a16="http://schemas.microsoft.com/office/drawing/2014/main" id="{A904AFFA-494A-8D87-9BCD-9934EFA1BC78}"/>
              </a:ext>
            </a:extLst>
          </p:cNvPr>
          <p:cNvGrpSpPr/>
          <p:nvPr/>
        </p:nvGrpSpPr>
        <p:grpSpPr>
          <a:xfrm>
            <a:off x="4395929" y="2745968"/>
            <a:ext cx="522741" cy="594789"/>
            <a:chOff x="5377062" y="1288945"/>
            <a:chExt cx="1197171" cy="1362175"/>
          </a:xfrm>
        </p:grpSpPr>
        <p:grpSp>
          <p:nvGrpSpPr>
            <p:cNvPr id="186" name="グループ化 185">
              <a:extLst>
                <a:ext uri="{FF2B5EF4-FFF2-40B4-BE49-F238E27FC236}">
                  <a16:creationId xmlns:a16="http://schemas.microsoft.com/office/drawing/2014/main" id="{EA1E5B63-2CE0-1DB3-C096-4E18D4D43E3E}"/>
                </a:ext>
              </a:extLst>
            </p:cNvPr>
            <p:cNvGrpSpPr/>
            <p:nvPr/>
          </p:nvGrpSpPr>
          <p:grpSpPr>
            <a:xfrm>
              <a:off x="5377062" y="1729886"/>
              <a:ext cx="1197171" cy="921234"/>
              <a:chOff x="3586748" y="4563463"/>
              <a:chExt cx="1197171" cy="921234"/>
            </a:xfrm>
          </p:grpSpPr>
          <p:grpSp>
            <p:nvGrpSpPr>
              <p:cNvPr id="188" name="グループ化 187">
                <a:extLst>
                  <a:ext uri="{FF2B5EF4-FFF2-40B4-BE49-F238E27FC236}">
                    <a16:creationId xmlns:a16="http://schemas.microsoft.com/office/drawing/2014/main" id="{CD5B4717-21C2-939E-2989-08A085803111}"/>
                  </a:ext>
                </a:extLst>
              </p:cNvPr>
              <p:cNvGrpSpPr/>
              <p:nvPr/>
            </p:nvGrpSpPr>
            <p:grpSpPr>
              <a:xfrm rot="6598350">
                <a:off x="4356138" y="4974041"/>
                <a:ext cx="284831" cy="570730"/>
                <a:chOff x="4524741" y="4458726"/>
                <a:chExt cx="284831" cy="570730"/>
              </a:xfrm>
            </p:grpSpPr>
            <p:sp>
              <p:nvSpPr>
                <p:cNvPr id="199" name="正方形/長方形 198">
                  <a:extLst>
                    <a:ext uri="{FF2B5EF4-FFF2-40B4-BE49-F238E27FC236}">
                      <a16:creationId xmlns:a16="http://schemas.microsoft.com/office/drawing/2014/main" id="{D86EAE2D-A4A4-15AA-7BE2-91625CA3C315}"/>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0" name="楕円 199">
                  <a:extLst>
                    <a:ext uri="{FF2B5EF4-FFF2-40B4-BE49-F238E27FC236}">
                      <a16:creationId xmlns:a16="http://schemas.microsoft.com/office/drawing/2014/main" id="{C5AB4C31-C323-DD6F-5A66-2EF0B12A0EA6}"/>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89" name="正方形/長方形 188">
                <a:extLst>
                  <a:ext uri="{FF2B5EF4-FFF2-40B4-BE49-F238E27FC236}">
                    <a16:creationId xmlns:a16="http://schemas.microsoft.com/office/drawing/2014/main" id="{2EF2E373-3AAA-6EAC-D2F2-AB26287A4FAE}"/>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0" name="楕円 189">
                <a:extLst>
                  <a:ext uri="{FF2B5EF4-FFF2-40B4-BE49-F238E27FC236}">
                    <a16:creationId xmlns:a16="http://schemas.microsoft.com/office/drawing/2014/main" id="{699FD522-B691-4437-AE58-8DDED129BDF4}"/>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1" name="楕円 190">
                <a:extLst>
                  <a:ext uri="{FF2B5EF4-FFF2-40B4-BE49-F238E27FC236}">
                    <a16:creationId xmlns:a16="http://schemas.microsoft.com/office/drawing/2014/main" id="{199EFDB1-B4BB-BFC2-674E-9651734B8411}"/>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92" name="グループ化 191">
                <a:extLst>
                  <a:ext uri="{FF2B5EF4-FFF2-40B4-BE49-F238E27FC236}">
                    <a16:creationId xmlns:a16="http://schemas.microsoft.com/office/drawing/2014/main" id="{E30A7F03-561D-CB15-5593-EB048FF44C9F}"/>
                  </a:ext>
                </a:extLst>
              </p:cNvPr>
              <p:cNvGrpSpPr/>
              <p:nvPr/>
            </p:nvGrpSpPr>
            <p:grpSpPr>
              <a:xfrm>
                <a:off x="3859156" y="4847228"/>
                <a:ext cx="651951" cy="215607"/>
                <a:chOff x="2338400" y="4351641"/>
                <a:chExt cx="1274303" cy="275484"/>
              </a:xfrm>
            </p:grpSpPr>
            <p:grpSp>
              <p:nvGrpSpPr>
                <p:cNvPr id="193" name="グループ化 192">
                  <a:extLst>
                    <a:ext uri="{FF2B5EF4-FFF2-40B4-BE49-F238E27FC236}">
                      <a16:creationId xmlns:a16="http://schemas.microsoft.com/office/drawing/2014/main" id="{4F8F42E1-E5F8-6AFA-16B9-779B1C897089}"/>
                    </a:ext>
                  </a:extLst>
                </p:cNvPr>
                <p:cNvGrpSpPr/>
                <p:nvPr/>
              </p:nvGrpSpPr>
              <p:grpSpPr>
                <a:xfrm>
                  <a:off x="3136453" y="4351641"/>
                  <a:ext cx="476250" cy="275484"/>
                  <a:chOff x="4445000" y="4175454"/>
                  <a:chExt cx="1504950" cy="487880"/>
                </a:xfrm>
              </p:grpSpPr>
              <p:cxnSp>
                <p:nvCxnSpPr>
                  <p:cNvPr id="197" name="直線コネクタ 196">
                    <a:extLst>
                      <a:ext uri="{FF2B5EF4-FFF2-40B4-BE49-F238E27FC236}">
                        <a16:creationId xmlns:a16="http://schemas.microsoft.com/office/drawing/2014/main" id="{1935B319-861F-229C-6F7B-11866DE039CA}"/>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98" name="楕円 197">
                    <a:extLst>
                      <a:ext uri="{FF2B5EF4-FFF2-40B4-BE49-F238E27FC236}">
                        <a16:creationId xmlns:a16="http://schemas.microsoft.com/office/drawing/2014/main" id="{025EB460-F9A9-A8B3-0267-8C35AFF91EC2}"/>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94" name="グループ化 193">
                  <a:extLst>
                    <a:ext uri="{FF2B5EF4-FFF2-40B4-BE49-F238E27FC236}">
                      <a16:creationId xmlns:a16="http://schemas.microsoft.com/office/drawing/2014/main" id="{08B4795F-55F0-894C-E916-A09E9353A159}"/>
                    </a:ext>
                  </a:extLst>
                </p:cNvPr>
                <p:cNvGrpSpPr/>
                <p:nvPr/>
              </p:nvGrpSpPr>
              <p:grpSpPr>
                <a:xfrm flipH="1">
                  <a:off x="2338400" y="4351641"/>
                  <a:ext cx="484731" cy="275484"/>
                  <a:chOff x="4445000" y="4175454"/>
                  <a:chExt cx="1504950" cy="487880"/>
                </a:xfrm>
              </p:grpSpPr>
              <p:cxnSp>
                <p:nvCxnSpPr>
                  <p:cNvPr id="195" name="直線コネクタ 194">
                    <a:extLst>
                      <a:ext uri="{FF2B5EF4-FFF2-40B4-BE49-F238E27FC236}">
                        <a16:creationId xmlns:a16="http://schemas.microsoft.com/office/drawing/2014/main" id="{533A3A90-F8DF-B0D6-CFF9-F5A4109375E5}"/>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96" name="楕円 195">
                    <a:extLst>
                      <a:ext uri="{FF2B5EF4-FFF2-40B4-BE49-F238E27FC236}">
                        <a16:creationId xmlns:a16="http://schemas.microsoft.com/office/drawing/2014/main" id="{76DDFB6E-7A11-58F6-A67E-41369DCC09CC}"/>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187" name="フリーフォーム: 図形 186">
              <a:extLst>
                <a:ext uri="{FF2B5EF4-FFF2-40B4-BE49-F238E27FC236}">
                  <a16:creationId xmlns:a16="http://schemas.microsoft.com/office/drawing/2014/main" id="{73A24068-26AF-424A-9E1E-9B7462E1F25C}"/>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70" name="グループ化 269">
            <a:extLst>
              <a:ext uri="{FF2B5EF4-FFF2-40B4-BE49-F238E27FC236}">
                <a16:creationId xmlns:a16="http://schemas.microsoft.com/office/drawing/2014/main" id="{570569DC-64B5-8AB6-908D-5C2BDF3555D3}"/>
              </a:ext>
            </a:extLst>
          </p:cNvPr>
          <p:cNvGrpSpPr/>
          <p:nvPr/>
        </p:nvGrpSpPr>
        <p:grpSpPr>
          <a:xfrm>
            <a:off x="931059" y="2394372"/>
            <a:ext cx="677072" cy="1357715"/>
            <a:chOff x="819148" y="1344463"/>
            <a:chExt cx="971552" cy="1948229"/>
          </a:xfrm>
        </p:grpSpPr>
        <p:sp>
          <p:nvSpPr>
            <p:cNvPr id="265" name="直方体 264">
              <a:extLst>
                <a:ext uri="{FF2B5EF4-FFF2-40B4-BE49-F238E27FC236}">
                  <a16:creationId xmlns:a16="http://schemas.microsoft.com/office/drawing/2014/main" id="{43BF3FE7-2140-E047-8213-B2A761951850}"/>
                </a:ext>
              </a:extLst>
            </p:cNvPr>
            <p:cNvSpPr/>
            <p:nvPr/>
          </p:nvSpPr>
          <p:spPr>
            <a:xfrm>
              <a:off x="838200" y="1991314"/>
              <a:ext cx="952500" cy="1301378"/>
            </a:xfrm>
            <a:prstGeom prst="cube">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7" name="直方体 266">
              <a:extLst>
                <a:ext uri="{FF2B5EF4-FFF2-40B4-BE49-F238E27FC236}">
                  <a16:creationId xmlns:a16="http://schemas.microsoft.com/office/drawing/2014/main" id="{A2BFCB7D-1DE7-AE30-81CD-4E3F766CB713}"/>
                </a:ext>
              </a:extLst>
            </p:cNvPr>
            <p:cNvSpPr/>
            <p:nvPr/>
          </p:nvSpPr>
          <p:spPr>
            <a:xfrm>
              <a:off x="819148" y="2464799"/>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8" name="直方体 267">
              <a:extLst>
                <a:ext uri="{FF2B5EF4-FFF2-40B4-BE49-F238E27FC236}">
                  <a16:creationId xmlns:a16="http://schemas.microsoft.com/office/drawing/2014/main" id="{5416B9CA-8F48-23AD-A223-B005521D1B14}"/>
                </a:ext>
              </a:extLst>
            </p:cNvPr>
            <p:cNvSpPr/>
            <p:nvPr/>
          </p:nvSpPr>
          <p:spPr>
            <a:xfrm>
              <a:off x="838200" y="1344463"/>
              <a:ext cx="952500" cy="885235"/>
            </a:xfrm>
            <a:prstGeom prst="cube">
              <a:avLst>
                <a:gd name="adj" fmla="val 27690"/>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9" name="直方体 268">
              <a:extLst>
                <a:ext uri="{FF2B5EF4-FFF2-40B4-BE49-F238E27FC236}">
                  <a16:creationId xmlns:a16="http://schemas.microsoft.com/office/drawing/2014/main" id="{155D351D-A760-2DD4-73DF-05216CD9B2A4}"/>
                </a:ext>
              </a:extLst>
            </p:cNvPr>
            <p:cNvSpPr/>
            <p:nvPr/>
          </p:nvSpPr>
          <p:spPr>
            <a:xfrm>
              <a:off x="819148" y="1737544"/>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75" name="コンテンツ プレースホルダー 2">
            <a:extLst>
              <a:ext uri="{FF2B5EF4-FFF2-40B4-BE49-F238E27FC236}">
                <a16:creationId xmlns:a16="http://schemas.microsoft.com/office/drawing/2014/main" id="{A783FC48-B3AA-D6F2-9AF8-74B07B157CF0}"/>
              </a:ext>
            </a:extLst>
          </p:cNvPr>
          <p:cNvSpPr txBox="1">
            <a:spLocks/>
          </p:cNvSpPr>
          <p:nvPr/>
        </p:nvSpPr>
        <p:spPr>
          <a:xfrm>
            <a:off x="838200" y="1093695"/>
            <a:ext cx="10515600" cy="64109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baseline="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baseline="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baseline="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en-US" altLang="ja-JP" dirty="0"/>
              <a:t>DDoS</a:t>
            </a:r>
            <a:r>
              <a:rPr lang="ja-JP" altLang="en-US" dirty="0"/>
              <a:t>に備えて万全の体制をとったぞ！</a:t>
            </a:r>
            <a:endParaRPr lang="en-US" altLang="ja-JP" dirty="0"/>
          </a:p>
        </p:txBody>
      </p:sp>
      <p:grpSp>
        <p:nvGrpSpPr>
          <p:cNvPr id="2" name="グループ化 1">
            <a:extLst>
              <a:ext uri="{FF2B5EF4-FFF2-40B4-BE49-F238E27FC236}">
                <a16:creationId xmlns:a16="http://schemas.microsoft.com/office/drawing/2014/main" id="{FD097650-4CBA-21B3-4FFD-11D3F2BD1A45}"/>
              </a:ext>
            </a:extLst>
          </p:cNvPr>
          <p:cNvGrpSpPr/>
          <p:nvPr/>
        </p:nvGrpSpPr>
        <p:grpSpPr>
          <a:xfrm>
            <a:off x="1534196" y="2394372"/>
            <a:ext cx="677072" cy="1357715"/>
            <a:chOff x="819148" y="1344463"/>
            <a:chExt cx="971552" cy="1948229"/>
          </a:xfrm>
        </p:grpSpPr>
        <p:sp>
          <p:nvSpPr>
            <p:cNvPr id="3" name="直方体 2">
              <a:extLst>
                <a:ext uri="{FF2B5EF4-FFF2-40B4-BE49-F238E27FC236}">
                  <a16:creationId xmlns:a16="http://schemas.microsoft.com/office/drawing/2014/main" id="{262B5A82-5089-995E-3B10-9B18953A623C}"/>
                </a:ext>
              </a:extLst>
            </p:cNvPr>
            <p:cNvSpPr/>
            <p:nvPr/>
          </p:nvSpPr>
          <p:spPr>
            <a:xfrm>
              <a:off x="838200" y="1991314"/>
              <a:ext cx="952500" cy="1301378"/>
            </a:xfrm>
            <a:prstGeom prst="cube">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 name="直方体 4">
              <a:extLst>
                <a:ext uri="{FF2B5EF4-FFF2-40B4-BE49-F238E27FC236}">
                  <a16:creationId xmlns:a16="http://schemas.microsoft.com/office/drawing/2014/main" id="{B8B36A2D-E3D2-937A-3A5A-C911937DFEA1}"/>
                </a:ext>
              </a:extLst>
            </p:cNvPr>
            <p:cNvSpPr/>
            <p:nvPr/>
          </p:nvSpPr>
          <p:spPr>
            <a:xfrm>
              <a:off x="819148" y="2464799"/>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 name="直方体 5">
              <a:extLst>
                <a:ext uri="{FF2B5EF4-FFF2-40B4-BE49-F238E27FC236}">
                  <a16:creationId xmlns:a16="http://schemas.microsoft.com/office/drawing/2014/main" id="{BC41F4B8-39FD-E822-B7E2-0BCC9AB37159}"/>
                </a:ext>
              </a:extLst>
            </p:cNvPr>
            <p:cNvSpPr/>
            <p:nvPr/>
          </p:nvSpPr>
          <p:spPr>
            <a:xfrm>
              <a:off x="838200" y="1344463"/>
              <a:ext cx="952500" cy="885235"/>
            </a:xfrm>
            <a:prstGeom prst="cube">
              <a:avLst>
                <a:gd name="adj" fmla="val 27690"/>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 name="直方体 9">
              <a:extLst>
                <a:ext uri="{FF2B5EF4-FFF2-40B4-BE49-F238E27FC236}">
                  <a16:creationId xmlns:a16="http://schemas.microsoft.com/office/drawing/2014/main" id="{F9DAAA93-4A18-DD40-0293-339099699CFE}"/>
                </a:ext>
              </a:extLst>
            </p:cNvPr>
            <p:cNvSpPr/>
            <p:nvPr/>
          </p:nvSpPr>
          <p:spPr>
            <a:xfrm>
              <a:off x="819148" y="1737544"/>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1" name="グループ化 10">
            <a:extLst>
              <a:ext uri="{FF2B5EF4-FFF2-40B4-BE49-F238E27FC236}">
                <a16:creationId xmlns:a16="http://schemas.microsoft.com/office/drawing/2014/main" id="{DB8FD3FF-2B5A-8D80-ED3F-05E0A5814A33}"/>
              </a:ext>
            </a:extLst>
          </p:cNvPr>
          <p:cNvGrpSpPr/>
          <p:nvPr/>
        </p:nvGrpSpPr>
        <p:grpSpPr>
          <a:xfrm>
            <a:off x="2143225" y="2394372"/>
            <a:ext cx="677072" cy="1357715"/>
            <a:chOff x="819148" y="1344463"/>
            <a:chExt cx="971552" cy="1948229"/>
          </a:xfrm>
        </p:grpSpPr>
        <p:sp>
          <p:nvSpPr>
            <p:cNvPr id="12" name="直方体 11">
              <a:extLst>
                <a:ext uri="{FF2B5EF4-FFF2-40B4-BE49-F238E27FC236}">
                  <a16:creationId xmlns:a16="http://schemas.microsoft.com/office/drawing/2014/main" id="{A5AA1216-4B56-596A-A08F-B7A752CCBE52}"/>
                </a:ext>
              </a:extLst>
            </p:cNvPr>
            <p:cNvSpPr/>
            <p:nvPr/>
          </p:nvSpPr>
          <p:spPr>
            <a:xfrm>
              <a:off x="838200" y="1991314"/>
              <a:ext cx="952500" cy="1301378"/>
            </a:xfrm>
            <a:prstGeom prst="cube">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 name="直方体 12">
              <a:extLst>
                <a:ext uri="{FF2B5EF4-FFF2-40B4-BE49-F238E27FC236}">
                  <a16:creationId xmlns:a16="http://schemas.microsoft.com/office/drawing/2014/main" id="{33276A0F-AE72-E7F8-6B0D-CE50831070AC}"/>
                </a:ext>
              </a:extLst>
            </p:cNvPr>
            <p:cNvSpPr/>
            <p:nvPr/>
          </p:nvSpPr>
          <p:spPr>
            <a:xfrm>
              <a:off x="819148" y="2464799"/>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 name="直方体 13">
              <a:extLst>
                <a:ext uri="{FF2B5EF4-FFF2-40B4-BE49-F238E27FC236}">
                  <a16:creationId xmlns:a16="http://schemas.microsoft.com/office/drawing/2014/main" id="{81FFC443-3AF9-1B90-8EFE-85C740545C9F}"/>
                </a:ext>
              </a:extLst>
            </p:cNvPr>
            <p:cNvSpPr/>
            <p:nvPr/>
          </p:nvSpPr>
          <p:spPr>
            <a:xfrm>
              <a:off x="838200" y="1344463"/>
              <a:ext cx="952500" cy="885235"/>
            </a:xfrm>
            <a:prstGeom prst="cube">
              <a:avLst>
                <a:gd name="adj" fmla="val 27690"/>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 name="直方体 14">
              <a:extLst>
                <a:ext uri="{FF2B5EF4-FFF2-40B4-BE49-F238E27FC236}">
                  <a16:creationId xmlns:a16="http://schemas.microsoft.com/office/drawing/2014/main" id="{78DEDBD2-C98F-8B00-CA0A-D0E9ADD67451}"/>
                </a:ext>
              </a:extLst>
            </p:cNvPr>
            <p:cNvSpPr/>
            <p:nvPr/>
          </p:nvSpPr>
          <p:spPr>
            <a:xfrm>
              <a:off x="819148" y="1737544"/>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6" name="グループ化 15">
            <a:extLst>
              <a:ext uri="{FF2B5EF4-FFF2-40B4-BE49-F238E27FC236}">
                <a16:creationId xmlns:a16="http://schemas.microsoft.com/office/drawing/2014/main" id="{D7EB37EC-A93A-EBD2-0810-71244970F60A}"/>
              </a:ext>
            </a:extLst>
          </p:cNvPr>
          <p:cNvGrpSpPr/>
          <p:nvPr/>
        </p:nvGrpSpPr>
        <p:grpSpPr>
          <a:xfrm>
            <a:off x="2748075" y="2394372"/>
            <a:ext cx="677072" cy="1357715"/>
            <a:chOff x="819148" y="1344463"/>
            <a:chExt cx="971552" cy="1948229"/>
          </a:xfrm>
        </p:grpSpPr>
        <p:sp>
          <p:nvSpPr>
            <p:cNvPr id="17" name="直方体 16">
              <a:extLst>
                <a:ext uri="{FF2B5EF4-FFF2-40B4-BE49-F238E27FC236}">
                  <a16:creationId xmlns:a16="http://schemas.microsoft.com/office/drawing/2014/main" id="{453FA2A4-376D-82FB-F803-9703F04488E8}"/>
                </a:ext>
              </a:extLst>
            </p:cNvPr>
            <p:cNvSpPr/>
            <p:nvPr/>
          </p:nvSpPr>
          <p:spPr>
            <a:xfrm>
              <a:off x="838200" y="1991314"/>
              <a:ext cx="952500" cy="1301378"/>
            </a:xfrm>
            <a:prstGeom prst="cube">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8" name="直方体 17">
              <a:extLst>
                <a:ext uri="{FF2B5EF4-FFF2-40B4-BE49-F238E27FC236}">
                  <a16:creationId xmlns:a16="http://schemas.microsoft.com/office/drawing/2014/main" id="{C9F57992-5FE9-6D98-2F05-960A2DAD0056}"/>
                </a:ext>
              </a:extLst>
            </p:cNvPr>
            <p:cNvSpPr/>
            <p:nvPr/>
          </p:nvSpPr>
          <p:spPr>
            <a:xfrm>
              <a:off x="819148" y="2464799"/>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 name="直方体 18">
              <a:extLst>
                <a:ext uri="{FF2B5EF4-FFF2-40B4-BE49-F238E27FC236}">
                  <a16:creationId xmlns:a16="http://schemas.microsoft.com/office/drawing/2014/main" id="{E6E90C31-D407-EF6A-FBCE-EBE7A054D4C3}"/>
                </a:ext>
              </a:extLst>
            </p:cNvPr>
            <p:cNvSpPr/>
            <p:nvPr/>
          </p:nvSpPr>
          <p:spPr>
            <a:xfrm>
              <a:off x="838200" y="1344463"/>
              <a:ext cx="952500" cy="885235"/>
            </a:xfrm>
            <a:prstGeom prst="cube">
              <a:avLst>
                <a:gd name="adj" fmla="val 27690"/>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 name="直方体 19">
              <a:extLst>
                <a:ext uri="{FF2B5EF4-FFF2-40B4-BE49-F238E27FC236}">
                  <a16:creationId xmlns:a16="http://schemas.microsoft.com/office/drawing/2014/main" id="{E82CD448-1811-314D-5D3E-803DFF4A4960}"/>
                </a:ext>
              </a:extLst>
            </p:cNvPr>
            <p:cNvSpPr/>
            <p:nvPr/>
          </p:nvSpPr>
          <p:spPr>
            <a:xfrm>
              <a:off x="819148" y="1737544"/>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4" name="平行四辺形 23">
            <a:extLst>
              <a:ext uri="{FF2B5EF4-FFF2-40B4-BE49-F238E27FC236}">
                <a16:creationId xmlns:a16="http://schemas.microsoft.com/office/drawing/2014/main" id="{5AF55487-77E9-DE93-D15C-D376D86894BE}"/>
              </a:ext>
            </a:extLst>
          </p:cNvPr>
          <p:cNvSpPr/>
          <p:nvPr/>
        </p:nvSpPr>
        <p:spPr>
          <a:xfrm>
            <a:off x="5303934"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5" name="グループ化 24">
            <a:extLst>
              <a:ext uri="{FF2B5EF4-FFF2-40B4-BE49-F238E27FC236}">
                <a16:creationId xmlns:a16="http://schemas.microsoft.com/office/drawing/2014/main" id="{4D915866-AD2B-E9BE-A1DE-8D0145F91DB7}"/>
              </a:ext>
            </a:extLst>
          </p:cNvPr>
          <p:cNvGrpSpPr/>
          <p:nvPr/>
        </p:nvGrpSpPr>
        <p:grpSpPr>
          <a:xfrm>
            <a:off x="5381902" y="2704522"/>
            <a:ext cx="454975" cy="244955"/>
            <a:chOff x="5508858" y="1245969"/>
            <a:chExt cx="769075" cy="414064"/>
          </a:xfrm>
        </p:grpSpPr>
        <p:sp>
          <p:nvSpPr>
            <p:cNvPr id="26" name="円柱 25">
              <a:extLst>
                <a:ext uri="{FF2B5EF4-FFF2-40B4-BE49-F238E27FC236}">
                  <a16:creationId xmlns:a16="http://schemas.microsoft.com/office/drawing/2014/main" id="{A39D9454-FF25-7840-4D81-C30F24B25A8B}"/>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7" name="フリーフォーム: 図形 26">
              <a:extLst>
                <a:ext uri="{FF2B5EF4-FFF2-40B4-BE49-F238E27FC236}">
                  <a16:creationId xmlns:a16="http://schemas.microsoft.com/office/drawing/2014/main" id="{66E027FE-E69A-403E-1A99-43EA5C11C9D6}"/>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8" name="平行四辺形 27">
            <a:extLst>
              <a:ext uri="{FF2B5EF4-FFF2-40B4-BE49-F238E27FC236}">
                <a16:creationId xmlns:a16="http://schemas.microsoft.com/office/drawing/2014/main" id="{2EAC7143-6854-7C10-D3E0-C525ADE53370}"/>
              </a:ext>
            </a:extLst>
          </p:cNvPr>
          <p:cNvSpPr/>
          <p:nvPr/>
        </p:nvSpPr>
        <p:spPr>
          <a:xfrm>
            <a:off x="6083322"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9" name="グループ化 28">
            <a:extLst>
              <a:ext uri="{FF2B5EF4-FFF2-40B4-BE49-F238E27FC236}">
                <a16:creationId xmlns:a16="http://schemas.microsoft.com/office/drawing/2014/main" id="{87472060-9CDA-1E75-858B-45B027305C9D}"/>
              </a:ext>
            </a:extLst>
          </p:cNvPr>
          <p:cNvGrpSpPr/>
          <p:nvPr/>
        </p:nvGrpSpPr>
        <p:grpSpPr>
          <a:xfrm>
            <a:off x="5978973" y="2704522"/>
            <a:ext cx="454975" cy="244955"/>
            <a:chOff x="5508858" y="1245969"/>
            <a:chExt cx="769075" cy="414064"/>
          </a:xfrm>
        </p:grpSpPr>
        <p:sp>
          <p:nvSpPr>
            <p:cNvPr id="30" name="円柱 29">
              <a:extLst>
                <a:ext uri="{FF2B5EF4-FFF2-40B4-BE49-F238E27FC236}">
                  <a16:creationId xmlns:a16="http://schemas.microsoft.com/office/drawing/2014/main" id="{0B2882B6-2183-CCA8-CFBC-924DB422A3EC}"/>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1" name="フリーフォーム: 図形 30">
              <a:extLst>
                <a:ext uri="{FF2B5EF4-FFF2-40B4-BE49-F238E27FC236}">
                  <a16:creationId xmlns:a16="http://schemas.microsoft.com/office/drawing/2014/main" id="{E91793CD-167A-9CB2-29FC-747174EA1036}"/>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32" name="グループ化 31">
            <a:extLst>
              <a:ext uri="{FF2B5EF4-FFF2-40B4-BE49-F238E27FC236}">
                <a16:creationId xmlns:a16="http://schemas.microsoft.com/office/drawing/2014/main" id="{13DD9471-706A-E8BE-400D-2F322C902D54}"/>
              </a:ext>
            </a:extLst>
          </p:cNvPr>
          <p:cNvGrpSpPr/>
          <p:nvPr/>
        </p:nvGrpSpPr>
        <p:grpSpPr>
          <a:xfrm>
            <a:off x="5056747" y="2745968"/>
            <a:ext cx="522741" cy="594789"/>
            <a:chOff x="5377062" y="1288945"/>
            <a:chExt cx="1197171" cy="1362175"/>
          </a:xfrm>
        </p:grpSpPr>
        <p:grpSp>
          <p:nvGrpSpPr>
            <p:cNvPr id="34" name="グループ化 33">
              <a:extLst>
                <a:ext uri="{FF2B5EF4-FFF2-40B4-BE49-F238E27FC236}">
                  <a16:creationId xmlns:a16="http://schemas.microsoft.com/office/drawing/2014/main" id="{A8DF45BC-2C62-6708-0F86-89AC34C2067E}"/>
                </a:ext>
              </a:extLst>
            </p:cNvPr>
            <p:cNvGrpSpPr/>
            <p:nvPr/>
          </p:nvGrpSpPr>
          <p:grpSpPr>
            <a:xfrm>
              <a:off x="5377062" y="1729886"/>
              <a:ext cx="1197171" cy="921234"/>
              <a:chOff x="3586748" y="4563463"/>
              <a:chExt cx="1197171" cy="921234"/>
            </a:xfrm>
          </p:grpSpPr>
          <p:grpSp>
            <p:nvGrpSpPr>
              <p:cNvPr id="36" name="グループ化 35">
                <a:extLst>
                  <a:ext uri="{FF2B5EF4-FFF2-40B4-BE49-F238E27FC236}">
                    <a16:creationId xmlns:a16="http://schemas.microsoft.com/office/drawing/2014/main" id="{C5140832-F121-54E0-6763-3BA31EE5C3A3}"/>
                  </a:ext>
                </a:extLst>
              </p:cNvPr>
              <p:cNvGrpSpPr/>
              <p:nvPr/>
            </p:nvGrpSpPr>
            <p:grpSpPr>
              <a:xfrm rot="6598350">
                <a:off x="4356138" y="4974041"/>
                <a:ext cx="284831" cy="570730"/>
                <a:chOff x="4524741" y="4458726"/>
                <a:chExt cx="284831" cy="570730"/>
              </a:xfrm>
            </p:grpSpPr>
            <p:sp>
              <p:nvSpPr>
                <p:cNvPr id="47" name="正方形/長方形 46">
                  <a:extLst>
                    <a:ext uri="{FF2B5EF4-FFF2-40B4-BE49-F238E27FC236}">
                      <a16:creationId xmlns:a16="http://schemas.microsoft.com/office/drawing/2014/main" id="{99CBF14D-B770-E199-3DED-783EA562762A}"/>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8" name="楕円 47">
                  <a:extLst>
                    <a:ext uri="{FF2B5EF4-FFF2-40B4-BE49-F238E27FC236}">
                      <a16:creationId xmlns:a16="http://schemas.microsoft.com/office/drawing/2014/main" id="{82C323BF-DCF5-FB19-A20A-837E9BC0124E}"/>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37" name="正方形/長方形 36">
                <a:extLst>
                  <a:ext uri="{FF2B5EF4-FFF2-40B4-BE49-F238E27FC236}">
                    <a16:creationId xmlns:a16="http://schemas.microsoft.com/office/drawing/2014/main" id="{3FE4EB31-B053-16E3-6FE7-3316FC3C59A5}"/>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8" name="楕円 37">
                <a:extLst>
                  <a:ext uri="{FF2B5EF4-FFF2-40B4-BE49-F238E27FC236}">
                    <a16:creationId xmlns:a16="http://schemas.microsoft.com/office/drawing/2014/main" id="{0AB2E029-DDC6-BFE8-2B9E-C7913D363E14}"/>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9" name="楕円 38">
                <a:extLst>
                  <a:ext uri="{FF2B5EF4-FFF2-40B4-BE49-F238E27FC236}">
                    <a16:creationId xmlns:a16="http://schemas.microsoft.com/office/drawing/2014/main" id="{44A38093-65E4-A716-E6E7-4797213133CE}"/>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40" name="グループ化 39">
                <a:extLst>
                  <a:ext uri="{FF2B5EF4-FFF2-40B4-BE49-F238E27FC236}">
                    <a16:creationId xmlns:a16="http://schemas.microsoft.com/office/drawing/2014/main" id="{E539F25C-097C-06F0-C2EE-485A4CEFD07A}"/>
                  </a:ext>
                </a:extLst>
              </p:cNvPr>
              <p:cNvGrpSpPr/>
              <p:nvPr/>
            </p:nvGrpSpPr>
            <p:grpSpPr>
              <a:xfrm>
                <a:off x="3859156" y="4847228"/>
                <a:ext cx="651951" cy="215607"/>
                <a:chOff x="2338400" y="4351641"/>
                <a:chExt cx="1274303" cy="275484"/>
              </a:xfrm>
            </p:grpSpPr>
            <p:grpSp>
              <p:nvGrpSpPr>
                <p:cNvPr id="41" name="グループ化 40">
                  <a:extLst>
                    <a:ext uri="{FF2B5EF4-FFF2-40B4-BE49-F238E27FC236}">
                      <a16:creationId xmlns:a16="http://schemas.microsoft.com/office/drawing/2014/main" id="{65EF4F55-5D62-6EBF-E943-937BBD0B424B}"/>
                    </a:ext>
                  </a:extLst>
                </p:cNvPr>
                <p:cNvGrpSpPr/>
                <p:nvPr/>
              </p:nvGrpSpPr>
              <p:grpSpPr>
                <a:xfrm>
                  <a:off x="3136453" y="4351641"/>
                  <a:ext cx="476250" cy="275484"/>
                  <a:chOff x="4445000" y="4175454"/>
                  <a:chExt cx="1504950" cy="487880"/>
                </a:xfrm>
              </p:grpSpPr>
              <p:cxnSp>
                <p:nvCxnSpPr>
                  <p:cNvPr id="45" name="直線コネクタ 44">
                    <a:extLst>
                      <a:ext uri="{FF2B5EF4-FFF2-40B4-BE49-F238E27FC236}">
                        <a16:creationId xmlns:a16="http://schemas.microsoft.com/office/drawing/2014/main" id="{EBAD8211-859C-15A1-2D1F-565B3FA1599F}"/>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46" name="楕円 45">
                    <a:extLst>
                      <a:ext uri="{FF2B5EF4-FFF2-40B4-BE49-F238E27FC236}">
                        <a16:creationId xmlns:a16="http://schemas.microsoft.com/office/drawing/2014/main" id="{274E8A00-5CC0-27C9-82C4-1358D1B2C6E4}"/>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42" name="グループ化 41">
                  <a:extLst>
                    <a:ext uri="{FF2B5EF4-FFF2-40B4-BE49-F238E27FC236}">
                      <a16:creationId xmlns:a16="http://schemas.microsoft.com/office/drawing/2014/main" id="{3092C06D-D930-A4C8-79B5-D36F703CF4AB}"/>
                    </a:ext>
                  </a:extLst>
                </p:cNvPr>
                <p:cNvGrpSpPr/>
                <p:nvPr/>
              </p:nvGrpSpPr>
              <p:grpSpPr>
                <a:xfrm flipH="1">
                  <a:off x="2338400" y="4351641"/>
                  <a:ext cx="484731" cy="275484"/>
                  <a:chOff x="4445000" y="4175454"/>
                  <a:chExt cx="1504950" cy="487880"/>
                </a:xfrm>
              </p:grpSpPr>
              <p:cxnSp>
                <p:nvCxnSpPr>
                  <p:cNvPr id="43" name="直線コネクタ 42">
                    <a:extLst>
                      <a:ext uri="{FF2B5EF4-FFF2-40B4-BE49-F238E27FC236}">
                        <a16:creationId xmlns:a16="http://schemas.microsoft.com/office/drawing/2014/main" id="{E37B1FB3-7748-D305-08D2-A4D3A94B0864}"/>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44" name="楕円 43">
                    <a:extLst>
                      <a:ext uri="{FF2B5EF4-FFF2-40B4-BE49-F238E27FC236}">
                        <a16:creationId xmlns:a16="http://schemas.microsoft.com/office/drawing/2014/main" id="{E435B8AA-2098-A39F-BE5F-34F506EDF85B}"/>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35" name="フリーフォーム: 図形 34">
              <a:extLst>
                <a:ext uri="{FF2B5EF4-FFF2-40B4-BE49-F238E27FC236}">
                  <a16:creationId xmlns:a16="http://schemas.microsoft.com/office/drawing/2014/main" id="{FED02887-3C01-E943-D6B3-52E022D018A4}"/>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49" name="グループ化 48">
            <a:extLst>
              <a:ext uri="{FF2B5EF4-FFF2-40B4-BE49-F238E27FC236}">
                <a16:creationId xmlns:a16="http://schemas.microsoft.com/office/drawing/2014/main" id="{EF59C762-72E4-C43C-D005-AE5843F21087}"/>
              </a:ext>
            </a:extLst>
          </p:cNvPr>
          <p:cNvGrpSpPr/>
          <p:nvPr/>
        </p:nvGrpSpPr>
        <p:grpSpPr>
          <a:xfrm>
            <a:off x="5710385" y="2745968"/>
            <a:ext cx="522741" cy="594789"/>
            <a:chOff x="5377062" y="1288945"/>
            <a:chExt cx="1197171" cy="1362175"/>
          </a:xfrm>
        </p:grpSpPr>
        <p:grpSp>
          <p:nvGrpSpPr>
            <p:cNvPr id="50" name="グループ化 49">
              <a:extLst>
                <a:ext uri="{FF2B5EF4-FFF2-40B4-BE49-F238E27FC236}">
                  <a16:creationId xmlns:a16="http://schemas.microsoft.com/office/drawing/2014/main" id="{40D2C563-3D57-1AB0-F51B-E12AB332F419}"/>
                </a:ext>
              </a:extLst>
            </p:cNvPr>
            <p:cNvGrpSpPr/>
            <p:nvPr/>
          </p:nvGrpSpPr>
          <p:grpSpPr>
            <a:xfrm>
              <a:off x="5377062" y="1729886"/>
              <a:ext cx="1197171" cy="921234"/>
              <a:chOff x="3586748" y="4563463"/>
              <a:chExt cx="1197171" cy="921234"/>
            </a:xfrm>
          </p:grpSpPr>
          <p:grpSp>
            <p:nvGrpSpPr>
              <p:cNvPr id="52" name="グループ化 51">
                <a:extLst>
                  <a:ext uri="{FF2B5EF4-FFF2-40B4-BE49-F238E27FC236}">
                    <a16:creationId xmlns:a16="http://schemas.microsoft.com/office/drawing/2014/main" id="{6DC2F78A-0A40-AE11-7613-0BE77B5656F1}"/>
                  </a:ext>
                </a:extLst>
              </p:cNvPr>
              <p:cNvGrpSpPr/>
              <p:nvPr/>
            </p:nvGrpSpPr>
            <p:grpSpPr>
              <a:xfrm rot="6598350">
                <a:off x="4356138" y="4974041"/>
                <a:ext cx="284831" cy="570730"/>
                <a:chOff x="4524741" y="4458726"/>
                <a:chExt cx="284831" cy="570730"/>
              </a:xfrm>
            </p:grpSpPr>
            <p:sp>
              <p:nvSpPr>
                <p:cNvPr id="105" name="正方形/長方形 104">
                  <a:extLst>
                    <a:ext uri="{FF2B5EF4-FFF2-40B4-BE49-F238E27FC236}">
                      <a16:creationId xmlns:a16="http://schemas.microsoft.com/office/drawing/2014/main" id="{1484B552-5B50-6387-AEB6-B885CFE3F88F}"/>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6" name="楕円 105">
                  <a:extLst>
                    <a:ext uri="{FF2B5EF4-FFF2-40B4-BE49-F238E27FC236}">
                      <a16:creationId xmlns:a16="http://schemas.microsoft.com/office/drawing/2014/main" id="{DE370A7F-9DB4-2DE4-779B-02BC3A3616AB}"/>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53" name="正方形/長方形 52">
                <a:extLst>
                  <a:ext uri="{FF2B5EF4-FFF2-40B4-BE49-F238E27FC236}">
                    <a16:creationId xmlns:a16="http://schemas.microsoft.com/office/drawing/2014/main" id="{66248B50-8613-4BE8-0563-74C29357750A}"/>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4" name="楕円 53">
                <a:extLst>
                  <a:ext uri="{FF2B5EF4-FFF2-40B4-BE49-F238E27FC236}">
                    <a16:creationId xmlns:a16="http://schemas.microsoft.com/office/drawing/2014/main" id="{6BA967A5-0991-ABBB-2633-98997DB05DB0}"/>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5" name="楕円 94">
                <a:extLst>
                  <a:ext uri="{FF2B5EF4-FFF2-40B4-BE49-F238E27FC236}">
                    <a16:creationId xmlns:a16="http://schemas.microsoft.com/office/drawing/2014/main" id="{2093E999-6DDF-7ACD-E136-628080656CB4}"/>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96" name="グループ化 95">
                <a:extLst>
                  <a:ext uri="{FF2B5EF4-FFF2-40B4-BE49-F238E27FC236}">
                    <a16:creationId xmlns:a16="http://schemas.microsoft.com/office/drawing/2014/main" id="{1AE2B652-E4F7-DB42-DB00-3CA9E99B5C1A}"/>
                  </a:ext>
                </a:extLst>
              </p:cNvPr>
              <p:cNvGrpSpPr/>
              <p:nvPr/>
            </p:nvGrpSpPr>
            <p:grpSpPr>
              <a:xfrm>
                <a:off x="3859156" y="4847228"/>
                <a:ext cx="651951" cy="215607"/>
                <a:chOff x="2338400" y="4351641"/>
                <a:chExt cx="1274303" cy="275484"/>
              </a:xfrm>
            </p:grpSpPr>
            <p:grpSp>
              <p:nvGrpSpPr>
                <p:cNvPr id="97" name="グループ化 96">
                  <a:extLst>
                    <a:ext uri="{FF2B5EF4-FFF2-40B4-BE49-F238E27FC236}">
                      <a16:creationId xmlns:a16="http://schemas.microsoft.com/office/drawing/2014/main" id="{E851A149-65E7-BE0E-A403-CA5D6E09E1D8}"/>
                    </a:ext>
                  </a:extLst>
                </p:cNvPr>
                <p:cNvGrpSpPr/>
                <p:nvPr/>
              </p:nvGrpSpPr>
              <p:grpSpPr>
                <a:xfrm>
                  <a:off x="3136453" y="4351641"/>
                  <a:ext cx="476250" cy="275484"/>
                  <a:chOff x="4445000" y="4175454"/>
                  <a:chExt cx="1504950" cy="487880"/>
                </a:xfrm>
              </p:grpSpPr>
              <p:cxnSp>
                <p:nvCxnSpPr>
                  <p:cNvPr id="101" name="直線コネクタ 100">
                    <a:extLst>
                      <a:ext uri="{FF2B5EF4-FFF2-40B4-BE49-F238E27FC236}">
                        <a16:creationId xmlns:a16="http://schemas.microsoft.com/office/drawing/2014/main" id="{556699A0-670B-8029-0DCB-C1A0F796F935}"/>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04" name="楕円 103">
                    <a:extLst>
                      <a:ext uri="{FF2B5EF4-FFF2-40B4-BE49-F238E27FC236}">
                        <a16:creationId xmlns:a16="http://schemas.microsoft.com/office/drawing/2014/main" id="{009737E7-3AC3-8019-AC80-935023900EAC}"/>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98" name="グループ化 97">
                  <a:extLst>
                    <a:ext uri="{FF2B5EF4-FFF2-40B4-BE49-F238E27FC236}">
                      <a16:creationId xmlns:a16="http://schemas.microsoft.com/office/drawing/2014/main" id="{E3A0D182-1C6F-F934-135E-04DEDD2BA09B}"/>
                    </a:ext>
                  </a:extLst>
                </p:cNvPr>
                <p:cNvGrpSpPr/>
                <p:nvPr/>
              </p:nvGrpSpPr>
              <p:grpSpPr>
                <a:xfrm flipH="1">
                  <a:off x="2338400" y="4351641"/>
                  <a:ext cx="484731" cy="275484"/>
                  <a:chOff x="4445000" y="4175454"/>
                  <a:chExt cx="1504950" cy="487880"/>
                </a:xfrm>
              </p:grpSpPr>
              <p:cxnSp>
                <p:nvCxnSpPr>
                  <p:cNvPr id="99" name="直線コネクタ 98">
                    <a:extLst>
                      <a:ext uri="{FF2B5EF4-FFF2-40B4-BE49-F238E27FC236}">
                        <a16:creationId xmlns:a16="http://schemas.microsoft.com/office/drawing/2014/main" id="{88B94570-0FA0-A687-DD8F-1839CDB8FD31}"/>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00" name="楕円 99">
                    <a:extLst>
                      <a:ext uri="{FF2B5EF4-FFF2-40B4-BE49-F238E27FC236}">
                        <a16:creationId xmlns:a16="http://schemas.microsoft.com/office/drawing/2014/main" id="{E050CA09-0A1A-9610-881B-4A2E52917A46}"/>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51" name="フリーフォーム: 図形 50">
              <a:extLst>
                <a:ext uri="{FF2B5EF4-FFF2-40B4-BE49-F238E27FC236}">
                  <a16:creationId xmlns:a16="http://schemas.microsoft.com/office/drawing/2014/main" id="{E76564B1-1584-ADF1-26F2-6982B9811DA6}"/>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07" name="平行四辺形 106">
            <a:extLst>
              <a:ext uri="{FF2B5EF4-FFF2-40B4-BE49-F238E27FC236}">
                <a16:creationId xmlns:a16="http://schemas.microsoft.com/office/drawing/2014/main" id="{7B2851B6-B1D9-BEAF-2363-8292FBD9F9EB}"/>
              </a:ext>
            </a:extLst>
          </p:cNvPr>
          <p:cNvSpPr/>
          <p:nvPr/>
        </p:nvSpPr>
        <p:spPr>
          <a:xfrm>
            <a:off x="6536079" y="2784596"/>
            <a:ext cx="3088631" cy="293013"/>
          </a:xfrm>
          <a:prstGeom prst="parallelogram">
            <a:avLst>
              <a:gd name="adj" fmla="val 75000"/>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8" name="正方形/長方形 107">
            <a:extLst>
              <a:ext uri="{FF2B5EF4-FFF2-40B4-BE49-F238E27FC236}">
                <a16:creationId xmlns:a16="http://schemas.microsoft.com/office/drawing/2014/main" id="{DB050A94-00B6-F275-6A01-8461AE057117}"/>
              </a:ext>
            </a:extLst>
          </p:cNvPr>
          <p:cNvSpPr>
            <a:spLocks/>
          </p:cNvSpPr>
          <p:nvPr/>
        </p:nvSpPr>
        <p:spPr>
          <a:xfrm>
            <a:off x="6534728" y="3073230"/>
            <a:ext cx="2875544" cy="594788"/>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9" name="フリーフォーム: 図形 108">
            <a:extLst>
              <a:ext uri="{FF2B5EF4-FFF2-40B4-BE49-F238E27FC236}">
                <a16:creationId xmlns:a16="http://schemas.microsoft.com/office/drawing/2014/main" id="{AF10FE7D-2B51-F0C0-D908-E8B39E7838B4}"/>
              </a:ext>
            </a:extLst>
          </p:cNvPr>
          <p:cNvSpPr>
            <a:spLocks/>
          </p:cNvSpPr>
          <p:nvPr/>
        </p:nvSpPr>
        <p:spPr>
          <a:xfrm>
            <a:off x="9403162" y="2787414"/>
            <a:ext cx="222898" cy="885234"/>
          </a:xfrm>
          <a:custGeom>
            <a:avLst/>
            <a:gdLst>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69635 h 1496370"/>
              <a:gd name="csX46" fmla="*/ 0 w 376779"/>
              <a:gd name="csY46" fmla="*/ 712089 h 1496370"/>
              <a:gd name="csX47" fmla="*/ 0 w 376779"/>
              <a:gd name="csY47" fmla="*/ 670614 h 1496370"/>
              <a:gd name="csX48" fmla="*/ 0 w 376779"/>
              <a:gd name="csY48" fmla="*/ 636098 h 1496370"/>
              <a:gd name="csX49" fmla="*/ 0 w 376779"/>
              <a:gd name="csY49" fmla="*/ 625892 h 1496370"/>
              <a:gd name="csX50" fmla="*/ 0 w 376779"/>
              <a:gd name="csY50" fmla="*/ 535260 h 1496370"/>
              <a:gd name="csX51" fmla="*/ 0 w 376779"/>
              <a:gd name="csY51" fmla="*/ 490538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12089 h 1496370"/>
              <a:gd name="csX46" fmla="*/ 0 w 376779"/>
              <a:gd name="csY46" fmla="*/ 670614 h 1496370"/>
              <a:gd name="csX47" fmla="*/ 0 w 376779"/>
              <a:gd name="csY47" fmla="*/ 636098 h 1496370"/>
              <a:gd name="csX48" fmla="*/ 0 w 376779"/>
              <a:gd name="csY48" fmla="*/ 625892 h 1496370"/>
              <a:gd name="csX49" fmla="*/ 0 w 376779"/>
              <a:gd name="csY49" fmla="*/ 535260 h 1496370"/>
              <a:gd name="csX50" fmla="*/ 0 w 376779"/>
              <a:gd name="csY50" fmla="*/ 490538 h 1496370"/>
              <a:gd name="csX51" fmla="*/ 374397 w 376779"/>
              <a:gd name="csY5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814357 h 1496370"/>
              <a:gd name="csX43" fmla="*/ 0 w 376779"/>
              <a:gd name="csY43" fmla="*/ 771452 h 1496370"/>
              <a:gd name="csX44" fmla="*/ 0 w 376779"/>
              <a:gd name="csY44" fmla="*/ 712089 h 1496370"/>
              <a:gd name="csX45" fmla="*/ 0 w 376779"/>
              <a:gd name="csY45" fmla="*/ 670614 h 1496370"/>
              <a:gd name="csX46" fmla="*/ 0 w 376779"/>
              <a:gd name="csY46" fmla="*/ 636098 h 1496370"/>
              <a:gd name="csX47" fmla="*/ 0 w 376779"/>
              <a:gd name="csY47" fmla="*/ 625892 h 1496370"/>
              <a:gd name="csX48" fmla="*/ 0 w 376779"/>
              <a:gd name="csY48" fmla="*/ 535260 h 1496370"/>
              <a:gd name="csX49" fmla="*/ 0 w 376779"/>
              <a:gd name="csY49" fmla="*/ 490538 h 1496370"/>
              <a:gd name="csX50" fmla="*/ 374397 w 376779"/>
              <a:gd name="csY5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7061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535260 h 1496370"/>
              <a:gd name="csX47" fmla="*/ 0 w 376779"/>
              <a:gd name="csY47" fmla="*/ 490538 h 1496370"/>
              <a:gd name="csX48" fmla="*/ 374397 w 376779"/>
              <a:gd name="csY4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535260 h 1496370"/>
              <a:gd name="csX46" fmla="*/ 0 w 376779"/>
              <a:gd name="csY46" fmla="*/ 490538 h 1496370"/>
              <a:gd name="csX47" fmla="*/ 374397 w 376779"/>
              <a:gd name="csY4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535260 h 1496370"/>
              <a:gd name="csX45" fmla="*/ 0 w 376779"/>
              <a:gd name="csY45" fmla="*/ 490538 h 1496370"/>
              <a:gd name="csX46" fmla="*/ 374397 w 376779"/>
              <a:gd name="csY4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535260 h 1496370"/>
              <a:gd name="csX44" fmla="*/ 0 w 376779"/>
              <a:gd name="csY44" fmla="*/ 490538 h 1496370"/>
              <a:gd name="csX45" fmla="*/ 374397 w 376779"/>
              <a:gd name="csY4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535260 h 1496370"/>
              <a:gd name="csX43" fmla="*/ 0 w 376779"/>
              <a:gd name="csY43" fmla="*/ 490538 h 1496370"/>
              <a:gd name="csX44" fmla="*/ 374397 w 376779"/>
              <a:gd name="csY4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847443 h 1496370"/>
              <a:gd name="csX41" fmla="*/ 0 w 376779"/>
              <a:gd name="csY41" fmla="*/ 535260 h 1496370"/>
              <a:gd name="csX42" fmla="*/ 0 w 376779"/>
              <a:gd name="csY42" fmla="*/ 490538 h 1496370"/>
              <a:gd name="csX43" fmla="*/ 374397 w 376779"/>
              <a:gd name="csY4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847443 h 1496370"/>
              <a:gd name="csX40" fmla="*/ 0 w 376779"/>
              <a:gd name="csY40" fmla="*/ 535260 h 1496370"/>
              <a:gd name="csX41" fmla="*/ 0 w 376779"/>
              <a:gd name="csY41" fmla="*/ 490538 h 1496370"/>
              <a:gd name="csX42" fmla="*/ 374397 w 376779"/>
              <a:gd name="csY4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535260 h 1496370"/>
              <a:gd name="csX40" fmla="*/ 0 w 376779"/>
              <a:gd name="csY40" fmla="*/ 490538 h 1496370"/>
              <a:gd name="csX41" fmla="*/ 374397 w 376779"/>
              <a:gd name="csY4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535260 h 1496370"/>
              <a:gd name="csX39" fmla="*/ 0 w 376779"/>
              <a:gd name="csY39" fmla="*/ 490538 h 1496370"/>
              <a:gd name="csX40" fmla="*/ 374397 w 376779"/>
              <a:gd name="csY4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40171 h 1496370"/>
              <a:gd name="csX37" fmla="*/ 0 w 376779"/>
              <a:gd name="csY37" fmla="*/ 535260 h 1496370"/>
              <a:gd name="csX38" fmla="*/ 0 w 376779"/>
              <a:gd name="csY38" fmla="*/ 490538 h 1496370"/>
              <a:gd name="csX39" fmla="*/ 374397 w 376779"/>
              <a:gd name="csY3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40171 h 1496370"/>
              <a:gd name="csX36" fmla="*/ 0 w 376779"/>
              <a:gd name="csY36" fmla="*/ 535260 h 1496370"/>
              <a:gd name="csX37" fmla="*/ 0 w 376779"/>
              <a:gd name="csY37" fmla="*/ 490538 h 1496370"/>
              <a:gd name="csX38" fmla="*/ 374397 w 376779"/>
              <a:gd name="csY3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040171 h 1496370"/>
              <a:gd name="csX35" fmla="*/ 0 w 376779"/>
              <a:gd name="csY35" fmla="*/ 535260 h 1496370"/>
              <a:gd name="csX36" fmla="*/ 0 w 376779"/>
              <a:gd name="csY36" fmla="*/ 490538 h 1496370"/>
              <a:gd name="csX37" fmla="*/ 374397 w 376779"/>
              <a:gd name="csY3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535260 h 1496370"/>
              <a:gd name="csX35" fmla="*/ 0 w 376779"/>
              <a:gd name="csY35" fmla="*/ 490538 h 1496370"/>
              <a:gd name="csX36" fmla="*/ 374397 w 376779"/>
              <a:gd name="csY3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490538 h 1496370"/>
              <a:gd name="csX35" fmla="*/ 374397 w 376779"/>
              <a:gd name="csY3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20247 h 1496370"/>
              <a:gd name="csX31" fmla="*/ 0 w 376779"/>
              <a:gd name="csY31" fmla="*/ 1185731 h 1496370"/>
              <a:gd name="csX32" fmla="*/ 0 w 376779"/>
              <a:gd name="csY32" fmla="*/ 1175525 h 1496370"/>
              <a:gd name="csX33" fmla="*/ 0 w 376779"/>
              <a:gd name="csY33" fmla="*/ 490538 h 1496370"/>
              <a:gd name="csX34" fmla="*/ 374397 w 376779"/>
              <a:gd name="csY3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1175525 h 1496370"/>
              <a:gd name="csX32" fmla="*/ 0 w 376779"/>
              <a:gd name="csY32" fmla="*/ 490538 h 1496370"/>
              <a:gd name="csX33" fmla="*/ 374397 w 376779"/>
              <a:gd name="csY3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490538 h 1496370"/>
              <a:gd name="csX32" fmla="*/ 374397 w 376779"/>
              <a:gd name="csY3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1185731 h 1496370"/>
              <a:gd name="csX30" fmla="*/ 0 w 376779"/>
              <a:gd name="csY30" fmla="*/ 490538 h 1496370"/>
              <a:gd name="csX31" fmla="*/ 374397 w 376779"/>
              <a:gd name="csY3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490538 h 1496370"/>
              <a:gd name="csX30" fmla="*/ 374397 w 376779"/>
              <a:gd name="csY3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220247 h 1496370"/>
              <a:gd name="csX28" fmla="*/ 0 w 376779"/>
              <a:gd name="csY28" fmla="*/ 490538 h 1496370"/>
              <a:gd name="csX29" fmla="*/ 374397 w 376779"/>
              <a:gd name="csY2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490538 h 1496370"/>
              <a:gd name="csX28" fmla="*/ 374397 w 376779"/>
              <a:gd name="csY2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6779 w 376779"/>
              <a:gd name="csY10" fmla="*/ 452029 h 1496370"/>
              <a:gd name="csX11" fmla="*/ 374950 w 376779"/>
              <a:gd name="csY11" fmla="*/ 454444 h 1496370"/>
              <a:gd name="csX12" fmla="*/ 376779 w 376779"/>
              <a:gd name="csY12" fmla="*/ 552867 h 1496370"/>
              <a:gd name="csX13" fmla="*/ 375401 w 376779"/>
              <a:gd name="csY13" fmla="*/ 554687 h 1496370"/>
              <a:gd name="csX14" fmla="*/ 376779 w 376779"/>
              <a:gd name="csY14" fmla="*/ 628858 h 1496370"/>
              <a:gd name="csX15" fmla="*/ 375891 w 376779"/>
              <a:gd name="csY15" fmla="*/ 630031 h 1496370"/>
              <a:gd name="csX16" fmla="*/ 376779 w 376779"/>
              <a:gd name="csY16" fmla="*/ 677843 h 1496370"/>
              <a:gd name="csX17" fmla="*/ 375968 w 376779"/>
              <a:gd name="csY17" fmla="*/ 678914 h 1496370"/>
              <a:gd name="csX18" fmla="*/ 376779 w 376779"/>
              <a:gd name="csY18" fmla="*/ 722565 h 1496370"/>
              <a:gd name="csX19" fmla="*/ 374950 w 376779"/>
              <a:gd name="csY19" fmla="*/ 724980 h 1496370"/>
              <a:gd name="csX20" fmla="*/ 376779 w 376779"/>
              <a:gd name="csY20" fmla="*/ 823403 h 1496370"/>
              <a:gd name="csX21" fmla="*/ 375401 w 376779"/>
              <a:gd name="csY21" fmla="*/ 825223 h 1496370"/>
              <a:gd name="csX22" fmla="*/ 376779 w 376779"/>
              <a:gd name="csY22" fmla="*/ 899394 h 1496370"/>
              <a:gd name="csX23" fmla="*/ 374978 w 376779"/>
              <a:gd name="csY23" fmla="*/ 901772 h 1496370"/>
              <a:gd name="csX24" fmla="*/ 376779 w 376779"/>
              <a:gd name="csY24" fmla="*/ 998688 h 1496370"/>
              <a:gd name="csX25" fmla="*/ 0 w 376779"/>
              <a:gd name="csY25" fmla="*/ 1496370 h 1496370"/>
              <a:gd name="csX26" fmla="*/ 0 w 376779"/>
              <a:gd name="csY26" fmla="*/ 490538 h 1496370"/>
              <a:gd name="csX27" fmla="*/ 374397 w 376779"/>
              <a:gd name="csY27" fmla="*/ 0 h 1496370"/>
              <a:gd name="csX0" fmla="*/ 374397 w 376779"/>
              <a:gd name="csY0" fmla="*/ 0 h 1496370"/>
              <a:gd name="csX1" fmla="*/ 376779 w 376779"/>
              <a:gd name="csY1" fmla="*/ 128210 h 1496370"/>
              <a:gd name="csX2" fmla="*/ 376779 w 376779"/>
              <a:gd name="csY2" fmla="*/ 172932 h 1496370"/>
              <a:gd name="csX3" fmla="*/ 374950 w 376779"/>
              <a:gd name="csY3" fmla="*/ 175347 h 1496370"/>
              <a:gd name="csX4" fmla="*/ 376779 w 376779"/>
              <a:gd name="csY4" fmla="*/ 273770 h 1496370"/>
              <a:gd name="csX5" fmla="*/ 375401 w 376779"/>
              <a:gd name="csY5" fmla="*/ 275590 h 1496370"/>
              <a:gd name="csX6" fmla="*/ 376779 w 376779"/>
              <a:gd name="csY6" fmla="*/ 349761 h 1496370"/>
              <a:gd name="csX7" fmla="*/ 375735 w 376779"/>
              <a:gd name="csY7" fmla="*/ 351139 h 1496370"/>
              <a:gd name="csX8" fmla="*/ 376779 w 376779"/>
              <a:gd name="csY8" fmla="*/ 407307 h 1496370"/>
              <a:gd name="csX9" fmla="*/ 376779 w 376779"/>
              <a:gd name="csY9" fmla="*/ 452029 h 1496370"/>
              <a:gd name="csX10" fmla="*/ 374950 w 376779"/>
              <a:gd name="csY10" fmla="*/ 454444 h 1496370"/>
              <a:gd name="csX11" fmla="*/ 376779 w 376779"/>
              <a:gd name="csY11" fmla="*/ 552867 h 1496370"/>
              <a:gd name="csX12" fmla="*/ 375401 w 376779"/>
              <a:gd name="csY12" fmla="*/ 554687 h 1496370"/>
              <a:gd name="csX13" fmla="*/ 376779 w 376779"/>
              <a:gd name="csY13" fmla="*/ 628858 h 1496370"/>
              <a:gd name="csX14" fmla="*/ 375891 w 376779"/>
              <a:gd name="csY14" fmla="*/ 630031 h 1496370"/>
              <a:gd name="csX15" fmla="*/ 376779 w 376779"/>
              <a:gd name="csY15" fmla="*/ 677843 h 1496370"/>
              <a:gd name="csX16" fmla="*/ 375968 w 376779"/>
              <a:gd name="csY16" fmla="*/ 678914 h 1496370"/>
              <a:gd name="csX17" fmla="*/ 376779 w 376779"/>
              <a:gd name="csY17" fmla="*/ 722565 h 1496370"/>
              <a:gd name="csX18" fmla="*/ 374950 w 376779"/>
              <a:gd name="csY18" fmla="*/ 724980 h 1496370"/>
              <a:gd name="csX19" fmla="*/ 376779 w 376779"/>
              <a:gd name="csY19" fmla="*/ 823403 h 1496370"/>
              <a:gd name="csX20" fmla="*/ 375401 w 376779"/>
              <a:gd name="csY20" fmla="*/ 825223 h 1496370"/>
              <a:gd name="csX21" fmla="*/ 376779 w 376779"/>
              <a:gd name="csY21" fmla="*/ 899394 h 1496370"/>
              <a:gd name="csX22" fmla="*/ 374978 w 376779"/>
              <a:gd name="csY22" fmla="*/ 901772 h 1496370"/>
              <a:gd name="csX23" fmla="*/ 376779 w 376779"/>
              <a:gd name="csY23" fmla="*/ 998688 h 1496370"/>
              <a:gd name="csX24" fmla="*/ 0 w 376779"/>
              <a:gd name="csY24" fmla="*/ 1496370 h 1496370"/>
              <a:gd name="csX25" fmla="*/ 0 w 376779"/>
              <a:gd name="csY25" fmla="*/ 490538 h 1496370"/>
              <a:gd name="csX26" fmla="*/ 374397 w 376779"/>
              <a:gd name="csY26" fmla="*/ 0 h 1496370"/>
              <a:gd name="csX0" fmla="*/ 374397 w 376779"/>
              <a:gd name="csY0" fmla="*/ 0 h 1496370"/>
              <a:gd name="csX1" fmla="*/ 376779 w 376779"/>
              <a:gd name="csY1" fmla="*/ 128210 h 1496370"/>
              <a:gd name="csX2" fmla="*/ 376779 w 376779"/>
              <a:gd name="csY2" fmla="*/ 172932 h 1496370"/>
              <a:gd name="csX3" fmla="*/ 376779 w 376779"/>
              <a:gd name="csY3" fmla="*/ 273770 h 1496370"/>
              <a:gd name="csX4" fmla="*/ 375401 w 376779"/>
              <a:gd name="csY4" fmla="*/ 275590 h 1496370"/>
              <a:gd name="csX5" fmla="*/ 376779 w 376779"/>
              <a:gd name="csY5" fmla="*/ 349761 h 1496370"/>
              <a:gd name="csX6" fmla="*/ 375735 w 376779"/>
              <a:gd name="csY6" fmla="*/ 351139 h 1496370"/>
              <a:gd name="csX7" fmla="*/ 376779 w 376779"/>
              <a:gd name="csY7" fmla="*/ 407307 h 1496370"/>
              <a:gd name="csX8" fmla="*/ 376779 w 376779"/>
              <a:gd name="csY8" fmla="*/ 452029 h 1496370"/>
              <a:gd name="csX9" fmla="*/ 374950 w 376779"/>
              <a:gd name="csY9" fmla="*/ 454444 h 1496370"/>
              <a:gd name="csX10" fmla="*/ 376779 w 376779"/>
              <a:gd name="csY10" fmla="*/ 552867 h 1496370"/>
              <a:gd name="csX11" fmla="*/ 375401 w 376779"/>
              <a:gd name="csY11" fmla="*/ 554687 h 1496370"/>
              <a:gd name="csX12" fmla="*/ 376779 w 376779"/>
              <a:gd name="csY12" fmla="*/ 628858 h 1496370"/>
              <a:gd name="csX13" fmla="*/ 375891 w 376779"/>
              <a:gd name="csY13" fmla="*/ 630031 h 1496370"/>
              <a:gd name="csX14" fmla="*/ 376779 w 376779"/>
              <a:gd name="csY14" fmla="*/ 677843 h 1496370"/>
              <a:gd name="csX15" fmla="*/ 375968 w 376779"/>
              <a:gd name="csY15" fmla="*/ 678914 h 1496370"/>
              <a:gd name="csX16" fmla="*/ 376779 w 376779"/>
              <a:gd name="csY16" fmla="*/ 722565 h 1496370"/>
              <a:gd name="csX17" fmla="*/ 374950 w 376779"/>
              <a:gd name="csY17" fmla="*/ 724980 h 1496370"/>
              <a:gd name="csX18" fmla="*/ 376779 w 376779"/>
              <a:gd name="csY18" fmla="*/ 823403 h 1496370"/>
              <a:gd name="csX19" fmla="*/ 375401 w 376779"/>
              <a:gd name="csY19" fmla="*/ 825223 h 1496370"/>
              <a:gd name="csX20" fmla="*/ 376779 w 376779"/>
              <a:gd name="csY20" fmla="*/ 899394 h 1496370"/>
              <a:gd name="csX21" fmla="*/ 374978 w 376779"/>
              <a:gd name="csY21" fmla="*/ 901772 h 1496370"/>
              <a:gd name="csX22" fmla="*/ 376779 w 376779"/>
              <a:gd name="csY22" fmla="*/ 998688 h 1496370"/>
              <a:gd name="csX23" fmla="*/ 0 w 376779"/>
              <a:gd name="csY23" fmla="*/ 1496370 h 1496370"/>
              <a:gd name="csX24" fmla="*/ 0 w 376779"/>
              <a:gd name="csY24" fmla="*/ 490538 h 1496370"/>
              <a:gd name="csX25" fmla="*/ 374397 w 376779"/>
              <a:gd name="csY25"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4950 w 376779"/>
              <a:gd name="csY8" fmla="*/ 454444 h 1496370"/>
              <a:gd name="csX9" fmla="*/ 376779 w 376779"/>
              <a:gd name="csY9" fmla="*/ 552867 h 1496370"/>
              <a:gd name="csX10" fmla="*/ 375401 w 376779"/>
              <a:gd name="csY10" fmla="*/ 554687 h 1496370"/>
              <a:gd name="csX11" fmla="*/ 376779 w 376779"/>
              <a:gd name="csY11" fmla="*/ 628858 h 1496370"/>
              <a:gd name="csX12" fmla="*/ 375891 w 376779"/>
              <a:gd name="csY12" fmla="*/ 630031 h 1496370"/>
              <a:gd name="csX13" fmla="*/ 376779 w 376779"/>
              <a:gd name="csY13" fmla="*/ 677843 h 1496370"/>
              <a:gd name="csX14" fmla="*/ 375968 w 376779"/>
              <a:gd name="csY14" fmla="*/ 678914 h 1496370"/>
              <a:gd name="csX15" fmla="*/ 376779 w 376779"/>
              <a:gd name="csY15" fmla="*/ 722565 h 1496370"/>
              <a:gd name="csX16" fmla="*/ 374950 w 376779"/>
              <a:gd name="csY16" fmla="*/ 724980 h 1496370"/>
              <a:gd name="csX17" fmla="*/ 376779 w 376779"/>
              <a:gd name="csY17" fmla="*/ 823403 h 1496370"/>
              <a:gd name="csX18" fmla="*/ 375401 w 376779"/>
              <a:gd name="csY18" fmla="*/ 825223 h 1496370"/>
              <a:gd name="csX19" fmla="*/ 376779 w 376779"/>
              <a:gd name="csY19" fmla="*/ 899394 h 1496370"/>
              <a:gd name="csX20" fmla="*/ 374978 w 376779"/>
              <a:gd name="csY20" fmla="*/ 901772 h 1496370"/>
              <a:gd name="csX21" fmla="*/ 376779 w 376779"/>
              <a:gd name="csY21" fmla="*/ 998688 h 1496370"/>
              <a:gd name="csX22" fmla="*/ 0 w 376779"/>
              <a:gd name="csY22" fmla="*/ 1496370 h 1496370"/>
              <a:gd name="csX23" fmla="*/ 0 w 376779"/>
              <a:gd name="csY23" fmla="*/ 490538 h 1496370"/>
              <a:gd name="csX24" fmla="*/ 374397 w 376779"/>
              <a:gd name="csY24"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6779 w 376779"/>
              <a:gd name="csY8" fmla="*/ 552867 h 1496370"/>
              <a:gd name="csX9" fmla="*/ 375401 w 376779"/>
              <a:gd name="csY9" fmla="*/ 554687 h 1496370"/>
              <a:gd name="csX10" fmla="*/ 376779 w 376779"/>
              <a:gd name="csY10" fmla="*/ 628858 h 1496370"/>
              <a:gd name="csX11" fmla="*/ 375891 w 376779"/>
              <a:gd name="csY11" fmla="*/ 630031 h 1496370"/>
              <a:gd name="csX12" fmla="*/ 376779 w 376779"/>
              <a:gd name="csY12" fmla="*/ 677843 h 1496370"/>
              <a:gd name="csX13" fmla="*/ 375968 w 376779"/>
              <a:gd name="csY13" fmla="*/ 678914 h 1496370"/>
              <a:gd name="csX14" fmla="*/ 376779 w 376779"/>
              <a:gd name="csY14" fmla="*/ 722565 h 1496370"/>
              <a:gd name="csX15" fmla="*/ 374950 w 376779"/>
              <a:gd name="csY15" fmla="*/ 724980 h 1496370"/>
              <a:gd name="csX16" fmla="*/ 376779 w 376779"/>
              <a:gd name="csY16" fmla="*/ 823403 h 1496370"/>
              <a:gd name="csX17" fmla="*/ 375401 w 376779"/>
              <a:gd name="csY17" fmla="*/ 825223 h 1496370"/>
              <a:gd name="csX18" fmla="*/ 376779 w 376779"/>
              <a:gd name="csY18" fmla="*/ 899394 h 1496370"/>
              <a:gd name="csX19" fmla="*/ 374978 w 376779"/>
              <a:gd name="csY19" fmla="*/ 901772 h 1496370"/>
              <a:gd name="csX20" fmla="*/ 376779 w 376779"/>
              <a:gd name="csY20" fmla="*/ 998688 h 1496370"/>
              <a:gd name="csX21" fmla="*/ 0 w 376779"/>
              <a:gd name="csY21" fmla="*/ 1496370 h 1496370"/>
              <a:gd name="csX22" fmla="*/ 0 w 376779"/>
              <a:gd name="csY22" fmla="*/ 490538 h 1496370"/>
              <a:gd name="csX23" fmla="*/ 374397 w 376779"/>
              <a:gd name="csY23"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5735 w 376779"/>
              <a:gd name="csY4" fmla="*/ 351139 h 1496370"/>
              <a:gd name="csX5" fmla="*/ 376779 w 376779"/>
              <a:gd name="csY5" fmla="*/ 407307 h 1496370"/>
              <a:gd name="csX6" fmla="*/ 376779 w 376779"/>
              <a:gd name="csY6" fmla="*/ 452029 h 1496370"/>
              <a:gd name="csX7" fmla="*/ 376779 w 376779"/>
              <a:gd name="csY7" fmla="*/ 552867 h 1496370"/>
              <a:gd name="csX8" fmla="*/ 375401 w 376779"/>
              <a:gd name="csY8" fmla="*/ 554687 h 1496370"/>
              <a:gd name="csX9" fmla="*/ 376779 w 376779"/>
              <a:gd name="csY9" fmla="*/ 628858 h 1496370"/>
              <a:gd name="csX10" fmla="*/ 375891 w 376779"/>
              <a:gd name="csY10" fmla="*/ 630031 h 1496370"/>
              <a:gd name="csX11" fmla="*/ 376779 w 376779"/>
              <a:gd name="csY11" fmla="*/ 677843 h 1496370"/>
              <a:gd name="csX12" fmla="*/ 375968 w 376779"/>
              <a:gd name="csY12" fmla="*/ 678914 h 1496370"/>
              <a:gd name="csX13" fmla="*/ 376779 w 376779"/>
              <a:gd name="csY13" fmla="*/ 722565 h 1496370"/>
              <a:gd name="csX14" fmla="*/ 374950 w 376779"/>
              <a:gd name="csY14" fmla="*/ 724980 h 1496370"/>
              <a:gd name="csX15" fmla="*/ 376779 w 376779"/>
              <a:gd name="csY15" fmla="*/ 823403 h 1496370"/>
              <a:gd name="csX16" fmla="*/ 375401 w 376779"/>
              <a:gd name="csY16" fmla="*/ 825223 h 1496370"/>
              <a:gd name="csX17" fmla="*/ 376779 w 376779"/>
              <a:gd name="csY17" fmla="*/ 899394 h 1496370"/>
              <a:gd name="csX18" fmla="*/ 374978 w 376779"/>
              <a:gd name="csY18" fmla="*/ 901772 h 1496370"/>
              <a:gd name="csX19" fmla="*/ 376779 w 376779"/>
              <a:gd name="csY19" fmla="*/ 998688 h 1496370"/>
              <a:gd name="csX20" fmla="*/ 0 w 376779"/>
              <a:gd name="csY20" fmla="*/ 1496370 h 1496370"/>
              <a:gd name="csX21" fmla="*/ 0 w 376779"/>
              <a:gd name="csY21" fmla="*/ 490538 h 1496370"/>
              <a:gd name="csX22" fmla="*/ 374397 w 376779"/>
              <a:gd name="csY22"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07307 h 1496370"/>
              <a:gd name="csX5" fmla="*/ 376779 w 376779"/>
              <a:gd name="csY5" fmla="*/ 452029 h 1496370"/>
              <a:gd name="csX6" fmla="*/ 376779 w 376779"/>
              <a:gd name="csY6" fmla="*/ 552867 h 1496370"/>
              <a:gd name="csX7" fmla="*/ 375401 w 376779"/>
              <a:gd name="csY7" fmla="*/ 554687 h 1496370"/>
              <a:gd name="csX8" fmla="*/ 376779 w 376779"/>
              <a:gd name="csY8" fmla="*/ 628858 h 1496370"/>
              <a:gd name="csX9" fmla="*/ 375891 w 376779"/>
              <a:gd name="csY9" fmla="*/ 630031 h 1496370"/>
              <a:gd name="csX10" fmla="*/ 376779 w 376779"/>
              <a:gd name="csY10" fmla="*/ 677843 h 1496370"/>
              <a:gd name="csX11" fmla="*/ 375968 w 376779"/>
              <a:gd name="csY11" fmla="*/ 678914 h 1496370"/>
              <a:gd name="csX12" fmla="*/ 376779 w 376779"/>
              <a:gd name="csY12" fmla="*/ 722565 h 1496370"/>
              <a:gd name="csX13" fmla="*/ 374950 w 376779"/>
              <a:gd name="csY13" fmla="*/ 724980 h 1496370"/>
              <a:gd name="csX14" fmla="*/ 376779 w 376779"/>
              <a:gd name="csY14" fmla="*/ 823403 h 1496370"/>
              <a:gd name="csX15" fmla="*/ 375401 w 376779"/>
              <a:gd name="csY15" fmla="*/ 825223 h 1496370"/>
              <a:gd name="csX16" fmla="*/ 376779 w 376779"/>
              <a:gd name="csY16" fmla="*/ 899394 h 1496370"/>
              <a:gd name="csX17" fmla="*/ 374978 w 376779"/>
              <a:gd name="csY17" fmla="*/ 901772 h 1496370"/>
              <a:gd name="csX18" fmla="*/ 376779 w 376779"/>
              <a:gd name="csY18" fmla="*/ 998688 h 1496370"/>
              <a:gd name="csX19" fmla="*/ 0 w 376779"/>
              <a:gd name="csY19" fmla="*/ 1496370 h 1496370"/>
              <a:gd name="csX20" fmla="*/ 0 w 376779"/>
              <a:gd name="csY20" fmla="*/ 490538 h 1496370"/>
              <a:gd name="csX21" fmla="*/ 374397 w 376779"/>
              <a:gd name="csY21"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52029 h 1496370"/>
              <a:gd name="csX5" fmla="*/ 376779 w 376779"/>
              <a:gd name="csY5" fmla="*/ 552867 h 1496370"/>
              <a:gd name="csX6" fmla="*/ 375401 w 376779"/>
              <a:gd name="csY6" fmla="*/ 554687 h 1496370"/>
              <a:gd name="csX7" fmla="*/ 376779 w 376779"/>
              <a:gd name="csY7" fmla="*/ 628858 h 1496370"/>
              <a:gd name="csX8" fmla="*/ 375891 w 376779"/>
              <a:gd name="csY8" fmla="*/ 630031 h 1496370"/>
              <a:gd name="csX9" fmla="*/ 376779 w 376779"/>
              <a:gd name="csY9" fmla="*/ 677843 h 1496370"/>
              <a:gd name="csX10" fmla="*/ 375968 w 376779"/>
              <a:gd name="csY10" fmla="*/ 678914 h 1496370"/>
              <a:gd name="csX11" fmla="*/ 376779 w 376779"/>
              <a:gd name="csY11" fmla="*/ 722565 h 1496370"/>
              <a:gd name="csX12" fmla="*/ 374950 w 376779"/>
              <a:gd name="csY12" fmla="*/ 724980 h 1496370"/>
              <a:gd name="csX13" fmla="*/ 376779 w 376779"/>
              <a:gd name="csY13" fmla="*/ 823403 h 1496370"/>
              <a:gd name="csX14" fmla="*/ 375401 w 376779"/>
              <a:gd name="csY14" fmla="*/ 825223 h 1496370"/>
              <a:gd name="csX15" fmla="*/ 376779 w 376779"/>
              <a:gd name="csY15" fmla="*/ 899394 h 1496370"/>
              <a:gd name="csX16" fmla="*/ 374978 w 376779"/>
              <a:gd name="csY16" fmla="*/ 901772 h 1496370"/>
              <a:gd name="csX17" fmla="*/ 376779 w 376779"/>
              <a:gd name="csY17" fmla="*/ 998688 h 1496370"/>
              <a:gd name="csX18" fmla="*/ 0 w 376779"/>
              <a:gd name="csY18" fmla="*/ 1496370 h 1496370"/>
              <a:gd name="csX19" fmla="*/ 0 w 376779"/>
              <a:gd name="csY19" fmla="*/ 490538 h 1496370"/>
              <a:gd name="csX20" fmla="*/ 374397 w 376779"/>
              <a:gd name="csY20" fmla="*/ 0 h 1496370"/>
              <a:gd name="csX0" fmla="*/ 374397 w 376779"/>
              <a:gd name="csY0" fmla="*/ 0 h 1496370"/>
              <a:gd name="csX1" fmla="*/ 376779 w 376779"/>
              <a:gd name="csY1" fmla="*/ 273770 h 1496370"/>
              <a:gd name="csX2" fmla="*/ 376779 w 376779"/>
              <a:gd name="csY2" fmla="*/ 349761 h 1496370"/>
              <a:gd name="csX3" fmla="*/ 376779 w 376779"/>
              <a:gd name="csY3" fmla="*/ 452029 h 1496370"/>
              <a:gd name="csX4" fmla="*/ 376779 w 376779"/>
              <a:gd name="csY4" fmla="*/ 552867 h 1496370"/>
              <a:gd name="csX5" fmla="*/ 375401 w 376779"/>
              <a:gd name="csY5" fmla="*/ 554687 h 1496370"/>
              <a:gd name="csX6" fmla="*/ 376779 w 376779"/>
              <a:gd name="csY6" fmla="*/ 628858 h 1496370"/>
              <a:gd name="csX7" fmla="*/ 375891 w 376779"/>
              <a:gd name="csY7" fmla="*/ 630031 h 1496370"/>
              <a:gd name="csX8" fmla="*/ 376779 w 376779"/>
              <a:gd name="csY8" fmla="*/ 677843 h 1496370"/>
              <a:gd name="csX9" fmla="*/ 375968 w 376779"/>
              <a:gd name="csY9" fmla="*/ 678914 h 1496370"/>
              <a:gd name="csX10" fmla="*/ 376779 w 376779"/>
              <a:gd name="csY10" fmla="*/ 722565 h 1496370"/>
              <a:gd name="csX11" fmla="*/ 374950 w 376779"/>
              <a:gd name="csY11" fmla="*/ 724980 h 1496370"/>
              <a:gd name="csX12" fmla="*/ 376779 w 376779"/>
              <a:gd name="csY12" fmla="*/ 823403 h 1496370"/>
              <a:gd name="csX13" fmla="*/ 375401 w 376779"/>
              <a:gd name="csY13" fmla="*/ 825223 h 1496370"/>
              <a:gd name="csX14" fmla="*/ 376779 w 376779"/>
              <a:gd name="csY14" fmla="*/ 899394 h 1496370"/>
              <a:gd name="csX15" fmla="*/ 374978 w 376779"/>
              <a:gd name="csY15" fmla="*/ 901772 h 1496370"/>
              <a:gd name="csX16" fmla="*/ 376779 w 376779"/>
              <a:gd name="csY16" fmla="*/ 998688 h 1496370"/>
              <a:gd name="csX17" fmla="*/ 0 w 376779"/>
              <a:gd name="csY17" fmla="*/ 1496370 h 1496370"/>
              <a:gd name="csX18" fmla="*/ 0 w 376779"/>
              <a:gd name="csY18" fmla="*/ 490538 h 1496370"/>
              <a:gd name="csX19" fmla="*/ 374397 w 376779"/>
              <a:gd name="csY19" fmla="*/ 0 h 1496370"/>
              <a:gd name="csX0" fmla="*/ 374397 w 376779"/>
              <a:gd name="csY0" fmla="*/ 0 h 1496370"/>
              <a:gd name="csX1" fmla="*/ 376779 w 376779"/>
              <a:gd name="csY1" fmla="*/ 273770 h 1496370"/>
              <a:gd name="csX2" fmla="*/ 376779 w 376779"/>
              <a:gd name="csY2" fmla="*/ 452029 h 1496370"/>
              <a:gd name="csX3" fmla="*/ 376779 w 376779"/>
              <a:gd name="csY3" fmla="*/ 552867 h 1496370"/>
              <a:gd name="csX4" fmla="*/ 375401 w 376779"/>
              <a:gd name="csY4" fmla="*/ 554687 h 1496370"/>
              <a:gd name="csX5" fmla="*/ 376779 w 376779"/>
              <a:gd name="csY5" fmla="*/ 628858 h 1496370"/>
              <a:gd name="csX6" fmla="*/ 375891 w 376779"/>
              <a:gd name="csY6" fmla="*/ 630031 h 1496370"/>
              <a:gd name="csX7" fmla="*/ 376779 w 376779"/>
              <a:gd name="csY7" fmla="*/ 677843 h 1496370"/>
              <a:gd name="csX8" fmla="*/ 375968 w 376779"/>
              <a:gd name="csY8" fmla="*/ 678914 h 1496370"/>
              <a:gd name="csX9" fmla="*/ 376779 w 376779"/>
              <a:gd name="csY9" fmla="*/ 722565 h 1496370"/>
              <a:gd name="csX10" fmla="*/ 374950 w 376779"/>
              <a:gd name="csY10" fmla="*/ 724980 h 1496370"/>
              <a:gd name="csX11" fmla="*/ 376779 w 376779"/>
              <a:gd name="csY11" fmla="*/ 823403 h 1496370"/>
              <a:gd name="csX12" fmla="*/ 375401 w 376779"/>
              <a:gd name="csY12" fmla="*/ 825223 h 1496370"/>
              <a:gd name="csX13" fmla="*/ 376779 w 376779"/>
              <a:gd name="csY13" fmla="*/ 899394 h 1496370"/>
              <a:gd name="csX14" fmla="*/ 374978 w 376779"/>
              <a:gd name="csY14" fmla="*/ 901772 h 1496370"/>
              <a:gd name="csX15" fmla="*/ 376779 w 376779"/>
              <a:gd name="csY15" fmla="*/ 998688 h 1496370"/>
              <a:gd name="csX16" fmla="*/ 0 w 376779"/>
              <a:gd name="csY16" fmla="*/ 1496370 h 1496370"/>
              <a:gd name="csX17" fmla="*/ 0 w 376779"/>
              <a:gd name="csY17" fmla="*/ 490538 h 1496370"/>
              <a:gd name="csX18" fmla="*/ 374397 w 376779"/>
              <a:gd name="csY18"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4950 w 376779"/>
              <a:gd name="csY9" fmla="*/ 724980 h 1496370"/>
              <a:gd name="csX10" fmla="*/ 376779 w 376779"/>
              <a:gd name="csY10" fmla="*/ 823403 h 1496370"/>
              <a:gd name="csX11" fmla="*/ 375401 w 376779"/>
              <a:gd name="csY11" fmla="*/ 825223 h 1496370"/>
              <a:gd name="csX12" fmla="*/ 376779 w 376779"/>
              <a:gd name="csY12" fmla="*/ 899394 h 1496370"/>
              <a:gd name="csX13" fmla="*/ 374978 w 376779"/>
              <a:gd name="csY13" fmla="*/ 901772 h 1496370"/>
              <a:gd name="csX14" fmla="*/ 376779 w 376779"/>
              <a:gd name="csY14" fmla="*/ 998688 h 1496370"/>
              <a:gd name="csX15" fmla="*/ 0 w 376779"/>
              <a:gd name="csY15" fmla="*/ 1496370 h 1496370"/>
              <a:gd name="csX16" fmla="*/ 0 w 376779"/>
              <a:gd name="csY16" fmla="*/ 490538 h 1496370"/>
              <a:gd name="csX17" fmla="*/ 374397 w 376779"/>
              <a:gd name="csY17"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5401 w 376779"/>
              <a:gd name="csY10" fmla="*/ 825223 h 1496370"/>
              <a:gd name="csX11" fmla="*/ 376779 w 376779"/>
              <a:gd name="csY11" fmla="*/ 899394 h 1496370"/>
              <a:gd name="csX12" fmla="*/ 374978 w 376779"/>
              <a:gd name="csY12" fmla="*/ 901772 h 1496370"/>
              <a:gd name="csX13" fmla="*/ 376779 w 376779"/>
              <a:gd name="csY13" fmla="*/ 998688 h 1496370"/>
              <a:gd name="csX14" fmla="*/ 0 w 376779"/>
              <a:gd name="csY14" fmla="*/ 1496370 h 1496370"/>
              <a:gd name="csX15" fmla="*/ 0 w 376779"/>
              <a:gd name="csY15" fmla="*/ 490538 h 1496370"/>
              <a:gd name="csX16" fmla="*/ 374397 w 376779"/>
              <a:gd name="csY16"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6779 w 376779"/>
              <a:gd name="csY10" fmla="*/ 899394 h 1496370"/>
              <a:gd name="csX11" fmla="*/ 374978 w 376779"/>
              <a:gd name="csY11" fmla="*/ 901772 h 1496370"/>
              <a:gd name="csX12" fmla="*/ 376779 w 376779"/>
              <a:gd name="csY12" fmla="*/ 998688 h 1496370"/>
              <a:gd name="csX13" fmla="*/ 0 w 376779"/>
              <a:gd name="csY13" fmla="*/ 1496370 h 1496370"/>
              <a:gd name="csX14" fmla="*/ 0 w 376779"/>
              <a:gd name="csY14" fmla="*/ 490538 h 1496370"/>
              <a:gd name="csX15" fmla="*/ 374397 w 376779"/>
              <a:gd name="csY15" fmla="*/ 0 h 1496370"/>
              <a:gd name="csX0" fmla="*/ 374397 w 376779"/>
              <a:gd name="csY0" fmla="*/ 0 h 1496370"/>
              <a:gd name="csX1" fmla="*/ 376779 w 376779"/>
              <a:gd name="csY1" fmla="*/ 273770 h 1496370"/>
              <a:gd name="csX2" fmla="*/ 376779 w 376779"/>
              <a:gd name="csY2" fmla="*/ 552867 h 1496370"/>
              <a:gd name="csX3" fmla="*/ 376779 w 376779"/>
              <a:gd name="csY3" fmla="*/ 628858 h 1496370"/>
              <a:gd name="csX4" fmla="*/ 375891 w 376779"/>
              <a:gd name="csY4" fmla="*/ 630031 h 1496370"/>
              <a:gd name="csX5" fmla="*/ 376779 w 376779"/>
              <a:gd name="csY5" fmla="*/ 677843 h 1496370"/>
              <a:gd name="csX6" fmla="*/ 375968 w 376779"/>
              <a:gd name="csY6" fmla="*/ 678914 h 1496370"/>
              <a:gd name="csX7" fmla="*/ 376779 w 376779"/>
              <a:gd name="csY7" fmla="*/ 722565 h 1496370"/>
              <a:gd name="csX8" fmla="*/ 376779 w 376779"/>
              <a:gd name="csY8" fmla="*/ 823403 h 1496370"/>
              <a:gd name="csX9" fmla="*/ 376779 w 376779"/>
              <a:gd name="csY9" fmla="*/ 899394 h 1496370"/>
              <a:gd name="csX10" fmla="*/ 374978 w 376779"/>
              <a:gd name="csY10" fmla="*/ 901772 h 1496370"/>
              <a:gd name="csX11" fmla="*/ 376779 w 376779"/>
              <a:gd name="csY11" fmla="*/ 998688 h 1496370"/>
              <a:gd name="csX12" fmla="*/ 0 w 376779"/>
              <a:gd name="csY12" fmla="*/ 1496370 h 1496370"/>
              <a:gd name="csX13" fmla="*/ 0 w 376779"/>
              <a:gd name="csY13" fmla="*/ 490538 h 1496370"/>
              <a:gd name="csX14" fmla="*/ 374397 w 376779"/>
              <a:gd name="csY14"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5968 w 376779"/>
              <a:gd name="csY5" fmla="*/ 678914 h 1496370"/>
              <a:gd name="csX6" fmla="*/ 376779 w 376779"/>
              <a:gd name="csY6" fmla="*/ 722565 h 1496370"/>
              <a:gd name="csX7" fmla="*/ 376779 w 376779"/>
              <a:gd name="csY7" fmla="*/ 823403 h 1496370"/>
              <a:gd name="csX8" fmla="*/ 376779 w 376779"/>
              <a:gd name="csY8" fmla="*/ 899394 h 1496370"/>
              <a:gd name="csX9" fmla="*/ 374978 w 376779"/>
              <a:gd name="csY9" fmla="*/ 901772 h 1496370"/>
              <a:gd name="csX10" fmla="*/ 376779 w 376779"/>
              <a:gd name="csY10" fmla="*/ 998688 h 1496370"/>
              <a:gd name="csX11" fmla="*/ 0 w 376779"/>
              <a:gd name="csY11" fmla="*/ 1496370 h 1496370"/>
              <a:gd name="csX12" fmla="*/ 0 w 376779"/>
              <a:gd name="csY12" fmla="*/ 490538 h 1496370"/>
              <a:gd name="csX13" fmla="*/ 374397 w 376779"/>
              <a:gd name="csY13"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722565 h 1496370"/>
              <a:gd name="csX6" fmla="*/ 376779 w 376779"/>
              <a:gd name="csY6" fmla="*/ 823403 h 1496370"/>
              <a:gd name="csX7" fmla="*/ 376779 w 376779"/>
              <a:gd name="csY7" fmla="*/ 899394 h 1496370"/>
              <a:gd name="csX8" fmla="*/ 374978 w 376779"/>
              <a:gd name="csY8" fmla="*/ 901772 h 1496370"/>
              <a:gd name="csX9" fmla="*/ 376779 w 376779"/>
              <a:gd name="csY9" fmla="*/ 998688 h 1496370"/>
              <a:gd name="csX10" fmla="*/ 0 w 376779"/>
              <a:gd name="csY10" fmla="*/ 1496370 h 1496370"/>
              <a:gd name="csX11" fmla="*/ 0 w 376779"/>
              <a:gd name="csY11" fmla="*/ 490538 h 1496370"/>
              <a:gd name="csX12" fmla="*/ 374397 w 376779"/>
              <a:gd name="csY12"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823403 h 1496370"/>
              <a:gd name="csX6" fmla="*/ 376779 w 376779"/>
              <a:gd name="csY6" fmla="*/ 899394 h 1496370"/>
              <a:gd name="csX7" fmla="*/ 374978 w 376779"/>
              <a:gd name="csY7" fmla="*/ 901772 h 1496370"/>
              <a:gd name="csX8" fmla="*/ 376779 w 376779"/>
              <a:gd name="csY8" fmla="*/ 998688 h 1496370"/>
              <a:gd name="csX9" fmla="*/ 0 w 376779"/>
              <a:gd name="csY9" fmla="*/ 1496370 h 1496370"/>
              <a:gd name="csX10" fmla="*/ 0 w 376779"/>
              <a:gd name="csY10" fmla="*/ 490538 h 1496370"/>
              <a:gd name="csX11" fmla="*/ 374397 w 376779"/>
              <a:gd name="csY11" fmla="*/ 0 h 1496370"/>
              <a:gd name="csX0" fmla="*/ 374397 w 376779"/>
              <a:gd name="csY0" fmla="*/ 0 h 1496370"/>
              <a:gd name="csX1" fmla="*/ 376779 w 376779"/>
              <a:gd name="csY1" fmla="*/ 628858 h 1496370"/>
              <a:gd name="csX2" fmla="*/ 375891 w 376779"/>
              <a:gd name="csY2" fmla="*/ 630031 h 1496370"/>
              <a:gd name="csX3" fmla="*/ 376779 w 376779"/>
              <a:gd name="csY3" fmla="*/ 677843 h 1496370"/>
              <a:gd name="csX4" fmla="*/ 376779 w 376779"/>
              <a:gd name="csY4" fmla="*/ 823403 h 1496370"/>
              <a:gd name="csX5" fmla="*/ 376779 w 376779"/>
              <a:gd name="csY5" fmla="*/ 899394 h 1496370"/>
              <a:gd name="csX6" fmla="*/ 374978 w 376779"/>
              <a:gd name="csY6" fmla="*/ 901772 h 1496370"/>
              <a:gd name="csX7" fmla="*/ 376779 w 376779"/>
              <a:gd name="csY7" fmla="*/ 998688 h 1496370"/>
              <a:gd name="csX8" fmla="*/ 0 w 376779"/>
              <a:gd name="csY8" fmla="*/ 1496370 h 1496370"/>
              <a:gd name="csX9" fmla="*/ 0 w 376779"/>
              <a:gd name="csY9" fmla="*/ 490538 h 1496370"/>
              <a:gd name="csX10" fmla="*/ 374397 w 376779"/>
              <a:gd name="csY10" fmla="*/ 0 h 1496370"/>
              <a:gd name="csX0" fmla="*/ 374397 w 376779"/>
              <a:gd name="csY0" fmla="*/ 0 h 1496370"/>
              <a:gd name="csX1" fmla="*/ 376779 w 376779"/>
              <a:gd name="csY1" fmla="*/ 628858 h 1496370"/>
              <a:gd name="csX2" fmla="*/ 376779 w 376779"/>
              <a:gd name="csY2" fmla="*/ 677843 h 1496370"/>
              <a:gd name="csX3" fmla="*/ 376779 w 376779"/>
              <a:gd name="csY3" fmla="*/ 823403 h 1496370"/>
              <a:gd name="csX4" fmla="*/ 376779 w 376779"/>
              <a:gd name="csY4" fmla="*/ 899394 h 1496370"/>
              <a:gd name="csX5" fmla="*/ 374978 w 376779"/>
              <a:gd name="csY5" fmla="*/ 901772 h 1496370"/>
              <a:gd name="csX6" fmla="*/ 376779 w 376779"/>
              <a:gd name="csY6" fmla="*/ 998688 h 1496370"/>
              <a:gd name="csX7" fmla="*/ 0 w 376779"/>
              <a:gd name="csY7" fmla="*/ 1496370 h 1496370"/>
              <a:gd name="csX8" fmla="*/ 0 w 376779"/>
              <a:gd name="csY8" fmla="*/ 490538 h 1496370"/>
              <a:gd name="csX9" fmla="*/ 374397 w 376779"/>
              <a:gd name="csY9"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4978 w 376779"/>
              <a:gd name="csY4" fmla="*/ 901772 h 1496370"/>
              <a:gd name="csX5" fmla="*/ 376779 w 376779"/>
              <a:gd name="csY5" fmla="*/ 998688 h 1496370"/>
              <a:gd name="csX6" fmla="*/ 0 w 376779"/>
              <a:gd name="csY6" fmla="*/ 1496370 h 1496370"/>
              <a:gd name="csX7" fmla="*/ 0 w 376779"/>
              <a:gd name="csY7" fmla="*/ 490538 h 1496370"/>
              <a:gd name="csX8" fmla="*/ 374397 w 376779"/>
              <a:gd name="csY8"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6779 w 376779"/>
              <a:gd name="csY4" fmla="*/ 998688 h 1496370"/>
              <a:gd name="csX5" fmla="*/ 0 w 376779"/>
              <a:gd name="csY5" fmla="*/ 1496370 h 1496370"/>
              <a:gd name="csX6" fmla="*/ 0 w 376779"/>
              <a:gd name="csY6" fmla="*/ 490538 h 1496370"/>
              <a:gd name="csX7" fmla="*/ 374397 w 376779"/>
              <a:gd name="csY7" fmla="*/ 0 h 1496370"/>
              <a:gd name="csX0" fmla="*/ 374397 w 376779"/>
              <a:gd name="csY0" fmla="*/ 0 h 1496370"/>
              <a:gd name="csX1" fmla="*/ 376779 w 376779"/>
              <a:gd name="csY1" fmla="*/ 823403 h 1496370"/>
              <a:gd name="csX2" fmla="*/ 376779 w 376779"/>
              <a:gd name="csY2" fmla="*/ 899394 h 1496370"/>
              <a:gd name="csX3" fmla="*/ 376779 w 376779"/>
              <a:gd name="csY3" fmla="*/ 998688 h 1496370"/>
              <a:gd name="csX4" fmla="*/ 0 w 376779"/>
              <a:gd name="csY4" fmla="*/ 1496370 h 1496370"/>
              <a:gd name="csX5" fmla="*/ 0 w 376779"/>
              <a:gd name="csY5" fmla="*/ 490538 h 1496370"/>
              <a:gd name="csX6" fmla="*/ 374397 w 376779"/>
              <a:gd name="csY6" fmla="*/ 0 h 1496370"/>
              <a:gd name="csX0" fmla="*/ 374397 w 376779"/>
              <a:gd name="csY0" fmla="*/ 0 h 1496370"/>
              <a:gd name="csX1" fmla="*/ 376779 w 376779"/>
              <a:gd name="csY1" fmla="*/ 899394 h 1496370"/>
              <a:gd name="csX2" fmla="*/ 376779 w 376779"/>
              <a:gd name="csY2" fmla="*/ 998688 h 1496370"/>
              <a:gd name="csX3" fmla="*/ 0 w 376779"/>
              <a:gd name="csY3" fmla="*/ 1496370 h 1496370"/>
              <a:gd name="csX4" fmla="*/ 0 w 376779"/>
              <a:gd name="csY4" fmla="*/ 490538 h 1496370"/>
              <a:gd name="csX5" fmla="*/ 374397 w 376779"/>
              <a:gd name="csY5" fmla="*/ 0 h 1496370"/>
              <a:gd name="csX0" fmla="*/ 374397 w 376779"/>
              <a:gd name="csY0" fmla="*/ 0 h 1496370"/>
              <a:gd name="csX1" fmla="*/ 376779 w 376779"/>
              <a:gd name="csY1" fmla="*/ 998688 h 1496370"/>
              <a:gd name="csX2" fmla="*/ 0 w 376779"/>
              <a:gd name="csY2" fmla="*/ 1496370 h 1496370"/>
              <a:gd name="csX3" fmla="*/ 0 w 376779"/>
              <a:gd name="csY3" fmla="*/ 490538 h 1496370"/>
              <a:gd name="csX4" fmla="*/ 374397 w 376779"/>
              <a:gd name="csY4" fmla="*/ 0 h 1496370"/>
            </a:gdLst>
            <a:ahLst/>
            <a:cxnLst>
              <a:cxn ang="0">
                <a:pos x="csX0" y="csY0"/>
              </a:cxn>
              <a:cxn ang="0">
                <a:pos x="csX1" y="csY1"/>
              </a:cxn>
              <a:cxn ang="0">
                <a:pos x="csX2" y="csY2"/>
              </a:cxn>
              <a:cxn ang="0">
                <a:pos x="csX3" y="csY3"/>
              </a:cxn>
              <a:cxn ang="0">
                <a:pos x="csX4" y="csY4"/>
              </a:cxn>
            </a:cxnLst>
            <a:rect l="l" t="t" r="r" b="b"/>
            <a:pathLst>
              <a:path w="376779" h="1496370">
                <a:moveTo>
                  <a:pt x="374397" y="0"/>
                </a:moveTo>
                <a:lnTo>
                  <a:pt x="376779" y="998688"/>
                </a:lnTo>
                <a:lnTo>
                  <a:pt x="0" y="1496370"/>
                </a:lnTo>
                <a:lnTo>
                  <a:pt x="0" y="490538"/>
                </a:lnTo>
                <a:lnTo>
                  <a:pt x="374397" y="0"/>
                </a:lnTo>
                <a:close/>
              </a:path>
            </a:pathLst>
          </a:cu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0" name="平行四辺形 109">
            <a:extLst>
              <a:ext uri="{FF2B5EF4-FFF2-40B4-BE49-F238E27FC236}">
                <a16:creationId xmlns:a16="http://schemas.microsoft.com/office/drawing/2014/main" id="{7B20D69B-AB9C-957B-FDEE-96EA1B2C62C3}"/>
              </a:ext>
            </a:extLst>
          </p:cNvPr>
          <p:cNvSpPr/>
          <p:nvPr/>
        </p:nvSpPr>
        <p:spPr>
          <a:xfrm>
            <a:off x="6910366"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11" name="グループ化 110">
            <a:extLst>
              <a:ext uri="{FF2B5EF4-FFF2-40B4-BE49-F238E27FC236}">
                <a16:creationId xmlns:a16="http://schemas.microsoft.com/office/drawing/2014/main" id="{2FAAAB5E-E1E2-E696-07B2-EFBC668DB63D}"/>
              </a:ext>
            </a:extLst>
          </p:cNvPr>
          <p:cNvGrpSpPr/>
          <p:nvPr/>
        </p:nvGrpSpPr>
        <p:grpSpPr>
          <a:xfrm>
            <a:off x="6988334" y="2704522"/>
            <a:ext cx="454975" cy="244955"/>
            <a:chOff x="5508858" y="1245969"/>
            <a:chExt cx="769075" cy="414064"/>
          </a:xfrm>
        </p:grpSpPr>
        <p:sp>
          <p:nvSpPr>
            <p:cNvPr id="112" name="円柱 111">
              <a:extLst>
                <a:ext uri="{FF2B5EF4-FFF2-40B4-BE49-F238E27FC236}">
                  <a16:creationId xmlns:a16="http://schemas.microsoft.com/office/drawing/2014/main" id="{A4D65D8F-1C96-3B9D-557C-FEF439698676}"/>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3" name="フリーフォーム: 図形 112">
              <a:extLst>
                <a:ext uri="{FF2B5EF4-FFF2-40B4-BE49-F238E27FC236}">
                  <a16:creationId xmlns:a16="http://schemas.microsoft.com/office/drawing/2014/main" id="{0453FF9A-248C-19D6-62D9-13F4E0D9910F}"/>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14" name="平行四辺形 113">
            <a:extLst>
              <a:ext uri="{FF2B5EF4-FFF2-40B4-BE49-F238E27FC236}">
                <a16:creationId xmlns:a16="http://schemas.microsoft.com/office/drawing/2014/main" id="{501A1535-D668-3756-2BD5-B119AAE8CF08}"/>
              </a:ext>
            </a:extLst>
          </p:cNvPr>
          <p:cNvSpPr/>
          <p:nvPr/>
        </p:nvSpPr>
        <p:spPr>
          <a:xfrm>
            <a:off x="7689754"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15" name="グループ化 114">
            <a:extLst>
              <a:ext uri="{FF2B5EF4-FFF2-40B4-BE49-F238E27FC236}">
                <a16:creationId xmlns:a16="http://schemas.microsoft.com/office/drawing/2014/main" id="{8FFB869B-AFC9-B989-30D0-BBF34641ECC3}"/>
              </a:ext>
            </a:extLst>
          </p:cNvPr>
          <p:cNvGrpSpPr/>
          <p:nvPr/>
        </p:nvGrpSpPr>
        <p:grpSpPr>
          <a:xfrm>
            <a:off x="7585405" y="2704522"/>
            <a:ext cx="454975" cy="244955"/>
            <a:chOff x="5508858" y="1245969"/>
            <a:chExt cx="769075" cy="414064"/>
          </a:xfrm>
        </p:grpSpPr>
        <p:sp>
          <p:nvSpPr>
            <p:cNvPr id="116" name="円柱 115">
              <a:extLst>
                <a:ext uri="{FF2B5EF4-FFF2-40B4-BE49-F238E27FC236}">
                  <a16:creationId xmlns:a16="http://schemas.microsoft.com/office/drawing/2014/main" id="{4D9BDBD0-7DCC-EE5A-3969-9CF95008A9C4}"/>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8" name="フリーフォーム: 図形 117">
              <a:extLst>
                <a:ext uri="{FF2B5EF4-FFF2-40B4-BE49-F238E27FC236}">
                  <a16:creationId xmlns:a16="http://schemas.microsoft.com/office/drawing/2014/main" id="{921D5746-85CD-4888-CEC1-61EA6ED37357}"/>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19" name="グループ化 118">
            <a:extLst>
              <a:ext uri="{FF2B5EF4-FFF2-40B4-BE49-F238E27FC236}">
                <a16:creationId xmlns:a16="http://schemas.microsoft.com/office/drawing/2014/main" id="{55582DEF-6C04-ADE9-E5F4-6DAE7CE5021D}"/>
              </a:ext>
            </a:extLst>
          </p:cNvPr>
          <p:cNvGrpSpPr/>
          <p:nvPr/>
        </p:nvGrpSpPr>
        <p:grpSpPr>
          <a:xfrm>
            <a:off x="6663179" y="2745968"/>
            <a:ext cx="522741" cy="594789"/>
            <a:chOff x="5377062" y="1288945"/>
            <a:chExt cx="1197171" cy="1362175"/>
          </a:xfrm>
        </p:grpSpPr>
        <p:grpSp>
          <p:nvGrpSpPr>
            <p:cNvPr id="120" name="グループ化 119">
              <a:extLst>
                <a:ext uri="{FF2B5EF4-FFF2-40B4-BE49-F238E27FC236}">
                  <a16:creationId xmlns:a16="http://schemas.microsoft.com/office/drawing/2014/main" id="{EC03C575-9BAE-446C-B2C2-AF17D1E8F7AE}"/>
                </a:ext>
              </a:extLst>
            </p:cNvPr>
            <p:cNvGrpSpPr/>
            <p:nvPr/>
          </p:nvGrpSpPr>
          <p:grpSpPr>
            <a:xfrm>
              <a:off x="5377062" y="1729886"/>
              <a:ext cx="1197171" cy="921234"/>
              <a:chOff x="3586748" y="4563463"/>
              <a:chExt cx="1197171" cy="921234"/>
            </a:xfrm>
          </p:grpSpPr>
          <p:grpSp>
            <p:nvGrpSpPr>
              <p:cNvPr id="122" name="グループ化 121">
                <a:extLst>
                  <a:ext uri="{FF2B5EF4-FFF2-40B4-BE49-F238E27FC236}">
                    <a16:creationId xmlns:a16="http://schemas.microsoft.com/office/drawing/2014/main" id="{7DC4E8CB-303D-137B-754F-73B2400DE6F0}"/>
                  </a:ext>
                </a:extLst>
              </p:cNvPr>
              <p:cNvGrpSpPr/>
              <p:nvPr/>
            </p:nvGrpSpPr>
            <p:grpSpPr>
              <a:xfrm rot="6598350">
                <a:off x="4356138" y="4974041"/>
                <a:ext cx="284831" cy="570730"/>
                <a:chOff x="4524741" y="4458726"/>
                <a:chExt cx="284831" cy="570730"/>
              </a:xfrm>
            </p:grpSpPr>
            <p:sp>
              <p:nvSpPr>
                <p:cNvPr id="133" name="正方形/長方形 132">
                  <a:extLst>
                    <a:ext uri="{FF2B5EF4-FFF2-40B4-BE49-F238E27FC236}">
                      <a16:creationId xmlns:a16="http://schemas.microsoft.com/office/drawing/2014/main" id="{0952CA22-1D8F-4E75-8180-8320DFA51BB6}"/>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4" name="楕円 133">
                  <a:extLst>
                    <a:ext uri="{FF2B5EF4-FFF2-40B4-BE49-F238E27FC236}">
                      <a16:creationId xmlns:a16="http://schemas.microsoft.com/office/drawing/2014/main" id="{6F6BA5BE-2C6C-8F62-9406-89BC0F40AD9F}"/>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23" name="正方形/長方形 122">
                <a:extLst>
                  <a:ext uri="{FF2B5EF4-FFF2-40B4-BE49-F238E27FC236}">
                    <a16:creationId xmlns:a16="http://schemas.microsoft.com/office/drawing/2014/main" id="{1B27DD6F-A479-2858-24B6-F041220DADF7}"/>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24" name="楕円 123">
                <a:extLst>
                  <a:ext uri="{FF2B5EF4-FFF2-40B4-BE49-F238E27FC236}">
                    <a16:creationId xmlns:a16="http://schemas.microsoft.com/office/drawing/2014/main" id="{00BF8C49-64A5-9CCD-2C6C-8A654D4FC30F}"/>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25" name="楕円 124">
                <a:extLst>
                  <a:ext uri="{FF2B5EF4-FFF2-40B4-BE49-F238E27FC236}">
                    <a16:creationId xmlns:a16="http://schemas.microsoft.com/office/drawing/2014/main" id="{31C93CAB-6428-3164-D645-782B2182C5AF}"/>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26" name="グループ化 125">
                <a:extLst>
                  <a:ext uri="{FF2B5EF4-FFF2-40B4-BE49-F238E27FC236}">
                    <a16:creationId xmlns:a16="http://schemas.microsoft.com/office/drawing/2014/main" id="{093A4F36-298B-5C95-4C0D-1E92B32E24CC}"/>
                  </a:ext>
                </a:extLst>
              </p:cNvPr>
              <p:cNvGrpSpPr/>
              <p:nvPr/>
            </p:nvGrpSpPr>
            <p:grpSpPr>
              <a:xfrm>
                <a:off x="3859156" y="4847228"/>
                <a:ext cx="651951" cy="215607"/>
                <a:chOff x="2338400" y="4351641"/>
                <a:chExt cx="1274303" cy="275484"/>
              </a:xfrm>
            </p:grpSpPr>
            <p:grpSp>
              <p:nvGrpSpPr>
                <p:cNvPr id="127" name="グループ化 126">
                  <a:extLst>
                    <a:ext uri="{FF2B5EF4-FFF2-40B4-BE49-F238E27FC236}">
                      <a16:creationId xmlns:a16="http://schemas.microsoft.com/office/drawing/2014/main" id="{2120F065-1E02-276F-D5B6-468743423C5B}"/>
                    </a:ext>
                  </a:extLst>
                </p:cNvPr>
                <p:cNvGrpSpPr/>
                <p:nvPr/>
              </p:nvGrpSpPr>
              <p:grpSpPr>
                <a:xfrm>
                  <a:off x="3136453" y="4351641"/>
                  <a:ext cx="476250" cy="275484"/>
                  <a:chOff x="4445000" y="4175454"/>
                  <a:chExt cx="1504950" cy="487880"/>
                </a:xfrm>
              </p:grpSpPr>
              <p:cxnSp>
                <p:nvCxnSpPr>
                  <p:cNvPr id="131" name="直線コネクタ 130">
                    <a:extLst>
                      <a:ext uri="{FF2B5EF4-FFF2-40B4-BE49-F238E27FC236}">
                        <a16:creationId xmlns:a16="http://schemas.microsoft.com/office/drawing/2014/main" id="{8F33E778-23C4-A425-D5CA-CCFABE9435A0}"/>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32" name="楕円 131">
                    <a:extLst>
                      <a:ext uri="{FF2B5EF4-FFF2-40B4-BE49-F238E27FC236}">
                        <a16:creationId xmlns:a16="http://schemas.microsoft.com/office/drawing/2014/main" id="{CAAB812D-58D7-C58F-74B0-5886671CA7E0}"/>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28" name="グループ化 127">
                  <a:extLst>
                    <a:ext uri="{FF2B5EF4-FFF2-40B4-BE49-F238E27FC236}">
                      <a16:creationId xmlns:a16="http://schemas.microsoft.com/office/drawing/2014/main" id="{CB1DE487-CF7A-0056-A89A-623E477D3FB1}"/>
                    </a:ext>
                  </a:extLst>
                </p:cNvPr>
                <p:cNvGrpSpPr/>
                <p:nvPr/>
              </p:nvGrpSpPr>
              <p:grpSpPr>
                <a:xfrm flipH="1">
                  <a:off x="2338400" y="4351641"/>
                  <a:ext cx="484731" cy="275484"/>
                  <a:chOff x="4445000" y="4175454"/>
                  <a:chExt cx="1504950" cy="487880"/>
                </a:xfrm>
              </p:grpSpPr>
              <p:cxnSp>
                <p:nvCxnSpPr>
                  <p:cNvPr id="129" name="直線コネクタ 128">
                    <a:extLst>
                      <a:ext uri="{FF2B5EF4-FFF2-40B4-BE49-F238E27FC236}">
                        <a16:creationId xmlns:a16="http://schemas.microsoft.com/office/drawing/2014/main" id="{DE3832F1-3E9C-4A5D-5C5F-DA5EBAEEBA82}"/>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30" name="楕円 129">
                    <a:extLst>
                      <a:ext uri="{FF2B5EF4-FFF2-40B4-BE49-F238E27FC236}">
                        <a16:creationId xmlns:a16="http://schemas.microsoft.com/office/drawing/2014/main" id="{721907F8-737C-4AD1-663B-CD53146B8302}"/>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121" name="フリーフォーム: 図形 120">
              <a:extLst>
                <a:ext uri="{FF2B5EF4-FFF2-40B4-BE49-F238E27FC236}">
                  <a16:creationId xmlns:a16="http://schemas.microsoft.com/office/drawing/2014/main" id="{932E7E46-41BD-9F8D-877B-70903460BD8C}"/>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35" name="グループ化 134">
            <a:extLst>
              <a:ext uri="{FF2B5EF4-FFF2-40B4-BE49-F238E27FC236}">
                <a16:creationId xmlns:a16="http://schemas.microsoft.com/office/drawing/2014/main" id="{E0E8F607-C6B1-E508-8335-AE84EFFEEF0F}"/>
              </a:ext>
            </a:extLst>
          </p:cNvPr>
          <p:cNvGrpSpPr/>
          <p:nvPr/>
        </p:nvGrpSpPr>
        <p:grpSpPr>
          <a:xfrm>
            <a:off x="7316817" y="2745968"/>
            <a:ext cx="522741" cy="594789"/>
            <a:chOff x="5377062" y="1288945"/>
            <a:chExt cx="1197171" cy="1362175"/>
          </a:xfrm>
        </p:grpSpPr>
        <p:grpSp>
          <p:nvGrpSpPr>
            <p:cNvPr id="136" name="グループ化 135">
              <a:extLst>
                <a:ext uri="{FF2B5EF4-FFF2-40B4-BE49-F238E27FC236}">
                  <a16:creationId xmlns:a16="http://schemas.microsoft.com/office/drawing/2014/main" id="{10832CC9-C048-EDD1-8945-A66B95BF61F8}"/>
                </a:ext>
              </a:extLst>
            </p:cNvPr>
            <p:cNvGrpSpPr/>
            <p:nvPr/>
          </p:nvGrpSpPr>
          <p:grpSpPr>
            <a:xfrm>
              <a:off x="5377062" y="1729886"/>
              <a:ext cx="1197171" cy="921234"/>
              <a:chOff x="3586748" y="4563463"/>
              <a:chExt cx="1197171" cy="921234"/>
            </a:xfrm>
          </p:grpSpPr>
          <p:grpSp>
            <p:nvGrpSpPr>
              <p:cNvPr id="138" name="グループ化 137">
                <a:extLst>
                  <a:ext uri="{FF2B5EF4-FFF2-40B4-BE49-F238E27FC236}">
                    <a16:creationId xmlns:a16="http://schemas.microsoft.com/office/drawing/2014/main" id="{1AFE7DA1-5A72-EBB8-9F17-87230037497E}"/>
                  </a:ext>
                </a:extLst>
              </p:cNvPr>
              <p:cNvGrpSpPr/>
              <p:nvPr/>
            </p:nvGrpSpPr>
            <p:grpSpPr>
              <a:xfrm rot="6598350">
                <a:off x="4356138" y="4974041"/>
                <a:ext cx="284831" cy="570730"/>
                <a:chOff x="4524741" y="4458726"/>
                <a:chExt cx="284831" cy="570730"/>
              </a:xfrm>
            </p:grpSpPr>
            <p:sp>
              <p:nvSpPr>
                <p:cNvPr id="173" name="正方形/長方形 172">
                  <a:extLst>
                    <a:ext uri="{FF2B5EF4-FFF2-40B4-BE49-F238E27FC236}">
                      <a16:creationId xmlns:a16="http://schemas.microsoft.com/office/drawing/2014/main" id="{9B49F98E-88C8-8560-CA51-20E2A55114AE}"/>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74" name="楕円 173">
                  <a:extLst>
                    <a:ext uri="{FF2B5EF4-FFF2-40B4-BE49-F238E27FC236}">
                      <a16:creationId xmlns:a16="http://schemas.microsoft.com/office/drawing/2014/main" id="{A8A21629-D618-D461-BFF1-5C8FC2051137}"/>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39" name="正方形/長方形 138">
                <a:extLst>
                  <a:ext uri="{FF2B5EF4-FFF2-40B4-BE49-F238E27FC236}">
                    <a16:creationId xmlns:a16="http://schemas.microsoft.com/office/drawing/2014/main" id="{26F33AB2-D1DD-DFEB-146F-1B89798E6A2A}"/>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2" name="楕円 141">
                <a:extLst>
                  <a:ext uri="{FF2B5EF4-FFF2-40B4-BE49-F238E27FC236}">
                    <a16:creationId xmlns:a16="http://schemas.microsoft.com/office/drawing/2014/main" id="{75A6885D-6E42-3424-2F38-AACF6AECD169}"/>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5" name="楕円 144">
                <a:extLst>
                  <a:ext uri="{FF2B5EF4-FFF2-40B4-BE49-F238E27FC236}">
                    <a16:creationId xmlns:a16="http://schemas.microsoft.com/office/drawing/2014/main" id="{577A38C8-C75E-7BB8-7B4D-E5BE83C949EC}"/>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46" name="グループ化 145">
                <a:extLst>
                  <a:ext uri="{FF2B5EF4-FFF2-40B4-BE49-F238E27FC236}">
                    <a16:creationId xmlns:a16="http://schemas.microsoft.com/office/drawing/2014/main" id="{F72DC72F-69F1-9212-31C9-82DE3CFEFAB8}"/>
                  </a:ext>
                </a:extLst>
              </p:cNvPr>
              <p:cNvGrpSpPr/>
              <p:nvPr/>
            </p:nvGrpSpPr>
            <p:grpSpPr>
              <a:xfrm>
                <a:off x="3859156" y="4847228"/>
                <a:ext cx="651951" cy="215607"/>
                <a:chOff x="2338400" y="4351641"/>
                <a:chExt cx="1274303" cy="275484"/>
              </a:xfrm>
            </p:grpSpPr>
            <p:grpSp>
              <p:nvGrpSpPr>
                <p:cNvPr id="147" name="グループ化 146">
                  <a:extLst>
                    <a:ext uri="{FF2B5EF4-FFF2-40B4-BE49-F238E27FC236}">
                      <a16:creationId xmlns:a16="http://schemas.microsoft.com/office/drawing/2014/main" id="{0AA1B720-5426-72F5-7F9B-9ECBC85C94AD}"/>
                    </a:ext>
                  </a:extLst>
                </p:cNvPr>
                <p:cNvGrpSpPr/>
                <p:nvPr/>
              </p:nvGrpSpPr>
              <p:grpSpPr>
                <a:xfrm>
                  <a:off x="3136453" y="4351641"/>
                  <a:ext cx="476250" cy="275484"/>
                  <a:chOff x="4445000" y="4175454"/>
                  <a:chExt cx="1504950" cy="487880"/>
                </a:xfrm>
              </p:grpSpPr>
              <p:cxnSp>
                <p:nvCxnSpPr>
                  <p:cNvPr id="171" name="直線コネクタ 170">
                    <a:extLst>
                      <a:ext uri="{FF2B5EF4-FFF2-40B4-BE49-F238E27FC236}">
                        <a16:creationId xmlns:a16="http://schemas.microsoft.com/office/drawing/2014/main" id="{7780F532-F8B8-39F5-ECE3-67FD62C5F99E}"/>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72" name="楕円 171">
                    <a:extLst>
                      <a:ext uri="{FF2B5EF4-FFF2-40B4-BE49-F238E27FC236}">
                        <a16:creationId xmlns:a16="http://schemas.microsoft.com/office/drawing/2014/main" id="{1BC12EBA-E40F-D6AB-A598-776804784A3D}"/>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48" name="グループ化 147">
                  <a:extLst>
                    <a:ext uri="{FF2B5EF4-FFF2-40B4-BE49-F238E27FC236}">
                      <a16:creationId xmlns:a16="http://schemas.microsoft.com/office/drawing/2014/main" id="{5380BD23-3622-6BF7-3BE2-C703D2F18CEA}"/>
                    </a:ext>
                  </a:extLst>
                </p:cNvPr>
                <p:cNvGrpSpPr/>
                <p:nvPr/>
              </p:nvGrpSpPr>
              <p:grpSpPr>
                <a:xfrm flipH="1">
                  <a:off x="2338400" y="4351641"/>
                  <a:ext cx="484731" cy="275484"/>
                  <a:chOff x="4445000" y="4175454"/>
                  <a:chExt cx="1504950" cy="487880"/>
                </a:xfrm>
              </p:grpSpPr>
              <p:cxnSp>
                <p:nvCxnSpPr>
                  <p:cNvPr id="169" name="直線コネクタ 168">
                    <a:extLst>
                      <a:ext uri="{FF2B5EF4-FFF2-40B4-BE49-F238E27FC236}">
                        <a16:creationId xmlns:a16="http://schemas.microsoft.com/office/drawing/2014/main" id="{E4AA7032-3D06-0AA1-24E5-1131285D5F6A}"/>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70" name="楕円 169">
                    <a:extLst>
                      <a:ext uri="{FF2B5EF4-FFF2-40B4-BE49-F238E27FC236}">
                        <a16:creationId xmlns:a16="http://schemas.microsoft.com/office/drawing/2014/main" id="{011DC863-E888-829D-AB52-E16C3FF3B9E4}"/>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137" name="フリーフォーム: 図形 136">
              <a:extLst>
                <a:ext uri="{FF2B5EF4-FFF2-40B4-BE49-F238E27FC236}">
                  <a16:creationId xmlns:a16="http://schemas.microsoft.com/office/drawing/2014/main" id="{97B9622A-7BA3-294D-DE9E-BDCA880A6F8A}"/>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75" name="平行四辺形 174">
            <a:extLst>
              <a:ext uri="{FF2B5EF4-FFF2-40B4-BE49-F238E27FC236}">
                <a16:creationId xmlns:a16="http://schemas.microsoft.com/office/drawing/2014/main" id="{0FEE072A-0F6B-E6CC-2F9A-2793E0D881C1}"/>
              </a:ext>
            </a:extLst>
          </p:cNvPr>
          <p:cNvSpPr/>
          <p:nvPr/>
        </p:nvSpPr>
        <p:spPr>
          <a:xfrm>
            <a:off x="8224822"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76" name="グループ化 175">
            <a:extLst>
              <a:ext uri="{FF2B5EF4-FFF2-40B4-BE49-F238E27FC236}">
                <a16:creationId xmlns:a16="http://schemas.microsoft.com/office/drawing/2014/main" id="{551904D8-0E1F-B200-3BDD-37ACA9770F8A}"/>
              </a:ext>
            </a:extLst>
          </p:cNvPr>
          <p:cNvGrpSpPr/>
          <p:nvPr/>
        </p:nvGrpSpPr>
        <p:grpSpPr>
          <a:xfrm>
            <a:off x="8302790" y="2704522"/>
            <a:ext cx="454975" cy="244955"/>
            <a:chOff x="5508858" y="1245969"/>
            <a:chExt cx="769075" cy="414064"/>
          </a:xfrm>
        </p:grpSpPr>
        <p:sp>
          <p:nvSpPr>
            <p:cNvPr id="177" name="円柱 176">
              <a:extLst>
                <a:ext uri="{FF2B5EF4-FFF2-40B4-BE49-F238E27FC236}">
                  <a16:creationId xmlns:a16="http://schemas.microsoft.com/office/drawing/2014/main" id="{2AA20C6D-9ACD-99F5-EC62-1970ED1E052D}"/>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78" name="フリーフォーム: 図形 177">
              <a:extLst>
                <a:ext uri="{FF2B5EF4-FFF2-40B4-BE49-F238E27FC236}">
                  <a16:creationId xmlns:a16="http://schemas.microsoft.com/office/drawing/2014/main" id="{BFFEB264-DBFD-D0F7-A0F0-96820B84B7C1}"/>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79" name="平行四辺形 178">
            <a:extLst>
              <a:ext uri="{FF2B5EF4-FFF2-40B4-BE49-F238E27FC236}">
                <a16:creationId xmlns:a16="http://schemas.microsoft.com/office/drawing/2014/main" id="{DA469C4A-22A3-2D9F-07E5-961622DF3601}"/>
              </a:ext>
            </a:extLst>
          </p:cNvPr>
          <p:cNvSpPr/>
          <p:nvPr/>
        </p:nvSpPr>
        <p:spPr>
          <a:xfrm>
            <a:off x="9004210"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80" name="グループ化 179">
            <a:extLst>
              <a:ext uri="{FF2B5EF4-FFF2-40B4-BE49-F238E27FC236}">
                <a16:creationId xmlns:a16="http://schemas.microsoft.com/office/drawing/2014/main" id="{76DB6503-6043-DCF3-0D1D-C642B4CA89D8}"/>
              </a:ext>
            </a:extLst>
          </p:cNvPr>
          <p:cNvGrpSpPr/>
          <p:nvPr/>
        </p:nvGrpSpPr>
        <p:grpSpPr>
          <a:xfrm>
            <a:off x="8899861" y="2704522"/>
            <a:ext cx="454975" cy="244955"/>
            <a:chOff x="5508858" y="1245969"/>
            <a:chExt cx="769075" cy="414064"/>
          </a:xfrm>
        </p:grpSpPr>
        <p:sp>
          <p:nvSpPr>
            <p:cNvPr id="181" name="円柱 180">
              <a:extLst>
                <a:ext uri="{FF2B5EF4-FFF2-40B4-BE49-F238E27FC236}">
                  <a16:creationId xmlns:a16="http://schemas.microsoft.com/office/drawing/2014/main" id="{A54BB376-AA36-1A0F-8AEC-0EA005279917}"/>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82" name="フリーフォーム: 図形 181">
              <a:extLst>
                <a:ext uri="{FF2B5EF4-FFF2-40B4-BE49-F238E27FC236}">
                  <a16:creationId xmlns:a16="http://schemas.microsoft.com/office/drawing/2014/main" id="{C2870A1C-8FEF-0496-A3AB-F1604358179E}"/>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83" name="グループ化 182">
            <a:extLst>
              <a:ext uri="{FF2B5EF4-FFF2-40B4-BE49-F238E27FC236}">
                <a16:creationId xmlns:a16="http://schemas.microsoft.com/office/drawing/2014/main" id="{17A29004-DEE5-D432-E27F-4BAA336D3B5E}"/>
              </a:ext>
            </a:extLst>
          </p:cNvPr>
          <p:cNvGrpSpPr/>
          <p:nvPr/>
        </p:nvGrpSpPr>
        <p:grpSpPr>
          <a:xfrm>
            <a:off x="7977635" y="2745968"/>
            <a:ext cx="522741" cy="594789"/>
            <a:chOff x="5377062" y="1288945"/>
            <a:chExt cx="1197171" cy="1362175"/>
          </a:xfrm>
        </p:grpSpPr>
        <p:grpSp>
          <p:nvGrpSpPr>
            <p:cNvPr id="184" name="グループ化 183">
              <a:extLst>
                <a:ext uri="{FF2B5EF4-FFF2-40B4-BE49-F238E27FC236}">
                  <a16:creationId xmlns:a16="http://schemas.microsoft.com/office/drawing/2014/main" id="{18273F5C-FC81-9CD5-FC01-A8907F9F24DE}"/>
                </a:ext>
              </a:extLst>
            </p:cNvPr>
            <p:cNvGrpSpPr/>
            <p:nvPr/>
          </p:nvGrpSpPr>
          <p:grpSpPr>
            <a:xfrm>
              <a:off x="5377062" y="1729886"/>
              <a:ext cx="1197171" cy="921234"/>
              <a:chOff x="3586748" y="4563463"/>
              <a:chExt cx="1197171" cy="921234"/>
            </a:xfrm>
          </p:grpSpPr>
          <p:grpSp>
            <p:nvGrpSpPr>
              <p:cNvPr id="203" name="グループ化 202">
                <a:extLst>
                  <a:ext uri="{FF2B5EF4-FFF2-40B4-BE49-F238E27FC236}">
                    <a16:creationId xmlns:a16="http://schemas.microsoft.com/office/drawing/2014/main" id="{7F5896D2-AFE5-24FF-EF9C-CBF96283A5A3}"/>
                  </a:ext>
                </a:extLst>
              </p:cNvPr>
              <p:cNvGrpSpPr/>
              <p:nvPr/>
            </p:nvGrpSpPr>
            <p:grpSpPr>
              <a:xfrm rot="6598350">
                <a:off x="4356138" y="4974041"/>
                <a:ext cx="284831" cy="570730"/>
                <a:chOff x="4524741" y="4458726"/>
                <a:chExt cx="284831" cy="570730"/>
              </a:xfrm>
            </p:grpSpPr>
            <p:sp>
              <p:nvSpPr>
                <p:cNvPr id="214" name="正方形/長方形 213">
                  <a:extLst>
                    <a:ext uri="{FF2B5EF4-FFF2-40B4-BE49-F238E27FC236}">
                      <a16:creationId xmlns:a16="http://schemas.microsoft.com/office/drawing/2014/main" id="{BF452366-8C50-FD6E-4AF3-8ACDAC9CA2C4}"/>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15" name="楕円 214">
                  <a:extLst>
                    <a:ext uri="{FF2B5EF4-FFF2-40B4-BE49-F238E27FC236}">
                      <a16:creationId xmlns:a16="http://schemas.microsoft.com/office/drawing/2014/main" id="{726F1E3A-5F72-A412-8E05-14DBBD9EE06F}"/>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04" name="正方形/長方形 203">
                <a:extLst>
                  <a:ext uri="{FF2B5EF4-FFF2-40B4-BE49-F238E27FC236}">
                    <a16:creationId xmlns:a16="http://schemas.microsoft.com/office/drawing/2014/main" id="{A2FC303E-DD17-987E-82C0-76C43086AB3F}"/>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5" name="楕円 204">
                <a:extLst>
                  <a:ext uri="{FF2B5EF4-FFF2-40B4-BE49-F238E27FC236}">
                    <a16:creationId xmlns:a16="http://schemas.microsoft.com/office/drawing/2014/main" id="{5481BB66-79DB-4E3C-88FD-9F91652650BE}"/>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6" name="楕円 205">
                <a:extLst>
                  <a:ext uri="{FF2B5EF4-FFF2-40B4-BE49-F238E27FC236}">
                    <a16:creationId xmlns:a16="http://schemas.microsoft.com/office/drawing/2014/main" id="{0D3967C1-0DFB-700C-7FEB-6E53B93DF65B}"/>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07" name="グループ化 206">
                <a:extLst>
                  <a:ext uri="{FF2B5EF4-FFF2-40B4-BE49-F238E27FC236}">
                    <a16:creationId xmlns:a16="http://schemas.microsoft.com/office/drawing/2014/main" id="{0747B38C-CE90-1525-4D18-7FC09BD858D1}"/>
                  </a:ext>
                </a:extLst>
              </p:cNvPr>
              <p:cNvGrpSpPr/>
              <p:nvPr/>
            </p:nvGrpSpPr>
            <p:grpSpPr>
              <a:xfrm>
                <a:off x="3859156" y="4847228"/>
                <a:ext cx="651951" cy="215607"/>
                <a:chOff x="2338400" y="4351641"/>
                <a:chExt cx="1274303" cy="275484"/>
              </a:xfrm>
            </p:grpSpPr>
            <p:grpSp>
              <p:nvGrpSpPr>
                <p:cNvPr id="208" name="グループ化 207">
                  <a:extLst>
                    <a:ext uri="{FF2B5EF4-FFF2-40B4-BE49-F238E27FC236}">
                      <a16:creationId xmlns:a16="http://schemas.microsoft.com/office/drawing/2014/main" id="{306C01FC-AB81-1B79-9E6E-4092B77ADF1F}"/>
                    </a:ext>
                  </a:extLst>
                </p:cNvPr>
                <p:cNvGrpSpPr/>
                <p:nvPr/>
              </p:nvGrpSpPr>
              <p:grpSpPr>
                <a:xfrm>
                  <a:off x="3136453" y="4351641"/>
                  <a:ext cx="476250" cy="275484"/>
                  <a:chOff x="4445000" y="4175454"/>
                  <a:chExt cx="1504950" cy="487880"/>
                </a:xfrm>
              </p:grpSpPr>
              <p:cxnSp>
                <p:nvCxnSpPr>
                  <p:cNvPr id="212" name="直線コネクタ 211">
                    <a:extLst>
                      <a:ext uri="{FF2B5EF4-FFF2-40B4-BE49-F238E27FC236}">
                        <a16:creationId xmlns:a16="http://schemas.microsoft.com/office/drawing/2014/main" id="{861EE209-D614-D5A9-B665-E10C26DB6C8C}"/>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213" name="楕円 212">
                    <a:extLst>
                      <a:ext uri="{FF2B5EF4-FFF2-40B4-BE49-F238E27FC236}">
                        <a16:creationId xmlns:a16="http://schemas.microsoft.com/office/drawing/2014/main" id="{187B2A50-ACA3-2A43-F579-84CCF3FDF6D7}"/>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09" name="グループ化 208">
                  <a:extLst>
                    <a:ext uri="{FF2B5EF4-FFF2-40B4-BE49-F238E27FC236}">
                      <a16:creationId xmlns:a16="http://schemas.microsoft.com/office/drawing/2014/main" id="{871D6B85-25D8-CBE1-FDA3-4E6BF73F02A6}"/>
                    </a:ext>
                  </a:extLst>
                </p:cNvPr>
                <p:cNvGrpSpPr/>
                <p:nvPr/>
              </p:nvGrpSpPr>
              <p:grpSpPr>
                <a:xfrm flipH="1">
                  <a:off x="2338400" y="4351641"/>
                  <a:ext cx="484731" cy="275484"/>
                  <a:chOff x="4445000" y="4175454"/>
                  <a:chExt cx="1504950" cy="487880"/>
                </a:xfrm>
              </p:grpSpPr>
              <p:cxnSp>
                <p:nvCxnSpPr>
                  <p:cNvPr id="210" name="直線コネクタ 209">
                    <a:extLst>
                      <a:ext uri="{FF2B5EF4-FFF2-40B4-BE49-F238E27FC236}">
                        <a16:creationId xmlns:a16="http://schemas.microsoft.com/office/drawing/2014/main" id="{1C2953C1-CE86-C88B-FF90-467931F9EBC9}"/>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211" name="楕円 210">
                    <a:extLst>
                      <a:ext uri="{FF2B5EF4-FFF2-40B4-BE49-F238E27FC236}">
                        <a16:creationId xmlns:a16="http://schemas.microsoft.com/office/drawing/2014/main" id="{FF00C6C3-F3BB-49E7-157A-27B3D345A141}"/>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201" name="フリーフォーム: 図形 200">
              <a:extLst>
                <a:ext uri="{FF2B5EF4-FFF2-40B4-BE49-F238E27FC236}">
                  <a16:creationId xmlns:a16="http://schemas.microsoft.com/office/drawing/2014/main" id="{6A9B563F-E123-F1C3-5380-A0AA65923D5D}"/>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16" name="グループ化 215">
            <a:extLst>
              <a:ext uri="{FF2B5EF4-FFF2-40B4-BE49-F238E27FC236}">
                <a16:creationId xmlns:a16="http://schemas.microsoft.com/office/drawing/2014/main" id="{6C6CED45-C47E-E295-9E54-6E86B67C212F}"/>
              </a:ext>
            </a:extLst>
          </p:cNvPr>
          <p:cNvGrpSpPr/>
          <p:nvPr/>
        </p:nvGrpSpPr>
        <p:grpSpPr>
          <a:xfrm>
            <a:off x="8631273" y="2745968"/>
            <a:ext cx="522741" cy="594789"/>
            <a:chOff x="5377062" y="1288945"/>
            <a:chExt cx="1197171" cy="1362175"/>
          </a:xfrm>
        </p:grpSpPr>
        <p:grpSp>
          <p:nvGrpSpPr>
            <p:cNvPr id="217" name="グループ化 216">
              <a:extLst>
                <a:ext uri="{FF2B5EF4-FFF2-40B4-BE49-F238E27FC236}">
                  <a16:creationId xmlns:a16="http://schemas.microsoft.com/office/drawing/2014/main" id="{E804CE89-FF85-E2A5-54A1-A86A62C299E7}"/>
                </a:ext>
              </a:extLst>
            </p:cNvPr>
            <p:cNvGrpSpPr/>
            <p:nvPr/>
          </p:nvGrpSpPr>
          <p:grpSpPr>
            <a:xfrm>
              <a:off x="5377062" y="1729886"/>
              <a:ext cx="1197171" cy="921234"/>
              <a:chOff x="3586748" y="4563463"/>
              <a:chExt cx="1197171" cy="921234"/>
            </a:xfrm>
          </p:grpSpPr>
          <p:grpSp>
            <p:nvGrpSpPr>
              <p:cNvPr id="219" name="グループ化 218">
                <a:extLst>
                  <a:ext uri="{FF2B5EF4-FFF2-40B4-BE49-F238E27FC236}">
                    <a16:creationId xmlns:a16="http://schemas.microsoft.com/office/drawing/2014/main" id="{3C4FD154-F2C9-9DE9-7661-99BAF6F0B82B}"/>
                  </a:ext>
                </a:extLst>
              </p:cNvPr>
              <p:cNvGrpSpPr/>
              <p:nvPr/>
            </p:nvGrpSpPr>
            <p:grpSpPr>
              <a:xfrm rot="6598350">
                <a:off x="4356138" y="4974041"/>
                <a:ext cx="284831" cy="570730"/>
                <a:chOff x="4524741" y="4458726"/>
                <a:chExt cx="284831" cy="570730"/>
              </a:xfrm>
            </p:grpSpPr>
            <p:sp>
              <p:nvSpPr>
                <p:cNvPr id="230" name="正方形/長方形 229">
                  <a:extLst>
                    <a:ext uri="{FF2B5EF4-FFF2-40B4-BE49-F238E27FC236}">
                      <a16:creationId xmlns:a16="http://schemas.microsoft.com/office/drawing/2014/main" id="{73B13F4A-14C4-AD77-7B4A-AC20CC56AAEE}"/>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31" name="楕円 230">
                  <a:extLst>
                    <a:ext uri="{FF2B5EF4-FFF2-40B4-BE49-F238E27FC236}">
                      <a16:creationId xmlns:a16="http://schemas.microsoft.com/office/drawing/2014/main" id="{08CA9CEF-50BB-A08D-2914-7675BCC8FAF0}"/>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20" name="正方形/長方形 219">
                <a:extLst>
                  <a:ext uri="{FF2B5EF4-FFF2-40B4-BE49-F238E27FC236}">
                    <a16:creationId xmlns:a16="http://schemas.microsoft.com/office/drawing/2014/main" id="{E60342A1-963A-4604-D52C-31FE6399BB52}"/>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21" name="楕円 220">
                <a:extLst>
                  <a:ext uri="{FF2B5EF4-FFF2-40B4-BE49-F238E27FC236}">
                    <a16:creationId xmlns:a16="http://schemas.microsoft.com/office/drawing/2014/main" id="{E000EE36-63E5-BBE2-3E3C-D9F7E622F0C6}"/>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22" name="楕円 221">
                <a:extLst>
                  <a:ext uri="{FF2B5EF4-FFF2-40B4-BE49-F238E27FC236}">
                    <a16:creationId xmlns:a16="http://schemas.microsoft.com/office/drawing/2014/main" id="{09E1F0E6-31AC-694A-69F0-9D78A9629495}"/>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23" name="グループ化 222">
                <a:extLst>
                  <a:ext uri="{FF2B5EF4-FFF2-40B4-BE49-F238E27FC236}">
                    <a16:creationId xmlns:a16="http://schemas.microsoft.com/office/drawing/2014/main" id="{8378791B-8921-5B92-A369-10330F5DD1CF}"/>
                  </a:ext>
                </a:extLst>
              </p:cNvPr>
              <p:cNvGrpSpPr/>
              <p:nvPr/>
            </p:nvGrpSpPr>
            <p:grpSpPr>
              <a:xfrm>
                <a:off x="3859156" y="4847228"/>
                <a:ext cx="651951" cy="215607"/>
                <a:chOff x="2338400" y="4351641"/>
                <a:chExt cx="1274303" cy="275484"/>
              </a:xfrm>
            </p:grpSpPr>
            <p:grpSp>
              <p:nvGrpSpPr>
                <p:cNvPr id="224" name="グループ化 223">
                  <a:extLst>
                    <a:ext uri="{FF2B5EF4-FFF2-40B4-BE49-F238E27FC236}">
                      <a16:creationId xmlns:a16="http://schemas.microsoft.com/office/drawing/2014/main" id="{1CA29A0E-1E96-0D89-E450-9565B65F6A56}"/>
                    </a:ext>
                  </a:extLst>
                </p:cNvPr>
                <p:cNvGrpSpPr/>
                <p:nvPr/>
              </p:nvGrpSpPr>
              <p:grpSpPr>
                <a:xfrm>
                  <a:off x="3136453" y="4351641"/>
                  <a:ext cx="476250" cy="275484"/>
                  <a:chOff x="4445000" y="4175454"/>
                  <a:chExt cx="1504950" cy="487880"/>
                </a:xfrm>
              </p:grpSpPr>
              <p:cxnSp>
                <p:nvCxnSpPr>
                  <p:cNvPr id="228" name="直線コネクタ 227">
                    <a:extLst>
                      <a:ext uri="{FF2B5EF4-FFF2-40B4-BE49-F238E27FC236}">
                        <a16:creationId xmlns:a16="http://schemas.microsoft.com/office/drawing/2014/main" id="{25C49384-6055-D30A-2D27-42C7EB631ACB}"/>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229" name="楕円 228">
                    <a:extLst>
                      <a:ext uri="{FF2B5EF4-FFF2-40B4-BE49-F238E27FC236}">
                        <a16:creationId xmlns:a16="http://schemas.microsoft.com/office/drawing/2014/main" id="{C1938D29-B015-4290-71D3-4FA3A3992ABF}"/>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25" name="グループ化 224">
                  <a:extLst>
                    <a:ext uri="{FF2B5EF4-FFF2-40B4-BE49-F238E27FC236}">
                      <a16:creationId xmlns:a16="http://schemas.microsoft.com/office/drawing/2014/main" id="{77364585-FA7E-0B47-3BE5-0EEA031DE4D2}"/>
                    </a:ext>
                  </a:extLst>
                </p:cNvPr>
                <p:cNvGrpSpPr/>
                <p:nvPr/>
              </p:nvGrpSpPr>
              <p:grpSpPr>
                <a:xfrm flipH="1">
                  <a:off x="2338400" y="4351641"/>
                  <a:ext cx="484731" cy="275484"/>
                  <a:chOff x="4445000" y="4175454"/>
                  <a:chExt cx="1504950" cy="487880"/>
                </a:xfrm>
              </p:grpSpPr>
              <p:cxnSp>
                <p:nvCxnSpPr>
                  <p:cNvPr id="226" name="直線コネクタ 225">
                    <a:extLst>
                      <a:ext uri="{FF2B5EF4-FFF2-40B4-BE49-F238E27FC236}">
                        <a16:creationId xmlns:a16="http://schemas.microsoft.com/office/drawing/2014/main" id="{4DB1F0B6-3208-2479-900E-ECBBE3D70AD0}"/>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227" name="楕円 226">
                    <a:extLst>
                      <a:ext uri="{FF2B5EF4-FFF2-40B4-BE49-F238E27FC236}">
                        <a16:creationId xmlns:a16="http://schemas.microsoft.com/office/drawing/2014/main" id="{FEC9F754-DECC-51C4-5479-5873512187AE}"/>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218" name="フリーフォーム: 図形 217">
              <a:extLst>
                <a:ext uri="{FF2B5EF4-FFF2-40B4-BE49-F238E27FC236}">
                  <a16:creationId xmlns:a16="http://schemas.microsoft.com/office/drawing/2014/main" id="{C96E1B1C-4FA5-CDE7-CDBF-E34F2AA3C502}"/>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32" name="グループ化 231">
            <a:extLst>
              <a:ext uri="{FF2B5EF4-FFF2-40B4-BE49-F238E27FC236}">
                <a16:creationId xmlns:a16="http://schemas.microsoft.com/office/drawing/2014/main" id="{38696933-9B2E-A5DA-6D74-28DC939884F6}"/>
              </a:ext>
            </a:extLst>
          </p:cNvPr>
          <p:cNvGrpSpPr/>
          <p:nvPr/>
        </p:nvGrpSpPr>
        <p:grpSpPr>
          <a:xfrm>
            <a:off x="2802337" y="3583484"/>
            <a:ext cx="4894535" cy="1338855"/>
            <a:chOff x="905334" y="2971775"/>
            <a:chExt cx="6784730" cy="1855901"/>
          </a:xfrm>
        </p:grpSpPr>
        <p:grpSp>
          <p:nvGrpSpPr>
            <p:cNvPr id="233" name="グループ化 232">
              <a:extLst>
                <a:ext uri="{FF2B5EF4-FFF2-40B4-BE49-F238E27FC236}">
                  <a16:creationId xmlns:a16="http://schemas.microsoft.com/office/drawing/2014/main" id="{8DFD390F-0355-EF20-D95F-3F2382F77A60}"/>
                </a:ext>
              </a:extLst>
            </p:cNvPr>
            <p:cNvGrpSpPr/>
            <p:nvPr/>
          </p:nvGrpSpPr>
          <p:grpSpPr>
            <a:xfrm>
              <a:off x="905334" y="2971775"/>
              <a:ext cx="6784730" cy="1602449"/>
              <a:chOff x="1048209" y="1876974"/>
              <a:chExt cx="6784730" cy="1602449"/>
            </a:xfrm>
          </p:grpSpPr>
          <p:sp>
            <p:nvSpPr>
              <p:cNvPr id="293" name="円柱 292">
                <a:extLst>
                  <a:ext uri="{FF2B5EF4-FFF2-40B4-BE49-F238E27FC236}">
                    <a16:creationId xmlns:a16="http://schemas.microsoft.com/office/drawing/2014/main" id="{7808CB30-A5F8-741C-EDDA-08C71A4014F4}"/>
                  </a:ext>
                </a:extLst>
              </p:cNvPr>
              <p:cNvSpPr/>
              <p:nvPr/>
            </p:nvSpPr>
            <p:spPr>
              <a:xfrm>
                <a:off x="107878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4" name="円柱 293">
                <a:extLst>
                  <a:ext uri="{FF2B5EF4-FFF2-40B4-BE49-F238E27FC236}">
                    <a16:creationId xmlns:a16="http://schemas.microsoft.com/office/drawing/2014/main" id="{DF95D8E4-9F67-C596-B3EB-BB71A91140B2}"/>
                  </a:ext>
                </a:extLst>
              </p:cNvPr>
              <p:cNvSpPr/>
              <p:nvPr/>
            </p:nvSpPr>
            <p:spPr>
              <a:xfrm>
                <a:off x="732083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5" name="円柱 294">
                <a:extLst>
                  <a:ext uri="{FF2B5EF4-FFF2-40B4-BE49-F238E27FC236}">
                    <a16:creationId xmlns:a16="http://schemas.microsoft.com/office/drawing/2014/main" id="{68B0DFAC-FDA6-EC38-42F1-935FEF3690AE}"/>
                  </a:ext>
                </a:extLst>
              </p:cNvPr>
              <p:cNvSpPr/>
              <p:nvPr/>
            </p:nvSpPr>
            <p:spPr>
              <a:xfrm>
                <a:off x="148998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6" name="円柱 295">
                <a:extLst>
                  <a:ext uri="{FF2B5EF4-FFF2-40B4-BE49-F238E27FC236}">
                    <a16:creationId xmlns:a16="http://schemas.microsoft.com/office/drawing/2014/main" id="{8CBDC024-3D13-23AA-FB6F-C4C866EAB822}"/>
                  </a:ext>
                </a:extLst>
              </p:cNvPr>
              <p:cNvSpPr/>
              <p:nvPr/>
            </p:nvSpPr>
            <p:spPr>
              <a:xfrm>
                <a:off x="773203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97" name="グループ化 296">
                <a:extLst>
                  <a:ext uri="{FF2B5EF4-FFF2-40B4-BE49-F238E27FC236}">
                    <a16:creationId xmlns:a16="http://schemas.microsoft.com/office/drawing/2014/main" id="{4C37DC42-A577-E04E-03CA-D8DE15D78673}"/>
                  </a:ext>
                </a:extLst>
              </p:cNvPr>
              <p:cNvGrpSpPr/>
              <p:nvPr/>
            </p:nvGrpSpPr>
            <p:grpSpPr>
              <a:xfrm>
                <a:off x="1048209" y="1876974"/>
                <a:ext cx="6784730" cy="630655"/>
                <a:chOff x="396799" y="2524125"/>
                <a:chExt cx="6784730" cy="630655"/>
              </a:xfrm>
            </p:grpSpPr>
            <p:sp>
              <p:nvSpPr>
                <p:cNvPr id="298" name="平行四辺形 297">
                  <a:extLst>
                    <a:ext uri="{FF2B5EF4-FFF2-40B4-BE49-F238E27FC236}">
                      <a16:creationId xmlns:a16="http://schemas.microsoft.com/office/drawing/2014/main" id="{AA583D46-06C9-6F29-2326-6546A405B31B}"/>
                    </a:ext>
                  </a:extLst>
                </p:cNvPr>
                <p:cNvSpPr/>
                <p:nvPr/>
              </p:nvSpPr>
              <p:spPr>
                <a:xfrm>
                  <a:off x="399081" y="2524125"/>
                  <a:ext cx="6780166" cy="495300"/>
                </a:xfrm>
                <a:prstGeom prst="parallelogram">
                  <a:avLst>
                    <a:gd name="adj" fmla="val 75000"/>
                  </a:avLst>
                </a:prstGeom>
                <a:blipFill>
                  <a:blip r:embed="rId2"/>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9" name="正方形/長方形 298">
                  <a:extLst>
                    <a:ext uri="{FF2B5EF4-FFF2-40B4-BE49-F238E27FC236}">
                      <a16:creationId xmlns:a16="http://schemas.microsoft.com/office/drawing/2014/main" id="{59682DD2-A0E5-2F2A-81BA-7DDDC25D2E81}"/>
                    </a:ext>
                  </a:extLst>
                </p:cNvPr>
                <p:cNvSpPr/>
                <p:nvPr/>
              </p:nvSpPr>
              <p:spPr>
                <a:xfrm>
                  <a:off x="396799" y="3019426"/>
                  <a:ext cx="6407951" cy="135354"/>
                </a:xfrm>
                <a:prstGeom prst="rect">
                  <a:avLst/>
                </a:prstGeom>
                <a:blipFill>
                  <a:blip r:embed="rId3"/>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00" name="正方形/長方形 22">
                  <a:extLst>
                    <a:ext uri="{FF2B5EF4-FFF2-40B4-BE49-F238E27FC236}">
                      <a16:creationId xmlns:a16="http://schemas.microsoft.com/office/drawing/2014/main" id="{6F542B71-67F0-38CC-CD19-968270BDD07B}"/>
                    </a:ext>
                  </a:extLst>
                </p:cNvPr>
                <p:cNvSpPr/>
                <p:nvPr/>
              </p:nvSpPr>
              <p:spPr>
                <a:xfrm>
                  <a:off x="6804750" y="2528888"/>
                  <a:ext cx="376779" cy="625892"/>
                </a:xfrm>
                <a:custGeom>
                  <a:avLst/>
                  <a:gdLst>
                    <a:gd name="csX0" fmla="*/ 0 w 1284035"/>
                    <a:gd name="csY0" fmla="*/ 0 h 135354"/>
                    <a:gd name="csX1" fmla="*/ 1284035 w 1284035"/>
                    <a:gd name="csY1" fmla="*/ 0 h 135354"/>
                    <a:gd name="csX2" fmla="*/ 1284035 w 1284035"/>
                    <a:gd name="csY2" fmla="*/ 135354 h 135354"/>
                    <a:gd name="csX3" fmla="*/ 0 w 1284035"/>
                    <a:gd name="csY3" fmla="*/ 135354 h 135354"/>
                    <a:gd name="csX4" fmla="*/ 0 w 1284035"/>
                    <a:gd name="csY4" fmla="*/ 0 h 135354"/>
                    <a:gd name="csX0" fmla="*/ 0 w 1284035"/>
                    <a:gd name="csY0" fmla="*/ 490538 h 625892"/>
                    <a:gd name="csX1" fmla="*/ 374397 w 1284035"/>
                    <a:gd name="csY1" fmla="*/ 0 h 625892"/>
                    <a:gd name="csX2" fmla="*/ 1284035 w 1284035"/>
                    <a:gd name="csY2" fmla="*/ 625892 h 625892"/>
                    <a:gd name="csX3" fmla="*/ 0 w 1284035"/>
                    <a:gd name="csY3" fmla="*/ 625892 h 625892"/>
                    <a:gd name="csX4" fmla="*/ 0 w 1284035"/>
                    <a:gd name="csY4" fmla="*/ 490538 h 625892"/>
                    <a:gd name="csX0" fmla="*/ 0 w 376779"/>
                    <a:gd name="csY0" fmla="*/ 490538 h 625892"/>
                    <a:gd name="csX1" fmla="*/ 374397 w 376779"/>
                    <a:gd name="csY1" fmla="*/ 0 h 625892"/>
                    <a:gd name="csX2" fmla="*/ 376779 w 376779"/>
                    <a:gd name="csY2" fmla="*/ 128210 h 625892"/>
                    <a:gd name="csX3" fmla="*/ 0 w 376779"/>
                    <a:gd name="csY3" fmla="*/ 625892 h 625892"/>
                    <a:gd name="csX4" fmla="*/ 0 w 376779"/>
                    <a:gd name="csY4" fmla="*/ 490538 h 625892"/>
                  </a:gdLst>
                  <a:ahLst/>
                  <a:cxnLst>
                    <a:cxn ang="0">
                      <a:pos x="csX0" y="csY0"/>
                    </a:cxn>
                    <a:cxn ang="0">
                      <a:pos x="csX1" y="csY1"/>
                    </a:cxn>
                    <a:cxn ang="0">
                      <a:pos x="csX2" y="csY2"/>
                    </a:cxn>
                    <a:cxn ang="0">
                      <a:pos x="csX3" y="csY3"/>
                    </a:cxn>
                    <a:cxn ang="0">
                      <a:pos x="csX4" y="csY4"/>
                    </a:cxn>
                  </a:cxnLst>
                  <a:rect l="l" t="t" r="r" b="b"/>
                  <a:pathLst>
                    <a:path w="376779" h="625892">
                      <a:moveTo>
                        <a:pt x="0" y="490538"/>
                      </a:moveTo>
                      <a:lnTo>
                        <a:pt x="374397" y="0"/>
                      </a:lnTo>
                      <a:lnTo>
                        <a:pt x="376779" y="128210"/>
                      </a:lnTo>
                      <a:lnTo>
                        <a:pt x="0" y="625892"/>
                      </a:lnTo>
                      <a:lnTo>
                        <a:pt x="0" y="490538"/>
                      </a:lnTo>
                      <a:close/>
                    </a:path>
                  </a:pathLst>
                </a:custGeom>
                <a:blipFill>
                  <a:blip r:embed="rId4"/>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4" name="グループ化 233">
              <a:extLst>
                <a:ext uri="{FF2B5EF4-FFF2-40B4-BE49-F238E27FC236}">
                  <a16:creationId xmlns:a16="http://schemas.microsoft.com/office/drawing/2014/main" id="{9EFC10F7-40BA-F6E3-C1C5-4CB62DBC2F87}"/>
                </a:ext>
              </a:extLst>
            </p:cNvPr>
            <p:cNvGrpSpPr/>
            <p:nvPr/>
          </p:nvGrpSpPr>
          <p:grpSpPr>
            <a:xfrm>
              <a:off x="1158665" y="3936387"/>
              <a:ext cx="693200" cy="891289"/>
              <a:chOff x="2682875" y="1869476"/>
              <a:chExt cx="2592000" cy="3332692"/>
            </a:xfrm>
          </p:grpSpPr>
          <p:sp>
            <p:nvSpPr>
              <p:cNvPr id="287" name="円柱 286">
                <a:extLst>
                  <a:ext uri="{FF2B5EF4-FFF2-40B4-BE49-F238E27FC236}">
                    <a16:creationId xmlns:a16="http://schemas.microsoft.com/office/drawing/2014/main" id="{09D85741-CA2E-706B-A8BD-9F28BC930E70}"/>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88" name="円柱 287">
                <a:extLst>
                  <a:ext uri="{FF2B5EF4-FFF2-40B4-BE49-F238E27FC236}">
                    <a16:creationId xmlns:a16="http://schemas.microsoft.com/office/drawing/2014/main" id="{B042907A-F797-311D-CC40-66D4BBF88E4E}"/>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89" name="円柱 288">
                <a:extLst>
                  <a:ext uri="{FF2B5EF4-FFF2-40B4-BE49-F238E27FC236}">
                    <a16:creationId xmlns:a16="http://schemas.microsoft.com/office/drawing/2014/main" id="{59071EFF-535D-79AE-9D71-67A5345F00BC}"/>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90" name="グループ化 289">
                <a:extLst>
                  <a:ext uri="{FF2B5EF4-FFF2-40B4-BE49-F238E27FC236}">
                    <a16:creationId xmlns:a16="http://schemas.microsoft.com/office/drawing/2014/main" id="{6625AA4E-BC31-A662-7F72-1339D212DCEA}"/>
                  </a:ext>
                </a:extLst>
              </p:cNvPr>
              <p:cNvGrpSpPr/>
              <p:nvPr/>
            </p:nvGrpSpPr>
            <p:grpSpPr>
              <a:xfrm>
                <a:off x="2682875" y="1869476"/>
                <a:ext cx="2592000" cy="1559524"/>
                <a:chOff x="1320800" y="2336201"/>
                <a:chExt cx="2592000" cy="3302600"/>
              </a:xfrm>
            </p:grpSpPr>
            <p:sp>
              <p:nvSpPr>
                <p:cNvPr id="291" name="フリーフォーム: 図形 290">
                  <a:extLst>
                    <a:ext uri="{FF2B5EF4-FFF2-40B4-BE49-F238E27FC236}">
                      <a16:creationId xmlns:a16="http://schemas.microsoft.com/office/drawing/2014/main" id="{188ED0CC-D24C-33BC-0E7A-BF3DC690A8C0}"/>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2" name="楕円 291">
                  <a:extLst>
                    <a:ext uri="{FF2B5EF4-FFF2-40B4-BE49-F238E27FC236}">
                      <a16:creationId xmlns:a16="http://schemas.microsoft.com/office/drawing/2014/main" id="{D96F5364-28A3-95E4-5C85-85CD4DD952DF}"/>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5" name="グループ化 234">
              <a:extLst>
                <a:ext uri="{FF2B5EF4-FFF2-40B4-BE49-F238E27FC236}">
                  <a16:creationId xmlns:a16="http://schemas.microsoft.com/office/drawing/2014/main" id="{C1C5BAE1-D6E7-1E12-523D-0288E2E86309}"/>
                </a:ext>
              </a:extLst>
            </p:cNvPr>
            <p:cNvGrpSpPr/>
            <p:nvPr/>
          </p:nvGrpSpPr>
          <p:grpSpPr>
            <a:xfrm>
              <a:off x="2349290" y="3936387"/>
              <a:ext cx="693200" cy="891289"/>
              <a:chOff x="2682875" y="1869476"/>
              <a:chExt cx="2592000" cy="3332692"/>
            </a:xfrm>
          </p:grpSpPr>
          <p:sp>
            <p:nvSpPr>
              <p:cNvPr id="281" name="円柱 280">
                <a:extLst>
                  <a:ext uri="{FF2B5EF4-FFF2-40B4-BE49-F238E27FC236}">
                    <a16:creationId xmlns:a16="http://schemas.microsoft.com/office/drawing/2014/main" id="{25EE4251-9899-3956-ABFD-92D05484355C}"/>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82" name="円柱 281">
                <a:extLst>
                  <a:ext uri="{FF2B5EF4-FFF2-40B4-BE49-F238E27FC236}">
                    <a16:creationId xmlns:a16="http://schemas.microsoft.com/office/drawing/2014/main" id="{677E90DE-5D47-7A40-F6BD-FADF80087621}"/>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83" name="円柱 282">
                <a:extLst>
                  <a:ext uri="{FF2B5EF4-FFF2-40B4-BE49-F238E27FC236}">
                    <a16:creationId xmlns:a16="http://schemas.microsoft.com/office/drawing/2014/main" id="{496F726F-F759-B899-92B8-E6FC0EEF2204}"/>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84" name="グループ化 283">
                <a:extLst>
                  <a:ext uri="{FF2B5EF4-FFF2-40B4-BE49-F238E27FC236}">
                    <a16:creationId xmlns:a16="http://schemas.microsoft.com/office/drawing/2014/main" id="{B718559E-703E-A4CC-8D56-78C2152C7FA0}"/>
                  </a:ext>
                </a:extLst>
              </p:cNvPr>
              <p:cNvGrpSpPr/>
              <p:nvPr/>
            </p:nvGrpSpPr>
            <p:grpSpPr>
              <a:xfrm>
                <a:off x="2682875" y="1869476"/>
                <a:ext cx="2592000" cy="1559524"/>
                <a:chOff x="1320800" y="2336201"/>
                <a:chExt cx="2592000" cy="3302600"/>
              </a:xfrm>
            </p:grpSpPr>
            <p:sp>
              <p:nvSpPr>
                <p:cNvPr id="285" name="フリーフォーム: 図形 284">
                  <a:extLst>
                    <a:ext uri="{FF2B5EF4-FFF2-40B4-BE49-F238E27FC236}">
                      <a16:creationId xmlns:a16="http://schemas.microsoft.com/office/drawing/2014/main" id="{27BA3F05-D958-4908-86DE-8FC2D7C58D61}"/>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86" name="楕円 285">
                  <a:extLst>
                    <a:ext uri="{FF2B5EF4-FFF2-40B4-BE49-F238E27FC236}">
                      <a16:creationId xmlns:a16="http://schemas.microsoft.com/office/drawing/2014/main" id="{107881F0-D431-DB68-9A7E-6CD69B860205}"/>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6" name="グループ化 235">
              <a:extLst>
                <a:ext uri="{FF2B5EF4-FFF2-40B4-BE49-F238E27FC236}">
                  <a16:creationId xmlns:a16="http://schemas.microsoft.com/office/drawing/2014/main" id="{D22DE77F-128B-FA60-A168-443BEB702736}"/>
                </a:ext>
              </a:extLst>
            </p:cNvPr>
            <p:cNvGrpSpPr/>
            <p:nvPr/>
          </p:nvGrpSpPr>
          <p:grpSpPr>
            <a:xfrm>
              <a:off x="3519878" y="3936387"/>
              <a:ext cx="693200" cy="891289"/>
              <a:chOff x="2682875" y="1869476"/>
              <a:chExt cx="2592000" cy="3332692"/>
            </a:xfrm>
          </p:grpSpPr>
          <p:sp>
            <p:nvSpPr>
              <p:cNvPr id="266" name="円柱 265">
                <a:extLst>
                  <a:ext uri="{FF2B5EF4-FFF2-40B4-BE49-F238E27FC236}">
                    <a16:creationId xmlns:a16="http://schemas.microsoft.com/office/drawing/2014/main" id="{FB998B1C-554E-FE63-E6CB-0CEFCB978700}"/>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76" name="円柱 275">
                <a:extLst>
                  <a:ext uri="{FF2B5EF4-FFF2-40B4-BE49-F238E27FC236}">
                    <a16:creationId xmlns:a16="http://schemas.microsoft.com/office/drawing/2014/main" id="{CAF1570A-F574-397D-231F-7164C041E639}"/>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77" name="円柱 276">
                <a:extLst>
                  <a:ext uri="{FF2B5EF4-FFF2-40B4-BE49-F238E27FC236}">
                    <a16:creationId xmlns:a16="http://schemas.microsoft.com/office/drawing/2014/main" id="{37328378-7E3E-0AD4-3BB5-4E4D6169C858}"/>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78" name="グループ化 277">
                <a:extLst>
                  <a:ext uri="{FF2B5EF4-FFF2-40B4-BE49-F238E27FC236}">
                    <a16:creationId xmlns:a16="http://schemas.microsoft.com/office/drawing/2014/main" id="{95A4B600-255E-1ADE-AB7A-0B1446A39A03}"/>
                  </a:ext>
                </a:extLst>
              </p:cNvPr>
              <p:cNvGrpSpPr/>
              <p:nvPr/>
            </p:nvGrpSpPr>
            <p:grpSpPr>
              <a:xfrm>
                <a:off x="2682875" y="1869476"/>
                <a:ext cx="2592000" cy="1559524"/>
                <a:chOff x="1320800" y="2336201"/>
                <a:chExt cx="2592000" cy="3302600"/>
              </a:xfrm>
            </p:grpSpPr>
            <p:sp>
              <p:nvSpPr>
                <p:cNvPr id="279" name="フリーフォーム: 図形 278">
                  <a:extLst>
                    <a:ext uri="{FF2B5EF4-FFF2-40B4-BE49-F238E27FC236}">
                      <a16:creationId xmlns:a16="http://schemas.microsoft.com/office/drawing/2014/main" id="{179D274F-A938-A3C0-89CE-027BB47533E6}"/>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80" name="楕円 279">
                  <a:extLst>
                    <a:ext uri="{FF2B5EF4-FFF2-40B4-BE49-F238E27FC236}">
                      <a16:creationId xmlns:a16="http://schemas.microsoft.com/office/drawing/2014/main" id="{6CE7A22B-4BF5-EBC4-869C-8BD1FBF53A32}"/>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7" name="グループ化 236">
              <a:extLst>
                <a:ext uri="{FF2B5EF4-FFF2-40B4-BE49-F238E27FC236}">
                  <a16:creationId xmlns:a16="http://schemas.microsoft.com/office/drawing/2014/main" id="{AA978589-B8B9-CD03-4B24-0A5A58AEB913}"/>
                </a:ext>
              </a:extLst>
            </p:cNvPr>
            <p:cNvGrpSpPr/>
            <p:nvPr/>
          </p:nvGrpSpPr>
          <p:grpSpPr>
            <a:xfrm>
              <a:off x="4806295" y="3936387"/>
              <a:ext cx="693200" cy="891289"/>
              <a:chOff x="2682875" y="1869476"/>
              <a:chExt cx="2592000" cy="3332692"/>
            </a:xfrm>
          </p:grpSpPr>
          <p:sp>
            <p:nvSpPr>
              <p:cNvPr id="245" name="円柱 244">
                <a:extLst>
                  <a:ext uri="{FF2B5EF4-FFF2-40B4-BE49-F238E27FC236}">
                    <a16:creationId xmlns:a16="http://schemas.microsoft.com/office/drawing/2014/main" id="{AA88DF0B-D6FB-EC0E-6E35-8ECAB285A1B1}"/>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46" name="円柱 245">
                <a:extLst>
                  <a:ext uri="{FF2B5EF4-FFF2-40B4-BE49-F238E27FC236}">
                    <a16:creationId xmlns:a16="http://schemas.microsoft.com/office/drawing/2014/main" id="{9BE12E83-5A7E-59E1-5E4F-201CBADDC04A}"/>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47" name="円柱 246">
                <a:extLst>
                  <a:ext uri="{FF2B5EF4-FFF2-40B4-BE49-F238E27FC236}">
                    <a16:creationId xmlns:a16="http://schemas.microsoft.com/office/drawing/2014/main" id="{73F24AD6-14C3-8270-9CF0-E679E6C33617}"/>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54" name="グループ化 253">
                <a:extLst>
                  <a:ext uri="{FF2B5EF4-FFF2-40B4-BE49-F238E27FC236}">
                    <a16:creationId xmlns:a16="http://schemas.microsoft.com/office/drawing/2014/main" id="{0F2CE1AC-FE0B-E25F-EEED-2E9610F9A758}"/>
                  </a:ext>
                </a:extLst>
              </p:cNvPr>
              <p:cNvGrpSpPr/>
              <p:nvPr/>
            </p:nvGrpSpPr>
            <p:grpSpPr>
              <a:xfrm>
                <a:off x="2682875" y="1869476"/>
                <a:ext cx="2592000" cy="1559524"/>
                <a:chOff x="1320800" y="2336201"/>
                <a:chExt cx="2592000" cy="3302600"/>
              </a:xfrm>
            </p:grpSpPr>
            <p:sp>
              <p:nvSpPr>
                <p:cNvPr id="255" name="フリーフォーム: 図形 254">
                  <a:extLst>
                    <a:ext uri="{FF2B5EF4-FFF2-40B4-BE49-F238E27FC236}">
                      <a16:creationId xmlns:a16="http://schemas.microsoft.com/office/drawing/2014/main" id="{E0F47BE5-94BC-5F9B-2E60-1A11924F417E}"/>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56" name="楕円 255">
                  <a:extLst>
                    <a:ext uri="{FF2B5EF4-FFF2-40B4-BE49-F238E27FC236}">
                      <a16:creationId xmlns:a16="http://schemas.microsoft.com/office/drawing/2014/main" id="{4643CE43-BD95-9731-083F-8D4A9FC539B5}"/>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8" name="グループ化 237">
              <a:extLst>
                <a:ext uri="{FF2B5EF4-FFF2-40B4-BE49-F238E27FC236}">
                  <a16:creationId xmlns:a16="http://schemas.microsoft.com/office/drawing/2014/main" id="{7A242368-A337-9697-8506-2F2FFC863BA8}"/>
                </a:ext>
              </a:extLst>
            </p:cNvPr>
            <p:cNvGrpSpPr/>
            <p:nvPr/>
          </p:nvGrpSpPr>
          <p:grpSpPr>
            <a:xfrm>
              <a:off x="6073561" y="3936387"/>
              <a:ext cx="693200" cy="891289"/>
              <a:chOff x="2682875" y="1869476"/>
              <a:chExt cx="2592000" cy="3332692"/>
            </a:xfrm>
          </p:grpSpPr>
          <p:sp>
            <p:nvSpPr>
              <p:cNvPr id="239" name="円柱 238">
                <a:extLst>
                  <a:ext uri="{FF2B5EF4-FFF2-40B4-BE49-F238E27FC236}">
                    <a16:creationId xmlns:a16="http://schemas.microsoft.com/office/drawing/2014/main" id="{569CF748-2DDC-05B8-F88E-1952CC5A2550}"/>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40" name="円柱 239">
                <a:extLst>
                  <a:ext uri="{FF2B5EF4-FFF2-40B4-BE49-F238E27FC236}">
                    <a16:creationId xmlns:a16="http://schemas.microsoft.com/office/drawing/2014/main" id="{A8B8BCE1-B15E-4CAC-8788-15A1E9421854}"/>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41" name="円柱 240">
                <a:extLst>
                  <a:ext uri="{FF2B5EF4-FFF2-40B4-BE49-F238E27FC236}">
                    <a16:creationId xmlns:a16="http://schemas.microsoft.com/office/drawing/2014/main" id="{A4367E84-4CFE-9E27-79C9-CE56A7F61F3F}"/>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42" name="グループ化 241">
                <a:extLst>
                  <a:ext uri="{FF2B5EF4-FFF2-40B4-BE49-F238E27FC236}">
                    <a16:creationId xmlns:a16="http://schemas.microsoft.com/office/drawing/2014/main" id="{D362FCFA-EFE5-19C1-B77B-5C38FF70895C}"/>
                  </a:ext>
                </a:extLst>
              </p:cNvPr>
              <p:cNvGrpSpPr/>
              <p:nvPr/>
            </p:nvGrpSpPr>
            <p:grpSpPr>
              <a:xfrm>
                <a:off x="2682875" y="1869476"/>
                <a:ext cx="2592000" cy="1559524"/>
                <a:chOff x="1320800" y="2336201"/>
                <a:chExt cx="2592000" cy="3302600"/>
              </a:xfrm>
            </p:grpSpPr>
            <p:sp>
              <p:nvSpPr>
                <p:cNvPr id="243" name="フリーフォーム: 図形 242">
                  <a:extLst>
                    <a:ext uri="{FF2B5EF4-FFF2-40B4-BE49-F238E27FC236}">
                      <a16:creationId xmlns:a16="http://schemas.microsoft.com/office/drawing/2014/main" id="{2EAFA0C2-3F1D-1A76-D8B5-BE5365B25CD9}"/>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44" name="楕円 243">
                  <a:extLst>
                    <a:ext uri="{FF2B5EF4-FFF2-40B4-BE49-F238E27FC236}">
                      <a16:creationId xmlns:a16="http://schemas.microsoft.com/office/drawing/2014/main" id="{E7419105-60F2-4476-7CA6-D7B6F0A3A198}"/>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grpSp>
        <p:nvGrpSpPr>
          <p:cNvPr id="301" name="グループ化 300">
            <a:extLst>
              <a:ext uri="{FF2B5EF4-FFF2-40B4-BE49-F238E27FC236}">
                <a16:creationId xmlns:a16="http://schemas.microsoft.com/office/drawing/2014/main" id="{1F7DA44B-7B30-93DF-80A2-4B0192B91499}"/>
              </a:ext>
            </a:extLst>
          </p:cNvPr>
          <p:cNvGrpSpPr/>
          <p:nvPr/>
        </p:nvGrpSpPr>
        <p:grpSpPr>
          <a:xfrm>
            <a:off x="1809287" y="4608199"/>
            <a:ext cx="4894535" cy="1338855"/>
            <a:chOff x="905334" y="2971775"/>
            <a:chExt cx="6784730" cy="1855901"/>
          </a:xfrm>
        </p:grpSpPr>
        <p:grpSp>
          <p:nvGrpSpPr>
            <p:cNvPr id="302" name="グループ化 301">
              <a:extLst>
                <a:ext uri="{FF2B5EF4-FFF2-40B4-BE49-F238E27FC236}">
                  <a16:creationId xmlns:a16="http://schemas.microsoft.com/office/drawing/2014/main" id="{5521AC52-935B-A0BF-5C50-FEFDE8479276}"/>
                </a:ext>
              </a:extLst>
            </p:cNvPr>
            <p:cNvGrpSpPr/>
            <p:nvPr/>
          </p:nvGrpSpPr>
          <p:grpSpPr>
            <a:xfrm>
              <a:off x="905334" y="2971775"/>
              <a:ext cx="6784730" cy="1602449"/>
              <a:chOff x="1048209" y="1876974"/>
              <a:chExt cx="6784730" cy="1602449"/>
            </a:xfrm>
          </p:grpSpPr>
          <p:sp>
            <p:nvSpPr>
              <p:cNvPr id="338" name="円柱 337">
                <a:extLst>
                  <a:ext uri="{FF2B5EF4-FFF2-40B4-BE49-F238E27FC236}">
                    <a16:creationId xmlns:a16="http://schemas.microsoft.com/office/drawing/2014/main" id="{58838656-FA3E-2293-427F-17289F8BB670}"/>
                  </a:ext>
                </a:extLst>
              </p:cNvPr>
              <p:cNvSpPr/>
              <p:nvPr/>
            </p:nvSpPr>
            <p:spPr>
              <a:xfrm>
                <a:off x="107878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39" name="円柱 338">
                <a:extLst>
                  <a:ext uri="{FF2B5EF4-FFF2-40B4-BE49-F238E27FC236}">
                    <a16:creationId xmlns:a16="http://schemas.microsoft.com/office/drawing/2014/main" id="{F47E181A-21EE-5D4D-6BA2-D5A71CB7857A}"/>
                  </a:ext>
                </a:extLst>
              </p:cNvPr>
              <p:cNvSpPr/>
              <p:nvPr/>
            </p:nvSpPr>
            <p:spPr>
              <a:xfrm>
                <a:off x="732083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0" name="円柱 339">
                <a:extLst>
                  <a:ext uri="{FF2B5EF4-FFF2-40B4-BE49-F238E27FC236}">
                    <a16:creationId xmlns:a16="http://schemas.microsoft.com/office/drawing/2014/main" id="{5F6B6176-9595-9082-FB44-4191B44DB3F2}"/>
                  </a:ext>
                </a:extLst>
              </p:cNvPr>
              <p:cNvSpPr/>
              <p:nvPr/>
            </p:nvSpPr>
            <p:spPr>
              <a:xfrm>
                <a:off x="148998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1" name="円柱 340">
                <a:extLst>
                  <a:ext uri="{FF2B5EF4-FFF2-40B4-BE49-F238E27FC236}">
                    <a16:creationId xmlns:a16="http://schemas.microsoft.com/office/drawing/2014/main" id="{F573782E-4E59-5919-9650-23AC4026DE81}"/>
                  </a:ext>
                </a:extLst>
              </p:cNvPr>
              <p:cNvSpPr/>
              <p:nvPr/>
            </p:nvSpPr>
            <p:spPr>
              <a:xfrm>
                <a:off x="773203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342" name="グループ化 341">
                <a:extLst>
                  <a:ext uri="{FF2B5EF4-FFF2-40B4-BE49-F238E27FC236}">
                    <a16:creationId xmlns:a16="http://schemas.microsoft.com/office/drawing/2014/main" id="{EF744A4E-0EB6-1F45-6671-65F46EAA3231}"/>
                  </a:ext>
                </a:extLst>
              </p:cNvPr>
              <p:cNvGrpSpPr/>
              <p:nvPr/>
            </p:nvGrpSpPr>
            <p:grpSpPr>
              <a:xfrm>
                <a:off x="1048209" y="1876974"/>
                <a:ext cx="6784730" cy="630655"/>
                <a:chOff x="396799" y="2524125"/>
                <a:chExt cx="6784730" cy="630655"/>
              </a:xfrm>
            </p:grpSpPr>
            <p:sp>
              <p:nvSpPr>
                <p:cNvPr id="343" name="平行四辺形 342">
                  <a:extLst>
                    <a:ext uri="{FF2B5EF4-FFF2-40B4-BE49-F238E27FC236}">
                      <a16:creationId xmlns:a16="http://schemas.microsoft.com/office/drawing/2014/main" id="{E9C4D92C-5471-3DB1-4AF6-D0BD33E74079}"/>
                    </a:ext>
                  </a:extLst>
                </p:cNvPr>
                <p:cNvSpPr/>
                <p:nvPr/>
              </p:nvSpPr>
              <p:spPr>
                <a:xfrm>
                  <a:off x="399081" y="2524125"/>
                  <a:ext cx="6780166" cy="495300"/>
                </a:xfrm>
                <a:prstGeom prst="parallelogram">
                  <a:avLst>
                    <a:gd name="adj" fmla="val 75000"/>
                  </a:avLst>
                </a:prstGeom>
                <a:blipFill>
                  <a:blip r:embed="rId2"/>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4" name="正方形/長方形 343">
                  <a:extLst>
                    <a:ext uri="{FF2B5EF4-FFF2-40B4-BE49-F238E27FC236}">
                      <a16:creationId xmlns:a16="http://schemas.microsoft.com/office/drawing/2014/main" id="{80354D02-E6BE-6891-CDAE-55B16CFC33C6}"/>
                    </a:ext>
                  </a:extLst>
                </p:cNvPr>
                <p:cNvSpPr/>
                <p:nvPr/>
              </p:nvSpPr>
              <p:spPr>
                <a:xfrm>
                  <a:off x="396799" y="3019426"/>
                  <a:ext cx="6407951" cy="135354"/>
                </a:xfrm>
                <a:prstGeom prst="rect">
                  <a:avLst/>
                </a:prstGeom>
                <a:blipFill>
                  <a:blip r:embed="rId3"/>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5" name="正方形/長方形 22">
                  <a:extLst>
                    <a:ext uri="{FF2B5EF4-FFF2-40B4-BE49-F238E27FC236}">
                      <a16:creationId xmlns:a16="http://schemas.microsoft.com/office/drawing/2014/main" id="{EC08BBF8-2564-852F-5434-41D8EDD014EC}"/>
                    </a:ext>
                  </a:extLst>
                </p:cNvPr>
                <p:cNvSpPr/>
                <p:nvPr/>
              </p:nvSpPr>
              <p:spPr>
                <a:xfrm>
                  <a:off x="6804750" y="2528888"/>
                  <a:ext cx="376779" cy="625892"/>
                </a:xfrm>
                <a:custGeom>
                  <a:avLst/>
                  <a:gdLst>
                    <a:gd name="csX0" fmla="*/ 0 w 1284035"/>
                    <a:gd name="csY0" fmla="*/ 0 h 135354"/>
                    <a:gd name="csX1" fmla="*/ 1284035 w 1284035"/>
                    <a:gd name="csY1" fmla="*/ 0 h 135354"/>
                    <a:gd name="csX2" fmla="*/ 1284035 w 1284035"/>
                    <a:gd name="csY2" fmla="*/ 135354 h 135354"/>
                    <a:gd name="csX3" fmla="*/ 0 w 1284035"/>
                    <a:gd name="csY3" fmla="*/ 135354 h 135354"/>
                    <a:gd name="csX4" fmla="*/ 0 w 1284035"/>
                    <a:gd name="csY4" fmla="*/ 0 h 135354"/>
                    <a:gd name="csX0" fmla="*/ 0 w 1284035"/>
                    <a:gd name="csY0" fmla="*/ 490538 h 625892"/>
                    <a:gd name="csX1" fmla="*/ 374397 w 1284035"/>
                    <a:gd name="csY1" fmla="*/ 0 h 625892"/>
                    <a:gd name="csX2" fmla="*/ 1284035 w 1284035"/>
                    <a:gd name="csY2" fmla="*/ 625892 h 625892"/>
                    <a:gd name="csX3" fmla="*/ 0 w 1284035"/>
                    <a:gd name="csY3" fmla="*/ 625892 h 625892"/>
                    <a:gd name="csX4" fmla="*/ 0 w 1284035"/>
                    <a:gd name="csY4" fmla="*/ 490538 h 625892"/>
                    <a:gd name="csX0" fmla="*/ 0 w 376779"/>
                    <a:gd name="csY0" fmla="*/ 490538 h 625892"/>
                    <a:gd name="csX1" fmla="*/ 374397 w 376779"/>
                    <a:gd name="csY1" fmla="*/ 0 h 625892"/>
                    <a:gd name="csX2" fmla="*/ 376779 w 376779"/>
                    <a:gd name="csY2" fmla="*/ 128210 h 625892"/>
                    <a:gd name="csX3" fmla="*/ 0 w 376779"/>
                    <a:gd name="csY3" fmla="*/ 625892 h 625892"/>
                    <a:gd name="csX4" fmla="*/ 0 w 376779"/>
                    <a:gd name="csY4" fmla="*/ 490538 h 625892"/>
                  </a:gdLst>
                  <a:ahLst/>
                  <a:cxnLst>
                    <a:cxn ang="0">
                      <a:pos x="csX0" y="csY0"/>
                    </a:cxn>
                    <a:cxn ang="0">
                      <a:pos x="csX1" y="csY1"/>
                    </a:cxn>
                    <a:cxn ang="0">
                      <a:pos x="csX2" y="csY2"/>
                    </a:cxn>
                    <a:cxn ang="0">
                      <a:pos x="csX3" y="csY3"/>
                    </a:cxn>
                    <a:cxn ang="0">
                      <a:pos x="csX4" y="csY4"/>
                    </a:cxn>
                  </a:cxnLst>
                  <a:rect l="l" t="t" r="r" b="b"/>
                  <a:pathLst>
                    <a:path w="376779" h="625892">
                      <a:moveTo>
                        <a:pt x="0" y="490538"/>
                      </a:moveTo>
                      <a:lnTo>
                        <a:pt x="374397" y="0"/>
                      </a:lnTo>
                      <a:lnTo>
                        <a:pt x="376779" y="128210"/>
                      </a:lnTo>
                      <a:lnTo>
                        <a:pt x="0" y="625892"/>
                      </a:lnTo>
                      <a:lnTo>
                        <a:pt x="0" y="490538"/>
                      </a:lnTo>
                      <a:close/>
                    </a:path>
                  </a:pathLst>
                </a:custGeom>
                <a:blipFill>
                  <a:blip r:embed="rId4"/>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303" name="グループ化 302">
              <a:extLst>
                <a:ext uri="{FF2B5EF4-FFF2-40B4-BE49-F238E27FC236}">
                  <a16:creationId xmlns:a16="http://schemas.microsoft.com/office/drawing/2014/main" id="{42D18BAC-A9AC-E78D-3B8D-315F3082F3E1}"/>
                </a:ext>
              </a:extLst>
            </p:cNvPr>
            <p:cNvGrpSpPr/>
            <p:nvPr/>
          </p:nvGrpSpPr>
          <p:grpSpPr>
            <a:xfrm>
              <a:off x="1158665" y="3936387"/>
              <a:ext cx="693200" cy="891289"/>
              <a:chOff x="2682875" y="1869476"/>
              <a:chExt cx="2592000" cy="3332692"/>
            </a:xfrm>
          </p:grpSpPr>
          <p:sp>
            <p:nvSpPr>
              <p:cNvPr id="332" name="円柱 331">
                <a:extLst>
                  <a:ext uri="{FF2B5EF4-FFF2-40B4-BE49-F238E27FC236}">
                    <a16:creationId xmlns:a16="http://schemas.microsoft.com/office/drawing/2014/main" id="{46A19A69-5EE5-4CD8-C0F2-4CCBFC1387C1}"/>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33" name="円柱 332">
                <a:extLst>
                  <a:ext uri="{FF2B5EF4-FFF2-40B4-BE49-F238E27FC236}">
                    <a16:creationId xmlns:a16="http://schemas.microsoft.com/office/drawing/2014/main" id="{0AB6FA31-9957-99A6-3D3C-4F433C96E6F6}"/>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34" name="円柱 333">
                <a:extLst>
                  <a:ext uri="{FF2B5EF4-FFF2-40B4-BE49-F238E27FC236}">
                    <a16:creationId xmlns:a16="http://schemas.microsoft.com/office/drawing/2014/main" id="{1384FACC-22DF-2120-9B89-EFEFAC94D3CB}"/>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335" name="グループ化 334">
                <a:extLst>
                  <a:ext uri="{FF2B5EF4-FFF2-40B4-BE49-F238E27FC236}">
                    <a16:creationId xmlns:a16="http://schemas.microsoft.com/office/drawing/2014/main" id="{EE99E4C4-EF4E-2001-DBB6-BE97EB594247}"/>
                  </a:ext>
                </a:extLst>
              </p:cNvPr>
              <p:cNvGrpSpPr/>
              <p:nvPr/>
            </p:nvGrpSpPr>
            <p:grpSpPr>
              <a:xfrm>
                <a:off x="2682875" y="1869476"/>
                <a:ext cx="2592000" cy="1559524"/>
                <a:chOff x="1320800" y="2336201"/>
                <a:chExt cx="2592000" cy="3302600"/>
              </a:xfrm>
            </p:grpSpPr>
            <p:sp>
              <p:nvSpPr>
                <p:cNvPr id="336" name="フリーフォーム: 図形 335">
                  <a:extLst>
                    <a:ext uri="{FF2B5EF4-FFF2-40B4-BE49-F238E27FC236}">
                      <a16:creationId xmlns:a16="http://schemas.microsoft.com/office/drawing/2014/main" id="{44C85027-7A27-FCD7-2418-0D410B4BD1FD}"/>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37" name="楕円 336">
                  <a:extLst>
                    <a:ext uri="{FF2B5EF4-FFF2-40B4-BE49-F238E27FC236}">
                      <a16:creationId xmlns:a16="http://schemas.microsoft.com/office/drawing/2014/main" id="{032C838F-B0FD-E8BA-D332-85B45CCADF33}"/>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304" name="グループ化 303">
              <a:extLst>
                <a:ext uri="{FF2B5EF4-FFF2-40B4-BE49-F238E27FC236}">
                  <a16:creationId xmlns:a16="http://schemas.microsoft.com/office/drawing/2014/main" id="{77254B37-D0E9-0348-EA2A-95CF36F966DE}"/>
                </a:ext>
              </a:extLst>
            </p:cNvPr>
            <p:cNvGrpSpPr/>
            <p:nvPr/>
          </p:nvGrpSpPr>
          <p:grpSpPr>
            <a:xfrm>
              <a:off x="2349290" y="3936387"/>
              <a:ext cx="693200" cy="891289"/>
              <a:chOff x="2682875" y="1869476"/>
              <a:chExt cx="2592000" cy="3332692"/>
            </a:xfrm>
          </p:grpSpPr>
          <p:sp>
            <p:nvSpPr>
              <p:cNvPr id="326" name="円柱 325">
                <a:extLst>
                  <a:ext uri="{FF2B5EF4-FFF2-40B4-BE49-F238E27FC236}">
                    <a16:creationId xmlns:a16="http://schemas.microsoft.com/office/drawing/2014/main" id="{476D6C8A-CC70-375E-46D3-AFD1B8E7DEF2}"/>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27" name="円柱 326">
                <a:extLst>
                  <a:ext uri="{FF2B5EF4-FFF2-40B4-BE49-F238E27FC236}">
                    <a16:creationId xmlns:a16="http://schemas.microsoft.com/office/drawing/2014/main" id="{E81FC429-6436-B6B3-2E32-4ECAC8A01E6A}"/>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28" name="円柱 327">
                <a:extLst>
                  <a:ext uri="{FF2B5EF4-FFF2-40B4-BE49-F238E27FC236}">
                    <a16:creationId xmlns:a16="http://schemas.microsoft.com/office/drawing/2014/main" id="{C80EF637-6D5A-96B2-9AA1-4C21428ABB17}"/>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329" name="グループ化 328">
                <a:extLst>
                  <a:ext uri="{FF2B5EF4-FFF2-40B4-BE49-F238E27FC236}">
                    <a16:creationId xmlns:a16="http://schemas.microsoft.com/office/drawing/2014/main" id="{5D872D16-6D25-305E-5CDC-92C8B5330046}"/>
                  </a:ext>
                </a:extLst>
              </p:cNvPr>
              <p:cNvGrpSpPr/>
              <p:nvPr/>
            </p:nvGrpSpPr>
            <p:grpSpPr>
              <a:xfrm>
                <a:off x="2682875" y="1869476"/>
                <a:ext cx="2592000" cy="1559524"/>
                <a:chOff x="1320800" y="2336201"/>
                <a:chExt cx="2592000" cy="3302600"/>
              </a:xfrm>
            </p:grpSpPr>
            <p:sp>
              <p:nvSpPr>
                <p:cNvPr id="330" name="フリーフォーム: 図形 329">
                  <a:extLst>
                    <a:ext uri="{FF2B5EF4-FFF2-40B4-BE49-F238E27FC236}">
                      <a16:creationId xmlns:a16="http://schemas.microsoft.com/office/drawing/2014/main" id="{1590AA19-A0E0-BCE5-B4D2-1987D171F25A}"/>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31" name="楕円 330">
                  <a:extLst>
                    <a:ext uri="{FF2B5EF4-FFF2-40B4-BE49-F238E27FC236}">
                      <a16:creationId xmlns:a16="http://schemas.microsoft.com/office/drawing/2014/main" id="{F1F4F854-D688-2936-ECFB-6CB469E19D0C}"/>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305" name="グループ化 304">
              <a:extLst>
                <a:ext uri="{FF2B5EF4-FFF2-40B4-BE49-F238E27FC236}">
                  <a16:creationId xmlns:a16="http://schemas.microsoft.com/office/drawing/2014/main" id="{E1E3F223-584C-E724-17C8-C6F34A9AA1F4}"/>
                </a:ext>
              </a:extLst>
            </p:cNvPr>
            <p:cNvGrpSpPr/>
            <p:nvPr/>
          </p:nvGrpSpPr>
          <p:grpSpPr>
            <a:xfrm>
              <a:off x="3519878" y="3936387"/>
              <a:ext cx="693200" cy="891289"/>
              <a:chOff x="2682875" y="1869476"/>
              <a:chExt cx="2592000" cy="3332692"/>
            </a:xfrm>
          </p:grpSpPr>
          <p:sp>
            <p:nvSpPr>
              <p:cNvPr id="320" name="円柱 319">
                <a:extLst>
                  <a:ext uri="{FF2B5EF4-FFF2-40B4-BE49-F238E27FC236}">
                    <a16:creationId xmlns:a16="http://schemas.microsoft.com/office/drawing/2014/main" id="{6B7DA4B8-88D4-67F2-B092-4CC0D725C278}"/>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21" name="円柱 320">
                <a:extLst>
                  <a:ext uri="{FF2B5EF4-FFF2-40B4-BE49-F238E27FC236}">
                    <a16:creationId xmlns:a16="http://schemas.microsoft.com/office/drawing/2014/main" id="{9E3C8E2E-5CF1-BAE7-04E1-43CD66C337EF}"/>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22" name="円柱 321">
                <a:extLst>
                  <a:ext uri="{FF2B5EF4-FFF2-40B4-BE49-F238E27FC236}">
                    <a16:creationId xmlns:a16="http://schemas.microsoft.com/office/drawing/2014/main" id="{9E5FEF91-39F9-9F16-39A8-7410294C27D9}"/>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323" name="グループ化 322">
                <a:extLst>
                  <a:ext uri="{FF2B5EF4-FFF2-40B4-BE49-F238E27FC236}">
                    <a16:creationId xmlns:a16="http://schemas.microsoft.com/office/drawing/2014/main" id="{F461EA3A-B615-BF2F-9FAD-9FDB4E710C7D}"/>
                  </a:ext>
                </a:extLst>
              </p:cNvPr>
              <p:cNvGrpSpPr/>
              <p:nvPr/>
            </p:nvGrpSpPr>
            <p:grpSpPr>
              <a:xfrm>
                <a:off x="2682875" y="1869476"/>
                <a:ext cx="2592000" cy="1559524"/>
                <a:chOff x="1320800" y="2336201"/>
                <a:chExt cx="2592000" cy="3302600"/>
              </a:xfrm>
            </p:grpSpPr>
            <p:sp>
              <p:nvSpPr>
                <p:cNvPr id="324" name="フリーフォーム: 図形 323">
                  <a:extLst>
                    <a:ext uri="{FF2B5EF4-FFF2-40B4-BE49-F238E27FC236}">
                      <a16:creationId xmlns:a16="http://schemas.microsoft.com/office/drawing/2014/main" id="{2D1A3DF0-EC05-C8AA-D944-9620B113C6A6}"/>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25" name="楕円 324">
                  <a:extLst>
                    <a:ext uri="{FF2B5EF4-FFF2-40B4-BE49-F238E27FC236}">
                      <a16:creationId xmlns:a16="http://schemas.microsoft.com/office/drawing/2014/main" id="{3EC0774A-BA7E-3748-33F0-F9B4FE9410FC}"/>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306" name="グループ化 305">
              <a:extLst>
                <a:ext uri="{FF2B5EF4-FFF2-40B4-BE49-F238E27FC236}">
                  <a16:creationId xmlns:a16="http://schemas.microsoft.com/office/drawing/2014/main" id="{360A8574-15CB-5C10-0F3E-1B9ABAA55115}"/>
                </a:ext>
              </a:extLst>
            </p:cNvPr>
            <p:cNvGrpSpPr/>
            <p:nvPr/>
          </p:nvGrpSpPr>
          <p:grpSpPr>
            <a:xfrm>
              <a:off x="4806295" y="3936387"/>
              <a:ext cx="693200" cy="891289"/>
              <a:chOff x="2682875" y="1869476"/>
              <a:chExt cx="2592000" cy="3332692"/>
            </a:xfrm>
          </p:grpSpPr>
          <p:sp>
            <p:nvSpPr>
              <p:cNvPr id="314" name="円柱 313">
                <a:extLst>
                  <a:ext uri="{FF2B5EF4-FFF2-40B4-BE49-F238E27FC236}">
                    <a16:creationId xmlns:a16="http://schemas.microsoft.com/office/drawing/2014/main" id="{A464BFCC-DF2A-39FD-FF83-1607E7E3BFBD}"/>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15" name="円柱 314">
                <a:extLst>
                  <a:ext uri="{FF2B5EF4-FFF2-40B4-BE49-F238E27FC236}">
                    <a16:creationId xmlns:a16="http://schemas.microsoft.com/office/drawing/2014/main" id="{F7ADB29B-C8E7-3BFE-D06A-6595BB271128}"/>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16" name="円柱 315">
                <a:extLst>
                  <a:ext uri="{FF2B5EF4-FFF2-40B4-BE49-F238E27FC236}">
                    <a16:creationId xmlns:a16="http://schemas.microsoft.com/office/drawing/2014/main" id="{BB0809EB-96C2-E627-6FA8-12B838E8D2AB}"/>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317" name="グループ化 316">
                <a:extLst>
                  <a:ext uri="{FF2B5EF4-FFF2-40B4-BE49-F238E27FC236}">
                    <a16:creationId xmlns:a16="http://schemas.microsoft.com/office/drawing/2014/main" id="{01855624-C275-BD97-D01F-B60F85F2DBA6}"/>
                  </a:ext>
                </a:extLst>
              </p:cNvPr>
              <p:cNvGrpSpPr/>
              <p:nvPr/>
            </p:nvGrpSpPr>
            <p:grpSpPr>
              <a:xfrm>
                <a:off x="2682875" y="1869476"/>
                <a:ext cx="2592000" cy="1559524"/>
                <a:chOff x="1320800" y="2336201"/>
                <a:chExt cx="2592000" cy="3302600"/>
              </a:xfrm>
            </p:grpSpPr>
            <p:sp>
              <p:nvSpPr>
                <p:cNvPr id="318" name="フリーフォーム: 図形 317">
                  <a:extLst>
                    <a:ext uri="{FF2B5EF4-FFF2-40B4-BE49-F238E27FC236}">
                      <a16:creationId xmlns:a16="http://schemas.microsoft.com/office/drawing/2014/main" id="{3E84B998-CC99-3D6B-8D6D-F7AB10BD1FD8}"/>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19" name="楕円 318">
                  <a:extLst>
                    <a:ext uri="{FF2B5EF4-FFF2-40B4-BE49-F238E27FC236}">
                      <a16:creationId xmlns:a16="http://schemas.microsoft.com/office/drawing/2014/main" id="{9AAEFB2F-6BC0-9C1E-123E-E2FD83BB0E3D}"/>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307" name="グループ化 306">
              <a:extLst>
                <a:ext uri="{FF2B5EF4-FFF2-40B4-BE49-F238E27FC236}">
                  <a16:creationId xmlns:a16="http://schemas.microsoft.com/office/drawing/2014/main" id="{14FCCC64-215C-3664-1F52-4D8ECEC76DC7}"/>
                </a:ext>
              </a:extLst>
            </p:cNvPr>
            <p:cNvGrpSpPr/>
            <p:nvPr/>
          </p:nvGrpSpPr>
          <p:grpSpPr>
            <a:xfrm>
              <a:off x="6073561" y="3936387"/>
              <a:ext cx="693200" cy="891289"/>
              <a:chOff x="2682875" y="1869476"/>
              <a:chExt cx="2592000" cy="3332692"/>
            </a:xfrm>
          </p:grpSpPr>
          <p:sp>
            <p:nvSpPr>
              <p:cNvPr id="308" name="円柱 307">
                <a:extLst>
                  <a:ext uri="{FF2B5EF4-FFF2-40B4-BE49-F238E27FC236}">
                    <a16:creationId xmlns:a16="http://schemas.microsoft.com/office/drawing/2014/main" id="{F8FAFFE5-3853-ADEB-D562-CD395CBDA66A}"/>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09" name="円柱 308">
                <a:extLst>
                  <a:ext uri="{FF2B5EF4-FFF2-40B4-BE49-F238E27FC236}">
                    <a16:creationId xmlns:a16="http://schemas.microsoft.com/office/drawing/2014/main" id="{2C66E351-DD1A-60AF-3866-AEE951E8F878}"/>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10" name="円柱 309">
                <a:extLst>
                  <a:ext uri="{FF2B5EF4-FFF2-40B4-BE49-F238E27FC236}">
                    <a16:creationId xmlns:a16="http://schemas.microsoft.com/office/drawing/2014/main" id="{ACF0F128-CCBB-C2CF-053C-C48BEEEF087D}"/>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311" name="グループ化 310">
                <a:extLst>
                  <a:ext uri="{FF2B5EF4-FFF2-40B4-BE49-F238E27FC236}">
                    <a16:creationId xmlns:a16="http://schemas.microsoft.com/office/drawing/2014/main" id="{65CB3042-857F-5F30-BABA-9894A792D046}"/>
                  </a:ext>
                </a:extLst>
              </p:cNvPr>
              <p:cNvGrpSpPr/>
              <p:nvPr/>
            </p:nvGrpSpPr>
            <p:grpSpPr>
              <a:xfrm>
                <a:off x="2682875" y="1869476"/>
                <a:ext cx="2592000" cy="1559524"/>
                <a:chOff x="1320800" y="2336201"/>
                <a:chExt cx="2592000" cy="3302600"/>
              </a:xfrm>
            </p:grpSpPr>
            <p:sp>
              <p:nvSpPr>
                <p:cNvPr id="312" name="フリーフォーム: 図形 311">
                  <a:extLst>
                    <a:ext uri="{FF2B5EF4-FFF2-40B4-BE49-F238E27FC236}">
                      <a16:creationId xmlns:a16="http://schemas.microsoft.com/office/drawing/2014/main" id="{D63F655A-BE15-F31F-63A4-9FF551C82FAB}"/>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13" name="楕円 312">
                  <a:extLst>
                    <a:ext uri="{FF2B5EF4-FFF2-40B4-BE49-F238E27FC236}">
                      <a16:creationId xmlns:a16="http://schemas.microsoft.com/office/drawing/2014/main" id="{8827078A-7477-17FB-19EC-C2384AB03682}"/>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436" name="フリーフォーム: 図形 435">
            <a:extLst>
              <a:ext uri="{FF2B5EF4-FFF2-40B4-BE49-F238E27FC236}">
                <a16:creationId xmlns:a16="http://schemas.microsoft.com/office/drawing/2014/main" id="{EEF49E38-F52F-913F-CBC6-D996516C9FEE}"/>
              </a:ext>
            </a:extLst>
          </p:cNvPr>
          <p:cNvSpPr>
            <a:spLocks/>
          </p:cNvSpPr>
          <p:nvPr/>
        </p:nvSpPr>
        <p:spPr>
          <a:xfrm>
            <a:off x="8971233" y="1195652"/>
            <a:ext cx="1236937" cy="4912465"/>
          </a:xfrm>
          <a:custGeom>
            <a:avLst/>
            <a:gdLst>
              <a:gd name="csX0" fmla="*/ 1229117 w 1236937"/>
              <a:gd name="csY0" fmla="*/ 0 h 4912465"/>
              <a:gd name="csX1" fmla="*/ 1236937 w 1236937"/>
              <a:gd name="csY1" fmla="*/ 3278614 h 4912465"/>
              <a:gd name="csX2" fmla="*/ 1099428 w 1236937"/>
              <a:gd name="csY2" fmla="*/ 3460247 h 4912465"/>
              <a:gd name="csX3" fmla="*/ 1099739 w 1236937"/>
              <a:gd name="csY3" fmla="*/ 3590519 h 4912465"/>
              <a:gd name="csX4" fmla="*/ 634026 w 1236937"/>
              <a:gd name="csY4" fmla="*/ 4205672 h 4912465"/>
              <a:gd name="csX5" fmla="*/ 634026 w 1236937"/>
              <a:gd name="csY5" fmla="*/ 4074990 h 4912465"/>
              <a:gd name="csX6" fmla="*/ 0 w 1236937"/>
              <a:gd name="csY6" fmla="*/ 4912465 h 4912465"/>
              <a:gd name="csX7" fmla="*/ 0 w 1236937"/>
              <a:gd name="csY7" fmla="*/ 1610397 h 4912465"/>
              <a:gd name="csX0" fmla="*/ 1229117 w 1236937"/>
              <a:gd name="csY0" fmla="*/ 0 h 4912465"/>
              <a:gd name="csX1" fmla="*/ 1236937 w 1236937"/>
              <a:gd name="csY1" fmla="*/ 3278614 h 4912465"/>
              <a:gd name="csX2" fmla="*/ 1099428 w 1236937"/>
              <a:gd name="csY2" fmla="*/ 3460247 h 4912465"/>
              <a:gd name="csX3" fmla="*/ 1099739 w 1236937"/>
              <a:gd name="csY3" fmla="*/ 3590519 h 4912465"/>
              <a:gd name="csX4" fmla="*/ 621326 w 1236937"/>
              <a:gd name="csY4" fmla="*/ 187522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42589 w 1236937"/>
              <a:gd name="csY3" fmla="*/ 1520419 h 4912465"/>
              <a:gd name="csX4" fmla="*/ 621326 w 1236937"/>
              <a:gd name="csY4" fmla="*/ 187522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42589 w 1236937"/>
              <a:gd name="csY3" fmla="*/ 1520419 h 4912465"/>
              <a:gd name="csX4" fmla="*/ 634026 w 1236937"/>
              <a:gd name="csY4" fmla="*/ 20974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42589 w 1236937"/>
              <a:gd name="csY3" fmla="*/ 1520419 h 4912465"/>
              <a:gd name="csX4" fmla="*/ 614976 w 1236937"/>
              <a:gd name="csY4" fmla="*/ 21101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42589 w 1236937"/>
              <a:gd name="csY3" fmla="*/ 152041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106089 w 1236937"/>
              <a:gd name="csY3" fmla="*/ 150771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80689 w 1236937"/>
              <a:gd name="csY3" fmla="*/ 143151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80689 w 1236937"/>
              <a:gd name="csY3" fmla="*/ 152041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106089 w 1236937"/>
              <a:gd name="csY3" fmla="*/ 150136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9739 w 1236937"/>
              <a:gd name="csY3" fmla="*/ 152676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9739 w 1236937"/>
              <a:gd name="csY3" fmla="*/ 1526769 h 4912465"/>
              <a:gd name="csX4" fmla="*/ 634026 w 1236937"/>
              <a:gd name="csY4" fmla="*/ 212287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9739 w 1236937"/>
              <a:gd name="csY3" fmla="*/ 1526769 h 4912465"/>
              <a:gd name="csX4" fmla="*/ 824526 w 1236937"/>
              <a:gd name="csY4" fmla="*/ 224987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3389 w 1236937"/>
              <a:gd name="csY3" fmla="*/ 1761719 h 4912465"/>
              <a:gd name="csX4" fmla="*/ 824526 w 1236937"/>
              <a:gd name="csY4" fmla="*/ 224987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3389 w 1236937"/>
              <a:gd name="csY3" fmla="*/ 1761719 h 4912465"/>
              <a:gd name="csX4" fmla="*/ 824526 w 1236937"/>
              <a:gd name="csY4" fmla="*/ 191459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3389 w 1236937"/>
              <a:gd name="csY3" fmla="*/ 1761719 h 4912465"/>
              <a:gd name="csX4" fmla="*/ 824526 w 1236937"/>
              <a:gd name="csY4" fmla="*/ 191459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108629 w 1236937"/>
              <a:gd name="csY3" fmla="*/ 1548359 h 4912465"/>
              <a:gd name="csX4" fmla="*/ 824526 w 1236937"/>
              <a:gd name="csY4" fmla="*/ 191459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108629 w 1236937"/>
              <a:gd name="csY3" fmla="*/ 1548359 h 4912465"/>
              <a:gd name="csX4" fmla="*/ 824526 w 1236937"/>
              <a:gd name="csY4" fmla="*/ 191459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236937" h="4912465">
                <a:moveTo>
                  <a:pt x="1229117" y="0"/>
                </a:moveTo>
                <a:cubicBezTo>
                  <a:pt x="1231724" y="1092871"/>
                  <a:pt x="1234330" y="2185743"/>
                  <a:pt x="1236937" y="3278614"/>
                </a:cubicBezTo>
                <a:lnTo>
                  <a:pt x="1099428" y="3460247"/>
                </a:lnTo>
                <a:cubicBezTo>
                  <a:pt x="1099532" y="3503671"/>
                  <a:pt x="1108525" y="1504935"/>
                  <a:pt x="1108629" y="1548359"/>
                </a:cubicBezTo>
                <a:cubicBezTo>
                  <a:pt x="973288" y="1302137"/>
                  <a:pt x="830327" y="1673134"/>
                  <a:pt x="824526" y="1914592"/>
                </a:cubicBezTo>
                <a:cubicBezTo>
                  <a:pt x="828759" y="2647848"/>
                  <a:pt x="820293" y="3094084"/>
                  <a:pt x="824526" y="3827340"/>
                </a:cubicBezTo>
                <a:lnTo>
                  <a:pt x="0" y="4912465"/>
                </a:lnTo>
                <a:lnTo>
                  <a:pt x="0" y="1610397"/>
                </a:lnTo>
                <a:lnTo>
                  <a:pt x="1229117" y="0"/>
                </a:lnTo>
                <a:close/>
              </a:path>
            </a:pathLst>
          </a:cu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37" name="テキスト ボックス 436">
            <a:extLst>
              <a:ext uri="{FF2B5EF4-FFF2-40B4-BE49-F238E27FC236}">
                <a16:creationId xmlns:a16="http://schemas.microsoft.com/office/drawing/2014/main" id="{FD243A73-1A89-0A1B-58AC-D27EE2C1C203}"/>
              </a:ext>
            </a:extLst>
          </p:cNvPr>
          <p:cNvSpPr txBox="1"/>
          <p:nvPr/>
        </p:nvSpPr>
        <p:spPr>
          <a:xfrm>
            <a:off x="10206232" y="1363738"/>
            <a:ext cx="319281" cy="1323439"/>
          </a:xfrm>
          <a:prstGeom prst="rect">
            <a:avLst/>
          </a:prstGeom>
          <a:blipFill dpi="0" rotWithShape="1">
            <a:blip r:embed="rId2">
              <a:alphaModFix amt="66000"/>
            </a:blip>
            <a:srcRect/>
            <a:tile tx="0" ty="0" sx="100000" sy="100000" flip="none" algn="tl"/>
          </a:blipFill>
          <a:ln w="28575">
            <a:solidFill>
              <a:schemeClr val="tx1"/>
            </a:solidFill>
          </a:ln>
        </p:spPr>
        <p:txBody>
          <a:bodyPr wrap="square">
            <a:spAutoFit/>
          </a:bodyPr>
          <a:lstStyle/>
          <a:p>
            <a:pPr algn="ctr"/>
            <a:r>
              <a:rPr lang="ja-JP" altLang="en-US" sz="2000" b="1" dirty="0">
                <a:latin typeface="HGS行書体" panose="03000600000000000000" pitchFamily="66" charset="-128"/>
                <a:ea typeface="HGS行書体" panose="03000600000000000000" pitchFamily="66" charset="-128"/>
              </a:rPr>
              <a:t>Ａ社そば</a:t>
            </a:r>
            <a:endParaRPr lang="en-US" altLang="ja-JP" sz="2000" b="1" dirty="0">
              <a:latin typeface="HGS行書体" panose="03000600000000000000" pitchFamily="66" charset="-128"/>
              <a:ea typeface="HGS行書体" panose="03000600000000000000" pitchFamily="66" charset="-128"/>
            </a:endParaRPr>
          </a:p>
        </p:txBody>
      </p:sp>
      <p:grpSp>
        <p:nvGrpSpPr>
          <p:cNvPr id="438" name="グループ化 437">
            <a:extLst>
              <a:ext uri="{FF2B5EF4-FFF2-40B4-BE49-F238E27FC236}">
                <a16:creationId xmlns:a16="http://schemas.microsoft.com/office/drawing/2014/main" id="{DAD3BE8D-7355-07E7-7109-4DDA64BEF2D0}"/>
              </a:ext>
            </a:extLst>
          </p:cNvPr>
          <p:cNvGrpSpPr/>
          <p:nvPr/>
        </p:nvGrpSpPr>
        <p:grpSpPr>
          <a:xfrm>
            <a:off x="10107799" y="2938503"/>
            <a:ext cx="916335" cy="1639346"/>
            <a:chOff x="7837650" y="1508589"/>
            <a:chExt cx="2317805" cy="4146609"/>
          </a:xfrm>
        </p:grpSpPr>
        <p:grpSp>
          <p:nvGrpSpPr>
            <p:cNvPr id="439" name="グループ化 438">
              <a:extLst>
                <a:ext uri="{FF2B5EF4-FFF2-40B4-BE49-F238E27FC236}">
                  <a16:creationId xmlns:a16="http://schemas.microsoft.com/office/drawing/2014/main" id="{73D8896D-B089-806F-3512-F6C000AD1A4F}"/>
                </a:ext>
              </a:extLst>
            </p:cNvPr>
            <p:cNvGrpSpPr/>
            <p:nvPr/>
          </p:nvGrpSpPr>
          <p:grpSpPr>
            <a:xfrm>
              <a:off x="8363285" y="4905320"/>
              <a:ext cx="1246333" cy="749878"/>
              <a:chOff x="1320800" y="2336201"/>
              <a:chExt cx="2592000" cy="3302600"/>
            </a:xfrm>
          </p:grpSpPr>
          <p:sp>
            <p:nvSpPr>
              <p:cNvPr id="447" name="フリーフォーム: 図形 446">
                <a:extLst>
                  <a:ext uri="{FF2B5EF4-FFF2-40B4-BE49-F238E27FC236}">
                    <a16:creationId xmlns:a16="http://schemas.microsoft.com/office/drawing/2014/main" id="{7E57E703-E6B9-6D85-6AFE-905FED4A89B4}"/>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448" name="楕円 447">
                <a:extLst>
                  <a:ext uri="{FF2B5EF4-FFF2-40B4-BE49-F238E27FC236}">
                    <a16:creationId xmlns:a16="http://schemas.microsoft.com/office/drawing/2014/main" id="{E9E4495D-9D8B-F857-1274-AA04F6550F3A}"/>
                  </a:ext>
                </a:extLst>
              </p:cNvPr>
              <p:cNvSpPr/>
              <p:nvPr/>
            </p:nvSpPr>
            <p:spPr>
              <a:xfrm>
                <a:off x="1320800" y="2336201"/>
                <a:ext cx="2592000" cy="2592000"/>
              </a:xfrm>
              <a:prstGeom prst="ellipse">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grpSp>
        <p:sp>
          <p:nvSpPr>
            <p:cNvPr id="440" name="円柱 439">
              <a:extLst>
                <a:ext uri="{FF2B5EF4-FFF2-40B4-BE49-F238E27FC236}">
                  <a16:creationId xmlns:a16="http://schemas.microsoft.com/office/drawing/2014/main" id="{BFB34859-8785-14AA-EF8A-460E081AEEB6}"/>
                </a:ext>
              </a:extLst>
            </p:cNvPr>
            <p:cNvSpPr/>
            <p:nvPr/>
          </p:nvSpPr>
          <p:spPr>
            <a:xfrm>
              <a:off x="8832424" y="3054813"/>
              <a:ext cx="308056" cy="221309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600" dirty="0">
                <a:latin typeface="Meiryo UI" panose="020B0604030504040204" pitchFamily="50" charset="-128"/>
                <a:ea typeface="Meiryo UI" panose="020B0604030504040204" pitchFamily="50" charset="-128"/>
              </a:endParaRPr>
            </a:p>
          </p:txBody>
        </p:sp>
        <p:sp>
          <p:nvSpPr>
            <p:cNvPr id="441" name="正方形/長方形 440">
              <a:extLst>
                <a:ext uri="{FF2B5EF4-FFF2-40B4-BE49-F238E27FC236}">
                  <a16:creationId xmlns:a16="http://schemas.microsoft.com/office/drawing/2014/main" id="{1C83F461-07B0-D4FA-04FE-32C30E890AA9}"/>
                </a:ext>
              </a:extLst>
            </p:cNvPr>
            <p:cNvSpPr/>
            <p:nvPr/>
          </p:nvSpPr>
          <p:spPr>
            <a:xfrm>
              <a:off x="8273898" y="1508589"/>
              <a:ext cx="1866900" cy="957173"/>
            </a:xfrm>
            <a:prstGeom prst="rect">
              <a:avLst/>
            </a:prstGeom>
            <a:solidFill>
              <a:srgbClr val="9933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700" b="1" dirty="0">
                  <a:latin typeface="Meiryo UI" panose="020B0604030504040204" pitchFamily="50" charset="-128"/>
                  <a:ea typeface="Meiryo UI" panose="020B0604030504040204" pitchFamily="50" charset="-128"/>
                </a:rPr>
                <a:t>ここに名前を</a:t>
              </a:r>
              <a:endParaRPr kumimoji="1" lang="en-US" altLang="ja-JP" sz="700" b="1" dirty="0">
                <a:latin typeface="Meiryo UI" panose="020B0604030504040204" pitchFamily="50" charset="-128"/>
                <a:ea typeface="Meiryo UI" panose="020B0604030504040204" pitchFamily="50" charset="-128"/>
              </a:endParaRPr>
            </a:p>
            <a:p>
              <a:pPr algn="ctr"/>
              <a:r>
                <a:rPr lang="ja-JP" altLang="en-US" sz="700" b="1" dirty="0">
                  <a:latin typeface="Meiryo UI" panose="020B0604030504040204" pitchFamily="50" charset="-128"/>
                  <a:ea typeface="Meiryo UI" panose="020B0604030504040204" pitchFamily="50" charset="-128"/>
                </a:rPr>
                <a:t>書いてお待ちください</a:t>
              </a:r>
              <a:endParaRPr kumimoji="1" lang="ja-JP" altLang="en-US" sz="700" b="1" dirty="0">
                <a:latin typeface="Meiryo UI" panose="020B0604030504040204" pitchFamily="50" charset="-128"/>
                <a:ea typeface="Meiryo UI" panose="020B0604030504040204" pitchFamily="50" charset="-128"/>
              </a:endParaRPr>
            </a:p>
          </p:txBody>
        </p:sp>
        <p:sp>
          <p:nvSpPr>
            <p:cNvPr id="442" name="平行四辺形 441">
              <a:extLst>
                <a:ext uri="{FF2B5EF4-FFF2-40B4-BE49-F238E27FC236}">
                  <a16:creationId xmlns:a16="http://schemas.microsoft.com/office/drawing/2014/main" id="{ECA32626-4868-6947-9F28-05CA4FB9970A}"/>
                </a:ext>
              </a:extLst>
            </p:cNvPr>
            <p:cNvSpPr/>
            <p:nvPr/>
          </p:nvSpPr>
          <p:spPr>
            <a:xfrm>
              <a:off x="7842535" y="2478554"/>
              <a:ext cx="2312920" cy="1016288"/>
            </a:xfrm>
            <a:prstGeom prst="parallelogram">
              <a:avLst>
                <a:gd name="adj" fmla="val 41923"/>
              </a:avLst>
            </a:prstGeom>
            <a:solidFill>
              <a:srgbClr val="9933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443" name="平行四辺形 442">
              <a:extLst>
                <a:ext uri="{FF2B5EF4-FFF2-40B4-BE49-F238E27FC236}">
                  <a16:creationId xmlns:a16="http://schemas.microsoft.com/office/drawing/2014/main" id="{3D06E16D-7811-D72B-881F-6F85F3FA3157}"/>
                </a:ext>
              </a:extLst>
            </p:cNvPr>
            <p:cNvSpPr/>
            <p:nvPr/>
          </p:nvSpPr>
          <p:spPr>
            <a:xfrm>
              <a:off x="8128939" y="2559228"/>
              <a:ext cx="1735227" cy="869772"/>
            </a:xfrm>
            <a:prstGeom prst="parallelogram">
              <a:avLst>
                <a:gd name="adj" fmla="val 41923"/>
              </a:avLst>
            </a:prstGeom>
            <a:solidFill>
              <a:schemeClr val="bg1">
                <a:lumMod val="8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444" name="平行四辺形 443">
              <a:extLst>
                <a:ext uri="{FF2B5EF4-FFF2-40B4-BE49-F238E27FC236}">
                  <a16:creationId xmlns:a16="http://schemas.microsoft.com/office/drawing/2014/main" id="{7228F34B-255C-0A0E-6FF3-F009DA223B7D}"/>
                </a:ext>
              </a:extLst>
            </p:cNvPr>
            <p:cNvSpPr/>
            <p:nvPr/>
          </p:nvSpPr>
          <p:spPr>
            <a:xfrm>
              <a:off x="8363285" y="2658254"/>
              <a:ext cx="793741" cy="698557"/>
            </a:xfrm>
            <a:prstGeom prst="parallelogram">
              <a:avLst>
                <a:gd name="adj" fmla="val 41923"/>
              </a:avLst>
            </a:prstGeom>
            <a:solidFill>
              <a:schemeClr val="bg1">
                <a:lumMod val="8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445" name="平行四辺形 444">
              <a:extLst>
                <a:ext uri="{FF2B5EF4-FFF2-40B4-BE49-F238E27FC236}">
                  <a16:creationId xmlns:a16="http://schemas.microsoft.com/office/drawing/2014/main" id="{AD79BA83-5654-13CE-0339-F4045C6E15A2}"/>
                </a:ext>
              </a:extLst>
            </p:cNvPr>
            <p:cNvSpPr/>
            <p:nvPr/>
          </p:nvSpPr>
          <p:spPr>
            <a:xfrm>
              <a:off x="8656300" y="2658254"/>
              <a:ext cx="952741" cy="698557"/>
            </a:xfrm>
            <a:prstGeom prst="parallelogram">
              <a:avLst>
                <a:gd name="adj" fmla="val 41923"/>
              </a:avLst>
            </a:prstGeom>
            <a:solidFill>
              <a:schemeClr val="bg1">
                <a:lumMod val="8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446" name="正方形/長方形 445">
              <a:extLst>
                <a:ext uri="{FF2B5EF4-FFF2-40B4-BE49-F238E27FC236}">
                  <a16:creationId xmlns:a16="http://schemas.microsoft.com/office/drawing/2014/main" id="{60F910E8-D63E-0FDA-3A32-00A73AF2D4ED}"/>
                </a:ext>
              </a:extLst>
            </p:cNvPr>
            <p:cNvSpPr/>
            <p:nvPr/>
          </p:nvSpPr>
          <p:spPr>
            <a:xfrm>
              <a:off x="7837650" y="3349658"/>
              <a:ext cx="1886742" cy="139080"/>
            </a:xfrm>
            <a:prstGeom prst="rect">
              <a:avLst/>
            </a:prstGeom>
            <a:solidFill>
              <a:srgbClr val="9933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1413147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DDA83-661C-EBB5-DAAA-2A7FE19F6AB5}"/>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F38D9A47-5549-E8C0-7598-6E7E09B24A14}"/>
              </a:ext>
            </a:extLst>
          </p:cNvPr>
          <p:cNvSpPr>
            <a:spLocks noGrp="1"/>
          </p:cNvSpPr>
          <p:nvPr>
            <p:ph type="title"/>
          </p:nvPr>
        </p:nvSpPr>
        <p:spPr/>
        <p:txBody>
          <a:bodyPr/>
          <a:lstStyle/>
          <a:p>
            <a:r>
              <a:rPr lang="en-US" altLang="ja-JP" dirty="0"/>
              <a:t>TCP</a:t>
            </a:r>
            <a:r>
              <a:rPr lang="ja-JP" altLang="en-US" dirty="0"/>
              <a:t>アノマリー攻撃</a:t>
            </a:r>
          </a:p>
        </p:txBody>
      </p:sp>
      <p:sp>
        <p:nvSpPr>
          <p:cNvPr id="102" name="平行四辺形 101">
            <a:extLst>
              <a:ext uri="{FF2B5EF4-FFF2-40B4-BE49-F238E27FC236}">
                <a16:creationId xmlns:a16="http://schemas.microsoft.com/office/drawing/2014/main" id="{985475E7-425A-55F0-7A43-C2071D50A4E6}"/>
              </a:ext>
            </a:extLst>
          </p:cNvPr>
          <p:cNvSpPr/>
          <p:nvPr/>
        </p:nvSpPr>
        <p:spPr>
          <a:xfrm>
            <a:off x="3615191" y="2784596"/>
            <a:ext cx="3088631" cy="293013"/>
          </a:xfrm>
          <a:prstGeom prst="parallelogram">
            <a:avLst>
              <a:gd name="adj" fmla="val 75000"/>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3" name="正方形/長方形 102">
            <a:extLst>
              <a:ext uri="{FF2B5EF4-FFF2-40B4-BE49-F238E27FC236}">
                <a16:creationId xmlns:a16="http://schemas.microsoft.com/office/drawing/2014/main" id="{5E967F34-38B5-6494-4737-FA6CBCBB51A2}"/>
              </a:ext>
            </a:extLst>
          </p:cNvPr>
          <p:cNvSpPr>
            <a:spLocks/>
          </p:cNvSpPr>
          <p:nvPr/>
        </p:nvSpPr>
        <p:spPr>
          <a:xfrm>
            <a:off x="3613840" y="3073230"/>
            <a:ext cx="2875544" cy="594788"/>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7" name="フリーフォーム: 図形 116">
            <a:extLst>
              <a:ext uri="{FF2B5EF4-FFF2-40B4-BE49-F238E27FC236}">
                <a16:creationId xmlns:a16="http://schemas.microsoft.com/office/drawing/2014/main" id="{096A1640-A2E4-AB7C-2224-237E978DF8B2}"/>
              </a:ext>
            </a:extLst>
          </p:cNvPr>
          <p:cNvSpPr>
            <a:spLocks/>
          </p:cNvSpPr>
          <p:nvPr/>
        </p:nvSpPr>
        <p:spPr>
          <a:xfrm>
            <a:off x="6482274" y="2787414"/>
            <a:ext cx="222898" cy="885234"/>
          </a:xfrm>
          <a:custGeom>
            <a:avLst/>
            <a:gdLst>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69635 h 1496370"/>
              <a:gd name="csX46" fmla="*/ 0 w 376779"/>
              <a:gd name="csY46" fmla="*/ 712089 h 1496370"/>
              <a:gd name="csX47" fmla="*/ 0 w 376779"/>
              <a:gd name="csY47" fmla="*/ 670614 h 1496370"/>
              <a:gd name="csX48" fmla="*/ 0 w 376779"/>
              <a:gd name="csY48" fmla="*/ 636098 h 1496370"/>
              <a:gd name="csX49" fmla="*/ 0 w 376779"/>
              <a:gd name="csY49" fmla="*/ 625892 h 1496370"/>
              <a:gd name="csX50" fmla="*/ 0 w 376779"/>
              <a:gd name="csY50" fmla="*/ 535260 h 1496370"/>
              <a:gd name="csX51" fmla="*/ 0 w 376779"/>
              <a:gd name="csY51" fmla="*/ 490538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12089 h 1496370"/>
              <a:gd name="csX46" fmla="*/ 0 w 376779"/>
              <a:gd name="csY46" fmla="*/ 670614 h 1496370"/>
              <a:gd name="csX47" fmla="*/ 0 w 376779"/>
              <a:gd name="csY47" fmla="*/ 636098 h 1496370"/>
              <a:gd name="csX48" fmla="*/ 0 w 376779"/>
              <a:gd name="csY48" fmla="*/ 625892 h 1496370"/>
              <a:gd name="csX49" fmla="*/ 0 w 376779"/>
              <a:gd name="csY49" fmla="*/ 535260 h 1496370"/>
              <a:gd name="csX50" fmla="*/ 0 w 376779"/>
              <a:gd name="csY50" fmla="*/ 490538 h 1496370"/>
              <a:gd name="csX51" fmla="*/ 374397 w 376779"/>
              <a:gd name="csY5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814357 h 1496370"/>
              <a:gd name="csX43" fmla="*/ 0 w 376779"/>
              <a:gd name="csY43" fmla="*/ 771452 h 1496370"/>
              <a:gd name="csX44" fmla="*/ 0 w 376779"/>
              <a:gd name="csY44" fmla="*/ 712089 h 1496370"/>
              <a:gd name="csX45" fmla="*/ 0 w 376779"/>
              <a:gd name="csY45" fmla="*/ 670614 h 1496370"/>
              <a:gd name="csX46" fmla="*/ 0 w 376779"/>
              <a:gd name="csY46" fmla="*/ 636098 h 1496370"/>
              <a:gd name="csX47" fmla="*/ 0 w 376779"/>
              <a:gd name="csY47" fmla="*/ 625892 h 1496370"/>
              <a:gd name="csX48" fmla="*/ 0 w 376779"/>
              <a:gd name="csY48" fmla="*/ 535260 h 1496370"/>
              <a:gd name="csX49" fmla="*/ 0 w 376779"/>
              <a:gd name="csY49" fmla="*/ 490538 h 1496370"/>
              <a:gd name="csX50" fmla="*/ 374397 w 376779"/>
              <a:gd name="csY5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7061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535260 h 1496370"/>
              <a:gd name="csX47" fmla="*/ 0 w 376779"/>
              <a:gd name="csY47" fmla="*/ 490538 h 1496370"/>
              <a:gd name="csX48" fmla="*/ 374397 w 376779"/>
              <a:gd name="csY4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535260 h 1496370"/>
              <a:gd name="csX46" fmla="*/ 0 w 376779"/>
              <a:gd name="csY46" fmla="*/ 490538 h 1496370"/>
              <a:gd name="csX47" fmla="*/ 374397 w 376779"/>
              <a:gd name="csY4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535260 h 1496370"/>
              <a:gd name="csX45" fmla="*/ 0 w 376779"/>
              <a:gd name="csY45" fmla="*/ 490538 h 1496370"/>
              <a:gd name="csX46" fmla="*/ 374397 w 376779"/>
              <a:gd name="csY4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535260 h 1496370"/>
              <a:gd name="csX44" fmla="*/ 0 w 376779"/>
              <a:gd name="csY44" fmla="*/ 490538 h 1496370"/>
              <a:gd name="csX45" fmla="*/ 374397 w 376779"/>
              <a:gd name="csY4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535260 h 1496370"/>
              <a:gd name="csX43" fmla="*/ 0 w 376779"/>
              <a:gd name="csY43" fmla="*/ 490538 h 1496370"/>
              <a:gd name="csX44" fmla="*/ 374397 w 376779"/>
              <a:gd name="csY4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847443 h 1496370"/>
              <a:gd name="csX41" fmla="*/ 0 w 376779"/>
              <a:gd name="csY41" fmla="*/ 535260 h 1496370"/>
              <a:gd name="csX42" fmla="*/ 0 w 376779"/>
              <a:gd name="csY42" fmla="*/ 490538 h 1496370"/>
              <a:gd name="csX43" fmla="*/ 374397 w 376779"/>
              <a:gd name="csY4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847443 h 1496370"/>
              <a:gd name="csX40" fmla="*/ 0 w 376779"/>
              <a:gd name="csY40" fmla="*/ 535260 h 1496370"/>
              <a:gd name="csX41" fmla="*/ 0 w 376779"/>
              <a:gd name="csY41" fmla="*/ 490538 h 1496370"/>
              <a:gd name="csX42" fmla="*/ 374397 w 376779"/>
              <a:gd name="csY4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535260 h 1496370"/>
              <a:gd name="csX40" fmla="*/ 0 w 376779"/>
              <a:gd name="csY40" fmla="*/ 490538 h 1496370"/>
              <a:gd name="csX41" fmla="*/ 374397 w 376779"/>
              <a:gd name="csY4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535260 h 1496370"/>
              <a:gd name="csX39" fmla="*/ 0 w 376779"/>
              <a:gd name="csY39" fmla="*/ 490538 h 1496370"/>
              <a:gd name="csX40" fmla="*/ 374397 w 376779"/>
              <a:gd name="csY4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40171 h 1496370"/>
              <a:gd name="csX37" fmla="*/ 0 w 376779"/>
              <a:gd name="csY37" fmla="*/ 535260 h 1496370"/>
              <a:gd name="csX38" fmla="*/ 0 w 376779"/>
              <a:gd name="csY38" fmla="*/ 490538 h 1496370"/>
              <a:gd name="csX39" fmla="*/ 374397 w 376779"/>
              <a:gd name="csY3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40171 h 1496370"/>
              <a:gd name="csX36" fmla="*/ 0 w 376779"/>
              <a:gd name="csY36" fmla="*/ 535260 h 1496370"/>
              <a:gd name="csX37" fmla="*/ 0 w 376779"/>
              <a:gd name="csY37" fmla="*/ 490538 h 1496370"/>
              <a:gd name="csX38" fmla="*/ 374397 w 376779"/>
              <a:gd name="csY3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040171 h 1496370"/>
              <a:gd name="csX35" fmla="*/ 0 w 376779"/>
              <a:gd name="csY35" fmla="*/ 535260 h 1496370"/>
              <a:gd name="csX36" fmla="*/ 0 w 376779"/>
              <a:gd name="csY36" fmla="*/ 490538 h 1496370"/>
              <a:gd name="csX37" fmla="*/ 374397 w 376779"/>
              <a:gd name="csY3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535260 h 1496370"/>
              <a:gd name="csX35" fmla="*/ 0 w 376779"/>
              <a:gd name="csY35" fmla="*/ 490538 h 1496370"/>
              <a:gd name="csX36" fmla="*/ 374397 w 376779"/>
              <a:gd name="csY3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490538 h 1496370"/>
              <a:gd name="csX35" fmla="*/ 374397 w 376779"/>
              <a:gd name="csY3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20247 h 1496370"/>
              <a:gd name="csX31" fmla="*/ 0 w 376779"/>
              <a:gd name="csY31" fmla="*/ 1185731 h 1496370"/>
              <a:gd name="csX32" fmla="*/ 0 w 376779"/>
              <a:gd name="csY32" fmla="*/ 1175525 h 1496370"/>
              <a:gd name="csX33" fmla="*/ 0 w 376779"/>
              <a:gd name="csY33" fmla="*/ 490538 h 1496370"/>
              <a:gd name="csX34" fmla="*/ 374397 w 376779"/>
              <a:gd name="csY3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1175525 h 1496370"/>
              <a:gd name="csX32" fmla="*/ 0 w 376779"/>
              <a:gd name="csY32" fmla="*/ 490538 h 1496370"/>
              <a:gd name="csX33" fmla="*/ 374397 w 376779"/>
              <a:gd name="csY3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490538 h 1496370"/>
              <a:gd name="csX32" fmla="*/ 374397 w 376779"/>
              <a:gd name="csY3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1185731 h 1496370"/>
              <a:gd name="csX30" fmla="*/ 0 w 376779"/>
              <a:gd name="csY30" fmla="*/ 490538 h 1496370"/>
              <a:gd name="csX31" fmla="*/ 374397 w 376779"/>
              <a:gd name="csY3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490538 h 1496370"/>
              <a:gd name="csX30" fmla="*/ 374397 w 376779"/>
              <a:gd name="csY3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220247 h 1496370"/>
              <a:gd name="csX28" fmla="*/ 0 w 376779"/>
              <a:gd name="csY28" fmla="*/ 490538 h 1496370"/>
              <a:gd name="csX29" fmla="*/ 374397 w 376779"/>
              <a:gd name="csY2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490538 h 1496370"/>
              <a:gd name="csX28" fmla="*/ 374397 w 376779"/>
              <a:gd name="csY2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6779 w 376779"/>
              <a:gd name="csY10" fmla="*/ 452029 h 1496370"/>
              <a:gd name="csX11" fmla="*/ 374950 w 376779"/>
              <a:gd name="csY11" fmla="*/ 454444 h 1496370"/>
              <a:gd name="csX12" fmla="*/ 376779 w 376779"/>
              <a:gd name="csY12" fmla="*/ 552867 h 1496370"/>
              <a:gd name="csX13" fmla="*/ 375401 w 376779"/>
              <a:gd name="csY13" fmla="*/ 554687 h 1496370"/>
              <a:gd name="csX14" fmla="*/ 376779 w 376779"/>
              <a:gd name="csY14" fmla="*/ 628858 h 1496370"/>
              <a:gd name="csX15" fmla="*/ 375891 w 376779"/>
              <a:gd name="csY15" fmla="*/ 630031 h 1496370"/>
              <a:gd name="csX16" fmla="*/ 376779 w 376779"/>
              <a:gd name="csY16" fmla="*/ 677843 h 1496370"/>
              <a:gd name="csX17" fmla="*/ 375968 w 376779"/>
              <a:gd name="csY17" fmla="*/ 678914 h 1496370"/>
              <a:gd name="csX18" fmla="*/ 376779 w 376779"/>
              <a:gd name="csY18" fmla="*/ 722565 h 1496370"/>
              <a:gd name="csX19" fmla="*/ 374950 w 376779"/>
              <a:gd name="csY19" fmla="*/ 724980 h 1496370"/>
              <a:gd name="csX20" fmla="*/ 376779 w 376779"/>
              <a:gd name="csY20" fmla="*/ 823403 h 1496370"/>
              <a:gd name="csX21" fmla="*/ 375401 w 376779"/>
              <a:gd name="csY21" fmla="*/ 825223 h 1496370"/>
              <a:gd name="csX22" fmla="*/ 376779 w 376779"/>
              <a:gd name="csY22" fmla="*/ 899394 h 1496370"/>
              <a:gd name="csX23" fmla="*/ 374978 w 376779"/>
              <a:gd name="csY23" fmla="*/ 901772 h 1496370"/>
              <a:gd name="csX24" fmla="*/ 376779 w 376779"/>
              <a:gd name="csY24" fmla="*/ 998688 h 1496370"/>
              <a:gd name="csX25" fmla="*/ 0 w 376779"/>
              <a:gd name="csY25" fmla="*/ 1496370 h 1496370"/>
              <a:gd name="csX26" fmla="*/ 0 w 376779"/>
              <a:gd name="csY26" fmla="*/ 490538 h 1496370"/>
              <a:gd name="csX27" fmla="*/ 374397 w 376779"/>
              <a:gd name="csY27" fmla="*/ 0 h 1496370"/>
              <a:gd name="csX0" fmla="*/ 374397 w 376779"/>
              <a:gd name="csY0" fmla="*/ 0 h 1496370"/>
              <a:gd name="csX1" fmla="*/ 376779 w 376779"/>
              <a:gd name="csY1" fmla="*/ 128210 h 1496370"/>
              <a:gd name="csX2" fmla="*/ 376779 w 376779"/>
              <a:gd name="csY2" fmla="*/ 172932 h 1496370"/>
              <a:gd name="csX3" fmla="*/ 374950 w 376779"/>
              <a:gd name="csY3" fmla="*/ 175347 h 1496370"/>
              <a:gd name="csX4" fmla="*/ 376779 w 376779"/>
              <a:gd name="csY4" fmla="*/ 273770 h 1496370"/>
              <a:gd name="csX5" fmla="*/ 375401 w 376779"/>
              <a:gd name="csY5" fmla="*/ 275590 h 1496370"/>
              <a:gd name="csX6" fmla="*/ 376779 w 376779"/>
              <a:gd name="csY6" fmla="*/ 349761 h 1496370"/>
              <a:gd name="csX7" fmla="*/ 375735 w 376779"/>
              <a:gd name="csY7" fmla="*/ 351139 h 1496370"/>
              <a:gd name="csX8" fmla="*/ 376779 w 376779"/>
              <a:gd name="csY8" fmla="*/ 407307 h 1496370"/>
              <a:gd name="csX9" fmla="*/ 376779 w 376779"/>
              <a:gd name="csY9" fmla="*/ 452029 h 1496370"/>
              <a:gd name="csX10" fmla="*/ 374950 w 376779"/>
              <a:gd name="csY10" fmla="*/ 454444 h 1496370"/>
              <a:gd name="csX11" fmla="*/ 376779 w 376779"/>
              <a:gd name="csY11" fmla="*/ 552867 h 1496370"/>
              <a:gd name="csX12" fmla="*/ 375401 w 376779"/>
              <a:gd name="csY12" fmla="*/ 554687 h 1496370"/>
              <a:gd name="csX13" fmla="*/ 376779 w 376779"/>
              <a:gd name="csY13" fmla="*/ 628858 h 1496370"/>
              <a:gd name="csX14" fmla="*/ 375891 w 376779"/>
              <a:gd name="csY14" fmla="*/ 630031 h 1496370"/>
              <a:gd name="csX15" fmla="*/ 376779 w 376779"/>
              <a:gd name="csY15" fmla="*/ 677843 h 1496370"/>
              <a:gd name="csX16" fmla="*/ 375968 w 376779"/>
              <a:gd name="csY16" fmla="*/ 678914 h 1496370"/>
              <a:gd name="csX17" fmla="*/ 376779 w 376779"/>
              <a:gd name="csY17" fmla="*/ 722565 h 1496370"/>
              <a:gd name="csX18" fmla="*/ 374950 w 376779"/>
              <a:gd name="csY18" fmla="*/ 724980 h 1496370"/>
              <a:gd name="csX19" fmla="*/ 376779 w 376779"/>
              <a:gd name="csY19" fmla="*/ 823403 h 1496370"/>
              <a:gd name="csX20" fmla="*/ 375401 w 376779"/>
              <a:gd name="csY20" fmla="*/ 825223 h 1496370"/>
              <a:gd name="csX21" fmla="*/ 376779 w 376779"/>
              <a:gd name="csY21" fmla="*/ 899394 h 1496370"/>
              <a:gd name="csX22" fmla="*/ 374978 w 376779"/>
              <a:gd name="csY22" fmla="*/ 901772 h 1496370"/>
              <a:gd name="csX23" fmla="*/ 376779 w 376779"/>
              <a:gd name="csY23" fmla="*/ 998688 h 1496370"/>
              <a:gd name="csX24" fmla="*/ 0 w 376779"/>
              <a:gd name="csY24" fmla="*/ 1496370 h 1496370"/>
              <a:gd name="csX25" fmla="*/ 0 w 376779"/>
              <a:gd name="csY25" fmla="*/ 490538 h 1496370"/>
              <a:gd name="csX26" fmla="*/ 374397 w 376779"/>
              <a:gd name="csY26" fmla="*/ 0 h 1496370"/>
              <a:gd name="csX0" fmla="*/ 374397 w 376779"/>
              <a:gd name="csY0" fmla="*/ 0 h 1496370"/>
              <a:gd name="csX1" fmla="*/ 376779 w 376779"/>
              <a:gd name="csY1" fmla="*/ 128210 h 1496370"/>
              <a:gd name="csX2" fmla="*/ 376779 w 376779"/>
              <a:gd name="csY2" fmla="*/ 172932 h 1496370"/>
              <a:gd name="csX3" fmla="*/ 376779 w 376779"/>
              <a:gd name="csY3" fmla="*/ 273770 h 1496370"/>
              <a:gd name="csX4" fmla="*/ 375401 w 376779"/>
              <a:gd name="csY4" fmla="*/ 275590 h 1496370"/>
              <a:gd name="csX5" fmla="*/ 376779 w 376779"/>
              <a:gd name="csY5" fmla="*/ 349761 h 1496370"/>
              <a:gd name="csX6" fmla="*/ 375735 w 376779"/>
              <a:gd name="csY6" fmla="*/ 351139 h 1496370"/>
              <a:gd name="csX7" fmla="*/ 376779 w 376779"/>
              <a:gd name="csY7" fmla="*/ 407307 h 1496370"/>
              <a:gd name="csX8" fmla="*/ 376779 w 376779"/>
              <a:gd name="csY8" fmla="*/ 452029 h 1496370"/>
              <a:gd name="csX9" fmla="*/ 374950 w 376779"/>
              <a:gd name="csY9" fmla="*/ 454444 h 1496370"/>
              <a:gd name="csX10" fmla="*/ 376779 w 376779"/>
              <a:gd name="csY10" fmla="*/ 552867 h 1496370"/>
              <a:gd name="csX11" fmla="*/ 375401 w 376779"/>
              <a:gd name="csY11" fmla="*/ 554687 h 1496370"/>
              <a:gd name="csX12" fmla="*/ 376779 w 376779"/>
              <a:gd name="csY12" fmla="*/ 628858 h 1496370"/>
              <a:gd name="csX13" fmla="*/ 375891 w 376779"/>
              <a:gd name="csY13" fmla="*/ 630031 h 1496370"/>
              <a:gd name="csX14" fmla="*/ 376779 w 376779"/>
              <a:gd name="csY14" fmla="*/ 677843 h 1496370"/>
              <a:gd name="csX15" fmla="*/ 375968 w 376779"/>
              <a:gd name="csY15" fmla="*/ 678914 h 1496370"/>
              <a:gd name="csX16" fmla="*/ 376779 w 376779"/>
              <a:gd name="csY16" fmla="*/ 722565 h 1496370"/>
              <a:gd name="csX17" fmla="*/ 374950 w 376779"/>
              <a:gd name="csY17" fmla="*/ 724980 h 1496370"/>
              <a:gd name="csX18" fmla="*/ 376779 w 376779"/>
              <a:gd name="csY18" fmla="*/ 823403 h 1496370"/>
              <a:gd name="csX19" fmla="*/ 375401 w 376779"/>
              <a:gd name="csY19" fmla="*/ 825223 h 1496370"/>
              <a:gd name="csX20" fmla="*/ 376779 w 376779"/>
              <a:gd name="csY20" fmla="*/ 899394 h 1496370"/>
              <a:gd name="csX21" fmla="*/ 374978 w 376779"/>
              <a:gd name="csY21" fmla="*/ 901772 h 1496370"/>
              <a:gd name="csX22" fmla="*/ 376779 w 376779"/>
              <a:gd name="csY22" fmla="*/ 998688 h 1496370"/>
              <a:gd name="csX23" fmla="*/ 0 w 376779"/>
              <a:gd name="csY23" fmla="*/ 1496370 h 1496370"/>
              <a:gd name="csX24" fmla="*/ 0 w 376779"/>
              <a:gd name="csY24" fmla="*/ 490538 h 1496370"/>
              <a:gd name="csX25" fmla="*/ 374397 w 376779"/>
              <a:gd name="csY25"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4950 w 376779"/>
              <a:gd name="csY8" fmla="*/ 454444 h 1496370"/>
              <a:gd name="csX9" fmla="*/ 376779 w 376779"/>
              <a:gd name="csY9" fmla="*/ 552867 h 1496370"/>
              <a:gd name="csX10" fmla="*/ 375401 w 376779"/>
              <a:gd name="csY10" fmla="*/ 554687 h 1496370"/>
              <a:gd name="csX11" fmla="*/ 376779 w 376779"/>
              <a:gd name="csY11" fmla="*/ 628858 h 1496370"/>
              <a:gd name="csX12" fmla="*/ 375891 w 376779"/>
              <a:gd name="csY12" fmla="*/ 630031 h 1496370"/>
              <a:gd name="csX13" fmla="*/ 376779 w 376779"/>
              <a:gd name="csY13" fmla="*/ 677843 h 1496370"/>
              <a:gd name="csX14" fmla="*/ 375968 w 376779"/>
              <a:gd name="csY14" fmla="*/ 678914 h 1496370"/>
              <a:gd name="csX15" fmla="*/ 376779 w 376779"/>
              <a:gd name="csY15" fmla="*/ 722565 h 1496370"/>
              <a:gd name="csX16" fmla="*/ 374950 w 376779"/>
              <a:gd name="csY16" fmla="*/ 724980 h 1496370"/>
              <a:gd name="csX17" fmla="*/ 376779 w 376779"/>
              <a:gd name="csY17" fmla="*/ 823403 h 1496370"/>
              <a:gd name="csX18" fmla="*/ 375401 w 376779"/>
              <a:gd name="csY18" fmla="*/ 825223 h 1496370"/>
              <a:gd name="csX19" fmla="*/ 376779 w 376779"/>
              <a:gd name="csY19" fmla="*/ 899394 h 1496370"/>
              <a:gd name="csX20" fmla="*/ 374978 w 376779"/>
              <a:gd name="csY20" fmla="*/ 901772 h 1496370"/>
              <a:gd name="csX21" fmla="*/ 376779 w 376779"/>
              <a:gd name="csY21" fmla="*/ 998688 h 1496370"/>
              <a:gd name="csX22" fmla="*/ 0 w 376779"/>
              <a:gd name="csY22" fmla="*/ 1496370 h 1496370"/>
              <a:gd name="csX23" fmla="*/ 0 w 376779"/>
              <a:gd name="csY23" fmla="*/ 490538 h 1496370"/>
              <a:gd name="csX24" fmla="*/ 374397 w 376779"/>
              <a:gd name="csY24"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6779 w 376779"/>
              <a:gd name="csY8" fmla="*/ 552867 h 1496370"/>
              <a:gd name="csX9" fmla="*/ 375401 w 376779"/>
              <a:gd name="csY9" fmla="*/ 554687 h 1496370"/>
              <a:gd name="csX10" fmla="*/ 376779 w 376779"/>
              <a:gd name="csY10" fmla="*/ 628858 h 1496370"/>
              <a:gd name="csX11" fmla="*/ 375891 w 376779"/>
              <a:gd name="csY11" fmla="*/ 630031 h 1496370"/>
              <a:gd name="csX12" fmla="*/ 376779 w 376779"/>
              <a:gd name="csY12" fmla="*/ 677843 h 1496370"/>
              <a:gd name="csX13" fmla="*/ 375968 w 376779"/>
              <a:gd name="csY13" fmla="*/ 678914 h 1496370"/>
              <a:gd name="csX14" fmla="*/ 376779 w 376779"/>
              <a:gd name="csY14" fmla="*/ 722565 h 1496370"/>
              <a:gd name="csX15" fmla="*/ 374950 w 376779"/>
              <a:gd name="csY15" fmla="*/ 724980 h 1496370"/>
              <a:gd name="csX16" fmla="*/ 376779 w 376779"/>
              <a:gd name="csY16" fmla="*/ 823403 h 1496370"/>
              <a:gd name="csX17" fmla="*/ 375401 w 376779"/>
              <a:gd name="csY17" fmla="*/ 825223 h 1496370"/>
              <a:gd name="csX18" fmla="*/ 376779 w 376779"/>
              <a:gd name="csY18" fmla="*/ 899394 h 1496370"/>
              <a:gd name="csX19" fmla="*/ 374978 w 376779"/>
              <a:gd name="csY19" fmla="*/ 901772 h 1496370"/>
              <a:gd name="csX20" fmla="*/ 376779 w 376779"/>
              <a:gd name="csY20" fmla="*/ 998688 h 1496370"/>
              <a:gd name="csX21" fmla="*/ 0 w 376779"/>
              <a:gd name="csY21" fmla="*/ 1496370 h 1496370"/>
              <a:gd name="csX22" fmla="*/ 0 w 376779"/>
              <a:gd name="csY22" fmla="*/ 490538 h 1496370"/>
              <a:gd name="csX23" fmla="*/ 374397 w 376779"/>
              <a:gd name="csY23"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5735 w 376779"/>
              <a:gd name="csY4" fmla="*/ 351139 h 1496370"/>
              <a:gd name="csX5" fmla="*/ 376779 w 376779"/>
              <a:gd name="csY5" fmla="*/ 407307 h 1496370"/>
              <a:gd name="csX6" fmla="*/ 376779 w 376779"/>
              <a:gd name="csY6" fmla="*/ 452029 h 1496370"/>
              <a:gd name="csX7" fmla="*/ 376779 w 376779"/>
              <a:gd name="csY7" fmla="*/ 552867 h 1496370"/>
              <a:gd name="csX8" fmla="*/ 375401 w 376779"/>
              <a:gd name="csY8" fmla="*/ 554687 h 1496370"/>
              <a:gd name="csX9" fmla="*/ 376779 w 376779"/>
              <a:gd name="csY9" fmla="*/ 628858 h 1496370"/>
              <a:gd name="csX10" fmla="*/ 375891 w 376779"/>
              <a:gd name="csY10" fmla="*/ 630031 h 1496370"/>
              <a:gd name="csX11" fmla="*/ 376779 w 376779"/>
              <a:gd name="csY11" fmla="*/ 677843 h 1496370"/>
              <a:gd name="csX12" fmla="*/ 375968 w 376779"/>
              <a:gd name="csY12" fmla="*/ 678914 h 1496370"/>
              <a:gd name="csX13" fmla="*/ 376779 w 376779"/>
              <a:gd name="csY13" fmla="*/ 722565 h 1496370"/>
              <a:gd name="csX14" fmla="*/ 374950 w 376779"/>
              <a:gd name="csY14" fmla="*/ 724980 h 1496370"/>
              <a:gd name="csX15" fmla="*/ 376779 w 376779"/>
              <a:gd name="csY15" fmla="*/ 823403 h 1496370"/>
              <a:gd name="csX16" fmla="*/ 375401 w 376779"/>
              <a:gd name="csY16" fmla="*/ 825223 h 1496370"/>
              <a:gd name="csX17" fmla="*/ 376779 w 376779"/>
              <a:gd name="csY17" fmla="*/ 899394 h 1496370"/>
              <a:gd name="csX18" fmla="*/ 374978 w 376779"/>
              <a:gd name="csY18" fmla="*/ 901772 h 1496370"/>
              <a:gd name="csX19" fmla="*/ 376779 w 376779"/>
              <a:gd name="csY19" fmla="*/ 998688 h 1496370"/>
              <a:gd name="csX20" fmla="*/ 0 w 376779"/>
              <a:gd name="csY20" fmla="*/ 1496370 h 1496370"/>
              <a:gd name="csX21" fmla="*/ 0 w 376779"/>
              <a:gd name="csY21" fmla="*/ 490538 h 1496370"/>
              <a:gd name="csX22" fmla="*/ 374397 w 376779"/>
              <a:gd name="csY22"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07307 h 1496370"/>
              <a:gd name="csX5" fmla="*/ 376779 w 376779"/>
              <a:gd name="csY5" fmla="*/ 452029 h 1496370"/>
              <a:gd name="csX6" fmla="*/ 376779 w 376779"/>
              <a:gd name="csY6" fmla="*/ 552867 h 1496370"/>
              <a:gd name="csX7" fmla="*/ 375401 w 376779"/>
              <a:gd name="csY7" fmla="*/ 554687 h 1496370"/>
              <a:gd name="csX8" fmla="*/ 376779 w 376779"/>
              <a:gd name="csY8" fmla="*/ 628858 h 1496370"/>
              <a:gd name="csX9" fmla="*/ 375891 w 376779"/>
              <a:gd name="csY9" fmla="*/ 630031 h 1496370"/>
              <a:gd name="csX10" fmla="*/ 376779 w 376779"/>
              <a:gd name="csY10" fmla="*/ 677843 h 1496370"/>
              <a:gd name="csX11" fmla="*/ 375968 w 376779"/>
              <a:gd name="csY11" fmla="*/ 678914 h 1496370"/>
              <a:gd name="csX12" fmla="*/ 376779 w 376779"/>
              <a:gd name="csY12" fmla="*/ 722565 h 1496370"/>
              <a:gd name="csX13" fmla="*/ 374950 w 376779"/>
              <a:gd name="csY13" fmla="*/ 724980 h 1496370"/>
              <a:gd name="csX14" fmla="*/ 376779 w 376779"/>
              <a:gd name="csY14" fmla="*/ 823403 h 1496370"/>
              <a:gd name="csX15" fmla="*/ 375401 w 376779"/>
              <a:gd name="csY15" fmla="*/ 825223 h 1496370"/>
              <a:gd name="csX16" fmla="*/ 376779 w 376779"/>
              <a:gd name="csY16" fmla="*/ 899394 h 1496370"/>
              <a:gd name="csX17" fmla="*/ 374978 w 376779"/>
              <a:gd name="csY17" fmla="*/ 901772 h 1496370"/>
              <a:gd name="csX18" fmla="*/ 376779 w 376779"/>
              <a:gd name="csY18" fmla="*/ 998688 h 1496370"/>
              <a:gd name="csX19" fmla="*/ 0 w 376779"/>
              <a:gd name="csY19" fmla="*/ 1496370 h 1496370"/>
              <a:gd name="csX20" fmla="*/ 0 w 376779"/>
              <a:gd name="csY20" fmla="*/ 490538 h 1496370"/>
              <a:gd name="csX21" fmla="*/ 374397 w 376779"/>
              <a:gd name="csY21"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52029 h 1496370"/>
              <a:gd name="csX5" fmla="*/ 376779 w 376779"/>
              <a:gd name="csY5" fmla="*/ 552867 h 1496370"/>
              <a:gd name="csX6" fmla="*/ 375401 w 376779"/>
              <a:gd name="csY6" fmla="*/ 554687 h 1496370"/>
              <a:gd name="csX7" fmla="*/ 376779 w 376779"/>
              <a:gd name="csY7" fmla="*/ 628858 h 1496370"/>
              <a:gd name="csX8" fmla="*/ 375891 w 376779"/>
              <a:gd name="csY8" fmla="*/ 630031 h 1496370"/>
              <a:gd name="csX9" fmla="*/ 376779 w 376779"/>
              <a:gd name="csY9" fmla="*/ 677843 h 1496370"/>
              <a:gd name="csX10" fmla="*/ 375968 w 376779"/>
              <a:gd name="csY10" fmla="*/ 678914 h 1496370"/>
              <a:gd name="csX11" fmla="*/ 376779 w 376779"/>
              <a:gd name="csY11" fmla="*/ 722565 h 1496370"/>
              <a:gd name="csX12" fmla="*/ 374950 w 376779"/>
              <a:gd name="csY12" fmla="*/ 724980 h 1496370"/>
              <a:gd name="csX13" fmla="*/ 376779 w 376779"/>
              <a:gd name="csY13" fmla="*/ 823403 h 1496370"/>
              <a:gd name="csX14" fmla="*/ 375401 w 376779"/>
              <a:gd name="csY14" fmla="*/ 825223 h 1496370"/>
              <a:gd name="csX15" fmla="*/ 376779 w 376779"/>
              <a:gd name="csY15" fmla="*/ 899394 h 1496370"/>
              <a:gd name="csX16" fmla="*/ 374978 w 376779"/>
              <a:gd name="csY16" fmla="*/ 901772 h 1496370"/>
              <a:gd name="csX17" fmla="*/ 376779 w 376779"/>
              <a:gd name="csY17" fmla="*/ 998688 h 1496370"/>
              <a:gd name="csX18" fmla="*/ 0 w 376779"/>
              <a:gd name="csY18" fmla="*/ 1496370 h 1496370"/>
              <a:gd name="csX19" fmla="*/ 0 w 376779"/>
              <a:gd name="csY19" fmla="*/ 490538 h 1496370"/>
              <a:gd name="csX20" fmla="*/ 374397 w 376779"/>
              <a:gd name="csY20" fmla="*/ 0 h 1496370"/>
              <a:gd name="csX0" fmla="*/ 374397 w 376779"/>
              <a:gd name="csY0" fmla="*/ 0 h 1496370"/>
              <a:gd name="csX1" fmla="*/ 376779 w 376779"/>
              <a:gd name="csY1" fmla="*/ 273770 h 1496370"/>
              <a:gd name="csX2" fmla="*/ 376779 w 376779"/>
              <a:gd name="csY2" fmla="*/ 349761 h 1496370"/>
              <a:gd name="csX3" fmla="*/ 376779 w 376779"/>
              <a:gd name="csY3" fmla="*/ 452029 h 1496370"/>
              <a:gd name="csX4" fmla="*/ 376779 w 376779"/>
              <a:gd name="csY4" fmla="*/ 552867 h 1496370"/>
              <a:gd name="csX5" fmla="*/ 375401 w 376779"/>
              <a:gd name="csY5" fmla="*/ 554687 h 1496370"/>
              <a:gd name="csX6" fmla="*/ 376779 w 376779"/>
              <a:gd name="csY6" fmla="*/ 628858 h 1496370"/>
              <a:gd name="csX7" fmla="*/ 375891 w 376779"/>
              <a:gd name="csY7" fmla="*/ 630031 h 1496370"/>
              <a:gd name="csX8" fmla="*/ 376779 w 376779"/>
              <a:gd name="csY8" fmla="*/ 677843 h 1496370"/>
              <a:gd name="csX9" fmla="*/ 375968 w 376779"/>
              <a:gd name="csY9" fmla="*/ 678914 h 1496370"/>
              <a:gd name="csX10" fmla="*/ 376779 w 376779"/>
              <a:gd name="csY10" fmla="*/ 722565 h 1496370"/>
              <a:gd name="csX11" fmla="*/ 374950 w 376779"/>
              <a:gd name="csY11" fmla="*/ 724980 h 1496370"/>
              <a:gd name="csX12" fmla="*/ 376779 w 376779"/>
              <a:gd name="csY12" fmla="*/ 823403 h 1496370"/>
              <a:gd name="csX13" fmla="*/ 375401 w 376779"/>
              <a:gd name="csY13" fmla="*/ 825223 h 1496370"/>
              <a:gd name="csX14" fmla="*/ 376779 w 376779"/>
              <a:gd name="csY14" fmla="*/ 899394 h 1496370"/>
              <a:gd name="csX15" fmla="*/ 374978 w 376779"/>
              <a:gd name="csY15" fmla="*/ 901772 h 1496370"/>
              <a:gd name="csX16" fmla="*/ 376779 w 376779"/>
              <a:gd name="csY16" fmla="*/ 998688 h 1496370"/>
              <a:gd name="csX17" fmla="*/ 0 w 376779"/>
              <a:gd name="csY17" fmla="*/ 1496370 h 1496370"/>
              <a:gd name="csX18" fmla="*/ 0 w 376779"/>
              <a:gd name="csY18" fmla="*/ 490538 h 1496370"/>
              <a:gd name="csX19" fmla="*/ 374397 w 376779"/>
              <a:gd name="csY19" fmla="*/ 0 h 1496370"/>
              <a:gd name="csX0" fmla="*/ 374397 w 376779"/>
              <a:gd name="csY0" fmla="*/ 0 h 1496370"/>
              <a:gd name="csX1" fmla="*/ 376779 w 376779"/>
              <a:gd name="csY1" fmla="*/ 273770 h 1496370"/>
              <a:gd name="csX2" fmla="*/ 376779 w 376779"/>
              <a:gd name="csY2" fmla="*/ 452029 h 1496370"/>
              <a:gd name="csX3" fmla="*/ 376779 w 376779"/>
              <a:gd name="csY3" fmla="*/ 552867 h 1496370"/>
              <a:gd name="csX4" fmla="*/ 375401 w 376779"/>
              <a:gd name="csY4" fmla="*/ 554687 h 1496370"/>
              <a:gd name="csX5" fmla="*/ 376779 w 376779"/>
              <a:gd name="csY5" fmla="*/ 628858 h 1496370"/>
              <a:gd name="csX6" fmla="*/ 375891 w 376779"/>
              <a:gd name="csY6" fmla="*/ 630031 h 1496370"/>
              <a:gd name="csX7" fmla="*/ 376779 w 376779"/>
              <a:gd name="csY7" fmla="*/ 677843 h 1496370"/>
              <a:gd name="csX8" fmla="*/ 375968 w 376779"/>
              <a:gd name="csY8" fmla="*/ 678914 h 1496370"/>
              <a:gd name="csX9" fmla="*/ 376779 w 376779"/>
              <a:gd name="csY9" fmla="*/ 722565 h 1496370"/>
              <a:gd name="csX10" fmla="*/ 374950 w 376779"/>
              <a:gd name="csY10" fmla="*/ 724980 h 1496370"/>
              <a:gd name="csX11" fmla="*/ 376779 w 376779"/>
              <a:gd name="csY11" fmla="*/ 823403 h 1496370"/>
              <a:gd name="csX12" fmla="*/ 375401 w 376779"/>
              <a:gd name="csY12" fmla="*/ 825223 h 1496370"/>
              <a:gd name="csX13" fmla="*/ 376779 w 376779"/>
              <a:gd name="csY13" fmla="*/ 899394 h 1496370"/>
              <a:gd name="csX14" fmla="*/ 374978 w 376779"/>
              <a:gd name="csY14" fmla="*/ 901772 h 1496370"/>
              <a:gd name="csX15" fmla="*/ 376779 w 376779"/>
              <a:gd name="csY15" fmla="*/ 998688 h 1496370"/>
              <a:gd name="csX16" fmla="*/ 0 w 376779"/>
              <a:gd name="csY16" fmla="*/ 1496370 h 1496370"/>
              <a:gd name="csX17" fmla="*/ 0 w 376779"/>
              <a:gd name="csY17" fmla="*/ 490538 h 1496370"/>
              <a:gd name="csX18" fmla="*/ 374397 w 376779"/>
              <a:gd name="csY18"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4950 w 376779"/>
              <a:gd name="csY9" fmla="*/ 724980 h 1496370"/>
              <a:gd name="csX10" fmla="*/ 376779 w 376779"/>
              <a:gd name="csY10" fmla="*/ 823403 h 1496370"/>
              <a:gd name="csX11" fmla="*/ 375401 w 376779"/>
              <a:gd name="csY11" fmla="*/ 825223 h 1496370"/>
              <a:gd name="csX12" fmla="*/ 376779 w 376779"/>
              <a:gd name="csY12" fmla="*/ 899394 h 1496370"/>
              <a:gd name="csX13" fmla="*/ 374978 w 376779"/>
              <a:gd name="csY13" fmla="*/ 901772 h 1496370"/>
              <a:gd name="csX14" fmla="*/ 376779 w 376779"/>
              <a:gd name="csY14" fmla="*/ 998688 h 1496370"/>
              <a:gd name="csX15" fmla="*/ 0 w 376779"/>
              <a:gd name="csY15" fmla="*/ 1496370 h 1496370"/>
              <a:gd name="csX16" fmla="*/ 0 w 376779"/>
              <a:gd name="csY16" fmla="*/ 490538 h 1496370"/>
              <a:gd name="csX17" fmla="*/ 374397 w 376779"/>
              <a:gd name="csY17"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5401 w 376779"/>
              <a:gd name="csY10" fmla="*/ 825223 h 1496370"/>
              <a:gd name="csX11" fmla="*/ 376779 w 376779"/>
              <a:gd name="csY11" fmla="*/ 899394 h 1496370"/>
              <a:gd name="csX12" fmla="*/ 374978 w 376779"/>
              <a:gd name="csY12" fmla="*/ 901772 h 1496370"/>
              <a:gd name="csX13" fmla="*/ 376779 w 376779"/>
              <a:gd name="csY13" fmla="*/ 998688 h 1496370"/>
              <a:gd name="csX14" fmla="*/ 0 w 376779"/>
              <a:gd name="csY14" fmla="*/ 1496370 h 1496370"/>
              <a:gd name="csX15" fmla="*/ 0 w 376779"/>
              <a:gd name="csY15" fmla="*/ 490538 h 1496370"/>
              <a:gd name="csX16" fmla="*/ 374397 w 376779"/>
              <a:gd name="csY16"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6779 w 376779"/>
              <a:gd name="csY10" fmla="*/ 899394 h 1496370"/>
              <a:gd name="csX11" fmla="*/ 374978 w 376779"/>
              <a:gd name="csY11" fmla="*/ 901772 h 1496370"/>
              <a:gd name="csX12" fmla="*/ 376779 w 376779"/>
              <a:gd name="csY12" fmla="*/ 998688 h 1496370"/>
              <a:gd name="csX13" fmla="*/ 0 w 376779"/>
              <a:gd name="csY13" fmla="*/ 1496370 h 1496370"/>
              <a:gd name="csX14" fmla="*/ 0 w 376779"/>
              <a:gd name="csY14" fmla="*/ 490538 h 1496370"/>
              <a:gd name="csX15" fmla="*/ 374397 w 376779"/>
              <a:gd name="csY15" fmla="*/ 0 h 1496370"/>
              <a:gd name="csX0" fmla="*/ 374397 w 376779"/>
              <a:gd name="csY0" fmla="*/ 0 h 1496370"/>
              <a:gd name="csX1" fmla="*/ 376779 w 376779"/>
              <a:gd name="csY1" fmla="*/ 273770 h 1496370"/>
              <a:gd name="csX2" fmla="*/ 376779 w 376779"/>
              <a:gd name="csY2" fmla="*/ 552867 h 1496370"/>
              <a:gd name="csX3" fmla="*/ 376779 w 376779"/>
              <a:gd name="csY3" fmla="*/ 628858 h 1496370"/>
              <a:gd name="csX4" fmla="*/ 375891 w 376779"/>
              <a:gd name="csY4" fmla="*/ 630031 h 1496370"/>
              <a:gd name="csX5" fmla="*/ 376779 w 376779"/>
              <a:gd name="csY5" fmla="*/ 677843 h 1496370"/>
              <a:gd name="csX6" fmla="*/ 375968 w 376779"/>
              <a:gd name="csY6" fmla="*/ 678914 h 1496370"/>
              <a:gd name="csX7" fmla="*/ 376779 w 376779"/>
              <a:gd name="csY7" fmla="*/ 722565 h 1496370"/>
              <a:gd name="csX8" fmla="*/ 376779 w 376779"/>
              <a:gd name="csY8" fmla="*/ 823403 h 1496370"/>
              <a:gd name="csX9" fmla="*/ 376779 w 376779"/>
              <a:gd name="csY9" fmla="*/ 899394 h 1496370"/>
              <a:gd name="csX10" fmla="*/ 374978 w 376779"/>
              <a:gd name="csY10" fmla="*/ 901772 h 1496370"/>
              <a:gd name="csX11" fmla="*/ 376779 w 376779"/>
              <a:gd name="csY11" fmla="*/ 998688 h 1496370"/>
              <a:gd name="csX12" fmla="*/ 0 w 376779"/>
              <a:gd name="csY12" fmla="*/ 1496370 h 1496370"/>
              <a:gd name="csX13" fmla="*/ 0 w 376779"/>
              <a:gd name="csY13" fmla="*/ 490538 h 1496370"/>
              <a:gd name="csX14" fmla="*/ 374397 w 376779"/>
              <a:gd name="csY14"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5968 w 376779"/>
              <a:gd name="csY5" fmla="*/ 678914 h 1496370"/>
              <a:gd name="csX6" fmla="*/ 376779 w 376779"/>
              <a:gd name="csY6" fmla="*/ 722565 h 1496370"/>
              <a:gd name="csX7" fmla="*/ 376779 w 376779"/>
              <a:gd name="csY7" fmla="*/ 823403 h 1496370"/>
              <a:gd name="csX8" fmla="*/ 376779 w 376779"/>
              <a:gd name="csY8" fmla="*/ 899394 h 1496370"/>
              <a:gd name="csX9" fmla="*/ 374978 w 376779"/>
              <a:gd name="csY9" fmla="*/ 901772 h 1496370"/>
              <a:gd name="csX10" fmla="*/ 376779 w 376779"/>
              <a:gd name="csY10" fmla="*/ 998688 h 1496370"/>
              <a:gd name="csX11" fmla="*/ 0 w 376779"/>
              <a:gd name="csY11" fmla="*/ 1496370 h 1496370"/>
              <a:gd name="csX12" fmla="*/ 0 w 376779"/>
              <a:gd name="csY12" fmla="*/ 490538 h 1496370"/>
              <a:gd name="csX13" fmla="*/ 374397 w 376779"/>
              <a:gd name="csY13"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722565 h 1496370"/>
              <a:gd name="csX6" fmla="*/ 376779 w 376779"/>
              <a:gd name="csY6" fmla="*/ 823403 h 1496370"/>
              <a:gd name="csX7" fmla="*/ 376779 w 376779"/>
              <a:gd name="csY7" fmla="*/ 899394 h 1496370"/>
              <a:gd name="csX8" fmla="*/ 374978 w 376779"/>
              <a:gd name="csY8" fmla="*/ 901772 h 1496370"/>
              <a:gd name="csX9" fmla="*/ 376779 w 376779"/>
              <a:gd name="csY9" fmla="*/ 998688 h 1496370"/>
              <a:gd name="csX10" fmla="*/ 0 w 376779"/>
              <a:gd name="csY10" fmla="*/ 1496370 h 1496370"/>
              <a:gd name="csX11" fmla="*/ 0 w 376779"/>
              <a:gd name="csY11" fmla="*/ 490538 h 1496370"/>
              <a:gd name="csX12" fmla="*/ 374397 w 376779"/>
              <a:gd name="csY12"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823403 h 1496370"/>
              <a:gd name="csX6" fmla="*/ 376779 w 376779"/>
              <a:gd name="csY6" fmla="*/ 899394 h 1496370"/>
              <a:gd name="csX7" fmla="*/ 374978 w 376779"/>
              <a:gd name="csY7" fmla="*/ 901772 h 1496370"/>
              <a:gd name="csX8" fmla="*/ 376779 w 376779"/>
              <a:gd name="csY8" fmla="*/ 998688 h 1496370"/>
              <a:gd name="csX9" fmla="*/ 0 w 376779"/>
              <a:gd name="csY9" fmla="*/ 1496370 h 1496370"/>
              <a:gd name="csX10" fmla="*/ 0 w 376779"/>
              <a:gd name="csY10" fmla="*/ 490538 h 1496370"/>
              <a:gd name="csX11" fmla="*/ 374397 w 376779"/>
              <a:gd name="csY11" fmla="*/ 0 h 1496370"/>
              <a:gd name="csX0" fmla="*/ 374397 w 376779"/>
              <a:gd name="csY0" fmla="*/ 0 h 1496370"/>
              <a:gd name="csX1" fmla="*/ 376779 w 376779"/>
              <a:gd name="csY1" fmla="*/ 628858 h 1496370"/>
              <a:gd name="csX2" fmla="*/ 375891 w 376779"/>
              <a:gd name="csY2" fmla="*/ 630031 h 1496370"/>
              <a:gd name="csX3" fmla="*/ 376779 w 376779"/>
              <a:gd name="csY3" fmla="*/ 677843 h 1496370"/>
              <a:gd name="csX4" fmla="*/ 376779 w 376779"/>
              <a:gd name="csY4" fmla="*/ 823403 h 1496370"/>
              <a:gd name="csX5" fmla="*/ 376779 w 376779"/>
              <a:gd name="csY5" fmla="*/ 899394 h 1496370"/>
              <a:gd name="csX6" fmla="*/ 374978 w 376779"/>
              <a:gd name="csY6" fmla="*/ 901772 h 1496370"/>
              <a:gd name="csX7" fmla="*/ 376779 w 376779"/>
              <a:gd name="csY7" fmla="*/ 998688 h 1496370"/>
              <a:gd name="csX8" fmla="*/ 0 w 376779"/>
              <a:gd name="csY8" fmla="*/ 1496370 h 1496370"/>
              <a:gd name="csX9" fmla="*/ 0 w 376779"/>
              <a:gd name="csY9" fmla="*/ 490538 h 1496370"/>
              <a:gd name="csX10" fmla="*/ 374397 w 376779"/>
              <a:gd name="csY10" fmla="*/ 0 h 1496370"/>
              <a:gd name="csX0" fmla="*/ 374397 w 376779"/>
              <a:gd name="csY0" fmla="*/ 0 h 1496370"/>
              <a:gd name="csX1" fmla="*/ 376779 w 376779"/>
              <a:gd name="csY1" fmla="*/ 628858 h 1496370"/>
              <a:gd name="csX2" fmla="*/ 376779 w 376779"/>
              <a:gd name="csY2" fmla="*/ 677843 h 1496370"/>
              <a:gd name="csX3" fmla="*/ 376779 w 376779"/>
              <a:gd name="csY3" fmla="*/ 823403 h 1496370"/>
              <a:gd name="csX4" fmla="*/ 376779 w 376779"/>
              <a:gd name="csY4" fmla="*/ 899394 h 1496370"/>
              <a:gd name="csX5" fmla="*/ 374978 w 376779"/>
              <a:gd name="csY5" fmla="*/ 901772 h 1496370"/>
              <a:gd name="csX6" fmla="*/ 376779 w 376779"/>
              <a:gd name="csY6" fmla="*/ 998688 h 1496370"/>
              <a:gd name="csX7" fmla="*/ 0 w 376779"/>
              <a:gd name="csY7" fmla="*/ 1496370 h 1496370"/>
              <a:gd name="csX8" fmla="*/ 0 w 376779"/>
              <a:gd name="csY8" fmla="*/ 490538 h 1496370"/>
              <a:gd name="csX9" fmla="*/ 374397 w 376779"/>
              <a:gd name="csY9"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4978 w 376779"/>
              <a:gd name="csY4" fmla="*/ 901772 h 1496370"/>
              <a:gd name="csX5" fmla="*/ 376779 w 376779"/>
              <a:gd name="csY5" fmla="*/ 998688 h 1496370"/>
              <a:gd name="csX6" fmla="*/ 0 w 376779"/>
              <a:gd name="csY6" fmla="*/ 1496370 h 1496370"/>
              <a:gd name="csX7" fmla="*/ 0 w 376779"/>
              <a:gd name="csY7" fmla="*/ 490538 h 1496370"/>
              <a:gd name="csX8" fmla="*/ 374397 w 376779"/>
              <a:gd name="csY8"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6779 w 376779"/>
              <a:gd name="csY4" fmla="*/ 998688 h 1496370"/>
              <a:gd name="csX5" fmla="*/ 0 w 376779"/>
              <a:gd name="csY5" fmla="*/ 1496370 h 1496370"/>
              <a:gd name="csX6" fmla="*/ 0 w 376779"/>
              <a:gd name="csY6" fmla="*/ 490538 h 1496370"/>
              <a:gd name="csX7" fmla="*/ 374397 w 376779"/>
              <a:gd name="csY7" fmla="*/ 0 h 1496370"/>
              <a:gd name="csX0" fmla="*/ 374397 w 376779"/>
              <a:gd name="csY0" fmla="*/ 0 h 1496370"/>
              <a:gd name="csX1" fmla="*/ 376779 w 376779"/>
              <a:gd name="csY1" fmla="*/ 823403 h 1496370"/>
              <a:gd name="csX2" fmla="*/ 376779 w 376779"/>
              <a:gd name="csY2" fmla="*/ 899394 h 1496370"/>
              <a:gd name="csX3" fmla="*/ 376779 w 376779"/>
              <a:gd name="csY3" fmla="*/ 998688 h 1496370"/>
              <a:gd name="csX4" fmla="*/ 0 w 376779"/>
              <a:gd name="csY4" fmla="*/ 1496370 h 1496370"/>
              <a:gd name="csX5" fmla="*/ 0 w 376779"/>
              <a:gd name="csY5" fmla="*/ 490538 h 1496370"/>
              <a:gd name="csX6" fmla="*/ 374397 w 376779"/>
              <a:gd name="csY6" fmla="*/ 0 h 1496370"/>
              <a:gd name="csX0" fmla="*/ 374397 w 376779"/>
              <a:gd name="csY0" fmla="*/ 0 h 1496370"/>
              <a:gd name="csX1" fmla="*/ 376779 w 376779"/>
              <a:gd name="csY1" fmla="*/ 899394 h 1496370"/>
              <a:gd name="csX2" fmla="*/ 376779 w 376779"/>
              <a:gd name="csY2" fmla="*/ 998688 h 1496370"/>
              <a:gd name="csX3" fmla="*/ 0 w 376779"/>
              <a:gd name="csY3" fmla="*/ 1496370 h 1496370"/>
              <a:gd name="csX4" fmla="*/ 0 w 376779"/>
              <a:gd name="csY4" fmla="*/ 490538 h 1496370"/>
              <a:gd name="csX5" fmla="*/ 374397 w 376779"/>
              <a:gd name="csY5" fmla="*/ 0 h 1496370"/>
              <a:gd name="csX0" fmla="*/ 374397 w 376779"/>
              <a:gd name="csY0" fmla="*/ 0 h 1496370"/>
              <a:gd name="csX1" fmla="*/ 376779 w 376779"/>
              <a:gd name="csY1" fmla="*/ 998688 h 1496370"/>
              <a:gd name="csX2" fmla="*/ 0 w 376779"/>
              <a:gd name="csY2" fmla="*/ 1496370 h 1496370"/>
              <a:gd name="csX3" fmla="*/ 0 w 376779"/>
              <a:gd name="csY3" fmla="*/ 490538 h 1496370"/>
              <a:gd name="csX4" fmla="*/ 374397 w 376779"/>
              <a:gd name="csY4" fmla="*/ 0 h 1496370"/>
            </a:gdLst>
            <a:ahLst/>
            <a:cxnLst>
              <a:cxn ang="0">
                <a:pos x="csX0" y="csY0"/>
              </a:cxn>
              <a:cxn ang="0">
                <a:pos x="csX1" y="csY1"/>
              </a:cxn>
              <a:cxn ang="0">
                <a:pos x="csX2" y="csY2"/>
              </a:cxn>
              <a:cxn ang="0">
                <a:pos x="csX3" y="csY3"/>
              </a:cxn>
              <a:cxn ang="0">
                <a:pos x="csX4" y="csY4"/>
              </a:cxn>
            </a:cxnLst>
            <a:rect l="l" t="t" r="r" b="b"/>
            <a:pathLst>
              <a:path w="376779" h="1496370">
                <a:moveTo>
                  <a:pt x="374397" y="0"/>
                </a:moveTo>
                <a:lnTo>
                  <a:pt x="376779" y="998688"/>
                </a:lnTo>
                <a:lnTo>
                  <a:pt x="0" y="1496370"/>
                </a:lnTo>
                <a:lnTo>
                  <a:pt x="0" y="490538"/>
                </a:lnTo>
                <a:lnTo>
                  <a:pt x="374397" y="0"/>
                </a:lnTo>
                <a:close/>
              </a:path>
            </a:pathLst>
          </a:cu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0" name="平行四辺形 139">
            <a:extLst>
              <a:ext uri="{FF2B5EF4-FFF2-40B4-BE49-F238E27FC236}">
                <a16:creationId xmlns:a16="http://schemas.microsoft.com/office/drawing/2014/main" id="{0FC588F2-C6E5-F2AA-73E9-963E363C3D75}"/>
              </a:ext>
            </a:extLst>
          </p:cNvPr>
          <p:cNvSpPr/>
          <p:nvPr/>
        </p:nvSpPr>
        <p:spPr>
          <a:xfrm>
            <a:off x="3989478"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44" name="グループ化 143">
            <a:extLst>
              <a:ext uri="{FF2B5EF4-FFF2-40B4-BE49-F238E27FC236}">
                <a16:creationId xmlns:a16="http://schemas.microsoft.com/office/drawing/2014/main" id="{4A2BFA0E-A8C0-1D1C-461B-4B93C8789387}"/>
              </a:ext>
            </a:extLst>
          </p:cNvPr>
          <p:cNvGrpSpPr/>
          <p:nvPr/>
        </p:nvGrpSpPr>
        <p:grpSpPr>
          <a:xfrm>
            <a:off x="4067446" y="2704522"/>
            <a:ext cx="454975" cy="244955"/>
            <a:chOff x="5508858" y="1245969"/>
            <a:chExt cx="769075" cy="414064"/>
          </a:xfrm>
        </p:grpSpPr>
        <p:sp>
          <p:nvSpPr>
            <p:cNvPr id="141" name="円柱 140">
              <a:extLst>
                <a:ext uri="{FF2B5EF4-FFF2-40B4-BE49-F238E27FC236}">
                  <a16:creationId xmlns:a16="http://schemas.microsoft.com/office/drawing/2014/main" id="{97CB613E-82D8-9357-50E1-73FF9C72125F}"/>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3" name="フリーフォーム: 図形 142">
              <a:extLst>
                <a:ext uri="{FF2B5EF4-FFF2-40B4-BE49-F238E27FC236}">
                  <a16:creationId xmlns:a16="http://schemas.microsoft.com/office/drawing/2014/main" id="{E336309C-165A-F7A3-A504-1BE279C91401}"/>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49" name="平行四辺形 148">
            <a:extLst>
              <a:ext uri="{FF2B5EF4-FFF2-40B4-BE49-F238E27FC236}">
                <a16:creationId xmlns:a16="http://schemas.microsoft.com/office/drawing/2014/main" id="{A8B8FB94-7B07-C360-2583-07AF93C91CCD}"/>
              </a:ext>
            </a:extLst>
          </p:cNvPr>
          <p:cNvSpPr/>
          <p:nvPr/>
        </p:nvSpPr>
        <p:spPr>
          <a:xfrm>
            <a:off x="4768866"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50" name="グループ化 149">
            <a:extLst>
              <a:ext uri="{FF2B5EF4-FFF2-40B4-BE49-F238E27FC236}">
                <a16:creationId xmlns:a16="http://schemas.microsoft.com/office/drawing/2014/main" id="{FE4CBB8F-822E-33D0-F1B4-892ECE552B67}"/>
              </a:ext>
            </a:extLst>
          </p:cNvPr>
          <p:cNvGrpSpPr/>
          <p:nvPr/>
        </p:nvGrpSpPr>
        <p:grpSpPr>
          <a:xfrm>
            <a:off x="4664517" y="2704522"/>
            <a:ext cx="454975" cy="244955"/>
            <a:chOff x="5508858" y="1245969"/>
            <a:chExt cx="769075" cy="414064"/>
          </a:xfrm>
        </p:grpSpPr>
        <p:sp>
          <p:nvSpPr>
            <p:cNvPr id="151" name="円柱 150">
              <a:extLst>
                <a:ext uri="{FF2B5EF4-FFF2-40B4-BE49-F238E27FC236}">
                  <a16:creationId xmlns:a16="http://schemas.microsoft.com/office/drawing/2014/main" id="{39BB2AF5-F746-4501-0ED8-A4A26AB618CC}"/>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2" name="フリーフォーム: 図形 151">
              <a:extLst>
                <a:ext uri="{FF2B5EF4-FFF2-40B4-BE49-F238E27FC236}">
                  <a16:creationId xmlns:a16="http://schemas.microsoft.com/office/drawing/2014/main" id="{287A565A-BF3D-60D0-CB0B-F824AC16EC25}"/>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53" name="グループ化 152">
            <a:extLst>
              <a:ext uri="{FF2B5EF4-FFF2-40B4-BE49-F238E27FC236}">
                <a16:creationId xmlns:a16="http://schemas.microsoft.com/office/drawing/2014/main" id="{8BE16CB6-3B41-94FE-7454-BB8E35655234}"/>
              </a:ext>
            </a:extLst>
          </p:cNvPr>
          <p:cNvGrpSpPr/>
          <p:nvPr/>
        </p:nvGrpSpPr>
        <p:grpSpPr>
          <a:xfrm>
            <a:off x="3742291" y="2745968"/>
            <a:ext cx="522741" cy="594789"/>
            <a:chOff x="5377062" y="1288945"/>
            <a:chExt cx="1197171" cy="1362175"/>
          </a:xfrm>
        </p:grpSpPr>
        <p:grpSp>
          <p:nvGrpSpPr>
            <p:cNvPr id="154" name="グループ化 153">
              <a:extLst>
                <a:ext uri="{FF2B5EF4-FFF2-40B4-BE49-F238E27FC236}">
                  <a16:creationId xmlns:a16="http://schemas.microsoft.com/office/drawing/2014/main" id="{3EB82A7C-761F-E8AD-C7F3-0A30A5B6252F}"/>
                </a:ext>
              </a:extLst>
            </p:cNvPr>
            <p:cNvGrpSpPr/>
            <p:nvPr/>
          </p:nvGrpSpPr>
          <p:grpSpPr>
            <a:xfrm>
              <a:off x="5377062" y="1729886"/>
              <a:ext cx="1197171" cy="921234"/>
              <a:chOff x="3586748" y="4563463"/>
              <a:chExt cx="1197171" cy="921234"/>
            </a:xfrm>
          </p:grpSpPr>
          <p:grpSp>
            <p:nvGrpSpPr>
              <p:cNvPr id="156" name="グループ化 155">
                <a:extLst>
                  <a:ext uri="{FF2B5EF4-FFF2-40B4-BE49-F238E27FC236}">
                    <a16:creationId xmlns:a16="http://schemas.microsoft.com/office/drawing/2014/main" id="{EDF87288-82C1-98F3-8F72-30CFD47B86F6}"/>
                  </a:ext>
                </a:extLst>
              </p:cNvPr>
              <p:cNvGrpSpPr/>
              <p:nvPr/>
            </p:nvGrpSpPr>
            <p:grpSpPr>
              <a:xfrm rot="6598350">
                <a:off x="4356138" y="4974041"/>
                <a:ext cx="284831" cy="570730"/>
                <a:chOff x="4524741" y="4458726"/>
                <a:chExt cx="284831" cy="570730"/>
              </a:xfrm>
            </p:grpSpPr>
            <p:sp>
              <p:nvSpPr>
                <p:cNvPr id="167" name="正方形/長方形 166">
                  <a:extLst>
                    <a:ext uri="{FF2B5EF4-FFF2-40B4-BE49-F238E27FC236}">
                      <a16:creationId xmlns:a16="http://schemas.microsoft.com/office/drawing/2014/main" id="{B5AC0942-1072-B0A5-6861-1F7EB34426BC}"/>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68" name="楕円 167">
                  <a:extLst>
                    <a:ext uri="{FF2B5EF4-FFF2-40B4-BE49-F238E27FC236}">
                      <a16:creationId xmlns:a16="http://schemas.microsoft.com/office/drawing/2014/main" id="{354158B2-BB54-F990-42DC-06ABED8FC88A}"/>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57" name="正方形/長方形 156">
                <a:extLst>
                  <a:ext uri="{FF2B5EF4-FFF2-40B4-BE49-F238E27FC236}">
                    <a16:creationId xmlns:a16="http://schemas.microsoft.com/office/drawing/2014/main" id="{339FAF8F-B951-94F5-60CC-ADE4C659B9C2}"/>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8" name="楕円 157">
                <a:extLst>
                  <a:ext uri="{FF2B5EF4-FFF2-40B4-BE49-F238E27FC236}">
                    <a16:creationId xmlns:a16="http://schemas.microsoft.com/office/drawing/2014/main" id="{13A2E143-1B1E-CF29-979C-A25834F8BC5C}"/>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9" name="楕円 158">
                <a:extLst>
                  <a:ext uri="{FF2B5EF4-FFF2-40B4-BE49-F238E27FC236}">
                    <a16:creationId xmlns:a16="http://schemas.microsoft.com/office/drawing/2014/main" id="{A990C6AB-CA0B-B9A3-DA82-9B98A58B2785}"/>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60" name="グループ化 159">
                <a:extLst>
                  <a:ext uri="{FF2B5EF4-FFF2-40B4-BE49-F238E27FC236}">
                    <a16:creationId xmlns:a16="http://schemas.microsoft.com/office/drawing/2014/main" id="{13DEED20-0C4A-E6C2-2217-4E2F2FF8063F}"/>
                  </a:ext>
                </a:extLst>
              </p:cNvPr>
              <p:cNvGrpSpPr/>
              <p:nvPr/>
            </p:nvGrpSpPr>
            <p:grpSpPr>
              <a:xfrm>
                <a:off x="3859156" y="4847228"/>
                <a:ext cx="651951" cy="215607"/>
                <a:chOff x="2338400" y="4351641"/>
                <a:chExt cx="1274303" cy="275484"/>
              </a:xfrm>
            </p:grpSpPr>
            <p:grpSp>
              <p:nvGrpSpPr>
                <p:cNvPr id="161" name="グループ化 160">
                  <a:extLst>
                    <a:ext uri="{FF2B5EF4-FFF2-40B4-BE49-F238E27FC236}">
                      <a16:creationId xmlns:a16="http://schemas.microsoft.com/office/drawing/2014/main" id="{5FDF86D0-E9B7-A591-DA73-6B881931D6A9}"/>
                    </a:ext>
                  </a:extLst>
                </p:cNvPr>
                <p:cNvGrpSpPr/>
                <p:nvPr/>
              </p:nvGrpSpPr>
              <p:grpSpPr>
                <a:xfrm>
                  <a:off x="3136453" y="4351641"/>
                  <a:ext cx="476250" cy="275484"/>
                  <a:chOff x="4445000" y="4175454"/>
                  <a:chExt cx="1504950" cy="487880"/>
                </a:xfrm>
              </p:grpSpPr>
              <p:cxnSp>
                <p:nvCxnSpPr>
                  <p:cNvPr id="165" name="直線コネクタ 164">
                    <a:extLst>
                      <a:ext uri="{FF2B5EF4-FFF2-40B4-BE49-F238E27FC236}">
                        <a16:creationId xmlns:a16="http://schemas.microsoft.com/office/drawing/2014/main" id="{D9C13812-30CB-CAC6-56DA-0CD6E9196A8F}"/>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66" name="楕円 165">
                    <a:extLst>
                      <a:ext uri="{FF2B5EF4-FFF2-40B4-BE49-F238E27FC236}">
                        <a16:creationId xmlns:a16="http://schemas.microsoft.com/office/drawing/2014/main" id="{6568ECEE-E30E-2FA9-37B5-C509C40A9047}"/>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62" name="グループ化 161">
                  <a:extLst>
                    <a:ext uri="{FF2B5EF4-FFF2-40B4-BE49-F238E27FC236}">
                      <a16:creationId xmlns:a16="http://schemas.microsoft.com/office/drawing/2014/main" id="{3576CFFD-A54F-2503-538E-AF3249BBF1C7}"/>
                    </a:ext>
                  </a:extLst>
                </p:cNvPr>
                <p:cNvGrpSpPr/>
                <p:nvPr/>
              </p:nvGrpSpPr>
              <p:grpSpPr>
                <a:xfrm flipH="1">
                  <a:off x="2338400" y="4351641"/>
                  <a:ext cx="484731" cy="275484"/>
                  <a:chOff x="4445000" y="4175454"/>
                  <a:chExt cx="1504950" cy="487880"/>
                </a:xfrm>
              </p:grpSpPr>
              <p:cxnSp>
                <p:nvCxnSpPr>
                  <p:cNvPr id="163" name="直線コネクタ 162">
                    <a:extLst>
                      <a:ext uri="{FF2B5EF4-FFF2-40B4-BE49-F238E27FC236}">
                        <a16:creationId xmlns:a16="http://schemas.microsoft.com/office/drawing/2014/main" id="{D207ABB1-613F-EFFC-416C-7A347BD74757}"/>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64" name="楕円 163">
                    <a:extLst>
                      <a:ext uri="{FF2B5EF4-FFF2-40B4-BE49-F238E27FC236}">
                        <a16:creationId xmlns:a16="http://schemas.microsoft.com/office/drawing/2014/main" id="{B0C2CCBB-12AF-0AB0-FFEC-24937ACD01DF}"/>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155" name="フリーフォーム: 図形 154">
              <a:extLst>
                <a:ext uri="{FF2B5EF4-FFF2-40B4-BE49-F238E27FC236}">
                  <a16:creationId xmlns:a16="http://schemas.microsoft.com/office/drawing/2014/main" id="{C2F251B8-96ED-2805-86A2-4266EB20E373}"/>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85" name="グループ化 184">
            <a:extLst>
              <a:ext uri="{FF2B5EF4-FFF2-40B4-BE49-F238E27FC236}">
                <a16:creationId xmlns:a16="http://schemas.microsoft.com/office/drawing/2014/main" id="{06A88819-22E5-FB86-3990-E5CCF3BF4137}"/>
              </a:ext>
            </a:extLst>
          </p:cNvPr>
          <p:cNvGrpSpPr/>
          <p:nvPr/>
        </p:nvGrpSpPr>
        <p:grpSpPr>
          <a:xfrm>
            <a:off x="4395929" y="2745968"/>
            <a:ext cx="522741" cy="594789"/>
            <a:chOff x="5377062" y="1288945"/>
            <a:chExt cx="1197171" cy="1362175"/>
          </a:xfrm>
        </p:grpSpPr>
        <p:grpSp>
          <p:nvGrpSpPr>
            <p:cNvPr id="186" name="グループ化 185">
              <a:extLst>
                <a:ext uri="{FF2B5EF4-FFF2-40B4-BE49-F238E27FC236}">
                  <a16:creationId xmlns:a16="http://schemas.microsoft.com/office/drawing/2014/main" id="{68B81452-C500-058C-5C59-196F90712855}"/>
                </a:ext>
              </a:extLst>
            </p:cNvPr>
            <p:cNvGrpSpPr/>
            <p:nvPr/>
          </p:nvGrpSpPr>
          <p:grpSpPr>
            <a:xfrm>
              <a:off x="5377062" y="1729886"/>
              <a:ext cx="1197171" cy="921234"/>
              <a:chOff x="3586748" y="4563463"/>
              <a:chExt cx="1197171" cy="921234"/>
            </a:xfrm>
          </p:grpSpPr>
          <p:grpSp>
            <p:nvGrpSpPr>
              <p:cNvPr id="188" name="グループ化 187">
                <a:extLst>
                  <a:ext uri="{FF2B5EF4-FFF2-40B4-BE49-F238E27FC236}">
                    <a16:creationId xmlns:a16="http://schemas.microsoft.com/office/drawing/2014/main" id="{D23BAE61-1739-7712-8A18-6098C581FF87}"/>
                  </a:ext>
                </a:extLst>
              </p:cNvPr>
              <p:cNvGrpSpPr/>
              <p:nvPr/>
            </p:nvGrpSpPr>
            <p:grpSpPr>
              <a:xfrm rot="6598350">
                <a:off x="4356138" y="4974041"/>
                <a:ext cx="284831" cy="570730"/>
                <a:chOff x="4524741" y="4458726"/>
                <a:chExt cx="284831" cy="570730"/>
              </a:xfrm>
            </p:grpSpPr>
            <p:sp>
              <p:nvSpPr>
                <p:cNvPr id="199" name="正方形/長方形 198">
                  <a:extLst>
                    <a:ext uri="{FF2B5EF4-FFF2-40B4-BE49-F238E27FC236}">
                      <a16:creationId xmlns:a16="http://schemas.microsoft.com/office/drawing/2014/main" id="{B3688C49-7E06-3FC7-A2B3-4DBAA6FF2BB7}"/>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0" name="楕円 199">
                  <a:extLst>
                    <a:ext uri="{FF2B5EF4-FFF2-40B4-BE49-F238E27FC236}">
                      <a16:creationId xmlns:a16="http://schemas.microsoft.com/office/drawing/2014/main" id="{1CF668BC-3513-21CA-36EC-800770D25A9F}"/>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89" name="正方形/長方形 188">
                <a:extLst>
                  <a:ext uri="{FF2B5EF4-FFF2-40B4-BE49-F238E27FC236}">
                    <a16:creationId xmlns:a16="http://schemas.microsoft.com/office/drawing/2014/main" id="{59025D86-CD70-84F8-2F94-BFF4BDEA7DE8}"/>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0" name="楕円 189">
                <a:extLst>
                  <a:ext uri="{FF2B5EF4-FFF2-40B4-BE49-F238E27FC236}">
                    <a16:creationId xmlns:a16="http://schemas.microsoft.com/office/drawing/2014/main" id="{19E2E571-FD13-A636-BCAC-DF361391DC8A}"/>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1" name="楕円 190">
                <a:extLst>
                  <a:ext uri="{FF2B5EF4-FFF2-40B4-BE49-F238E27FC236}">
                    <a16:creationId xmlns:a16="http://schemas.microsoft.com/office/drawing/2014/main" id="{A12EA26B-BEDC-EB7E-2CB9-0DE19ACCDCA0}"/>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92" name="グループ化 191">
                <a:extLst>
                  <a:ext uri="{FF2B5EF4-FFF2-40B4-BE49-F238E27FC236}">
                    <a16:creationId xmlns:a16="http://schemas.microsoft.com/office/drawing/2014/main" id="{F8AC66A1-71AA-91BE-7A95-1206F4A1B5D2}"/>
                  </a:ext>
                </a:extLst>
              </p:cNvPr>
              <p:cNvGrpSpPr/>
              <p:nvPr/>
            </p:nvGrpSpPr>
            <p:grpSpPr>
              <a:xfrm>
                <a:off x="3859156" y="4847228"/>
                <a:ext cx="651951" cy="215607"/>
                <a:chOff x="2338400" y="4351641"/>
                <a:chExt cx="1274303" cy="275484"/>
              </a:xfrm>
            </p:grpSpPr>
            <p:grpSp>
              <p:nvGrpSpPr>
                <p:cNvPr id="193" name="グループ化 192">
                  <a:extLst>
                    <a:ext uri="{FF2B5EF4-FFF2-40B4-BE49-F238E27FC236}">
                      <a16:creationId xmlns:a16="http://schemas.microsoft.com/office/drawing/2014/main" id="{AA97D2AF-814B-8AF4-B1C9-F6858640BB45}"/>
                    </a:ext>
                  </a:extLst>
                </p:cNvPr>
                <p:cNvGrpSpPr/>
                <p:nvPr/>
              </p:nvGrpSpPr>
              <p:grpSpPr>
                <a:xfrm>
                  <a:off x="3136453" y="4351641"/>
                  <a:ext cx="476250" cy="275484"/>
                  <a:chOff x="4445000" y="4175454"/>
                  <a:chExt cx="1504950" cy="487880"/>
                </a:xfrm>
              </p:grpSpPr>
              <p:cxnSp>
                <p:nvCxnSpPr>
                  <p:cNvPr id="197" name="直線コネクタ 196">
                    <a:extLst>
                      <a:ext uri="{FF2B5EF4-FFF2-40B4-BE49-F238E27FC236}">
                        <a16:creationId xmlns:a16="http://schemas.microsoft.com/office/drawing/2014/main" id="{3A99C370-33E2-12CE-25AF-66CC2FF6DF80}"/>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98" name="楕円 197">
                    <a:extLst>
                      <a:ext uri="{FF2B5EF4-FFF2-40B4-BE49-F238E27FC236}">
                        <a16:creationId xmlns:a16="http://schemas.microsoft.com/office/drawing/2014/main" id="{D3F34490-58D6-C60D-49D7-01926E8B1381}"/>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94" name="グループ化 193">
                  <a:extLst>
                    <a:ext uri="{FF2B5EF4-FFF2-40B4-BE49-F238E27FC236}">
                      <a16:creationId xmlns:a16="http://schemas.microsoft.com/office/drawing/2014/main" id="{7C98D7D0-6302-A119-CAAE-B375F7BB6635}"/>
                    </a:ext>
                  </a:extLst>
                </p:cNvPr>
                <p:cNvGrpSpPr/>
                <p:nvPr/>
              </p:nvGrpSpPr>
              <p:grpSpPr>
                <a:xfrm flipH="1">
                  <a:off x="2338400" y="4351641"/>
                  <a:ext cx="484731" cy="275484"/>
                  <a:chOff x="4445000" y="4175454"/>
                  <a:chExt cx="1504950" cy="487880"/>
                </a:xfrm>
              </p:grpSpPr>
              <p:cxnSp>
                <p:nvCxnSpPr>
                  <p:cNvPr id="195" name="直線コネクタ 194">
                    <a:extLst>
                      <a:ext uri="{FF2B5EF4-FFF2-40B4-BE49-F238E27FC236}">
                        <a16:creationId xmlns:a16="http://schemas.microsoft.com/office/drawing/2014/main" id="{67D1974F-2903-4AC8-E6E0-52ADBA5EE8E2}"/>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96" name="楕円 195">
                    <a:extLst>
                      <a:ext uri="{FF2B5EF4-FFF2-40B4-BE49-F238E27FC236}">
                        <a16:creationId xmlns:a16="http://schemas.microsoft.com/office/drawing/2014/main" id="{740B2296-FCAF-5EC0-BFF4-4B7150804F2D}"/>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187" name="フリーフォーム: 図形 186">
              <a:extLst>
                <a:ext uri="{FF2B5EF4-FFF2-40B4-BE49-F238E27FC236}">
                  <a16:creationId xmlns:a16="http://schemas.microsoft.com/office/drawing/2014/main" id="{E7725086-641A-FA2E-998E-75626C67AD05}"/>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70" name="グループ化 269">
            <a:extLst>
              <a:ext uri="{FF2B5EF4-FFF2-40B4-BE49-F238E27FC236}">
                <a16:creationId xmlns:a16="http://schemas.microsoft.com/office/drawing/2014/main" id="{0038928F-7B95-86F9-618D-EE9F6803B92F}"/>
              </a:ext>
            </a:extLst>
          </p:cNvPr>
          <p:cNvGrpSpPr/>
          <p:nvPr/>
        </p:nvGrpSpPr>
        <p:grpSpPr>
          <a:xfrm>
            <a:off x="931059" y="2394372"/>
            <a:ext cx="677072" cy="1357715"/>
            <a:chOff x="819148" y="1344463"/>
            <a:chExt cx="971552" cy="1948229"/>
          </a:xfrm>
        </p:grpSpPr>
        <p:sp>
          <p:nvSpPr>
            <p:cNvPr id="265" name="直方体 264">
              <a:extLst>
                <a:ext uri="{FF2B5EF4-FFF2-40B4-BE49-F238E27FC236}">
                  <a16:creationId xmlns:a16="http://schemas.microsoft.com/office/drawing/2014/main" id="{8E2F3985-E2C9-0420-3C0B-E6589268EB3D}"/>
                </a:ext>
              </a:extLst>
            </p:cNvPr>
            <p:cNvSpPr/>
            <p:nvPr/>
          </p:nvSpPr>
          <p:spPr>
            <a:xfrm>
              <a:off x="838200" y="1991314"/>
              <a:ext cx="952500" cy="1301378"/>
            </a:xfrm>
            <a:prstGeom prst="cube">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7" name="直方体 266">
              <a:extLst>
                <a:ext uri="{FF2B5EF4-FFF2-40B4-BE49-F238E27FC236}">
                  <a16:creationId xmlns:a16="http://schemas.microsoft.com/office/drawing/2014/main" id="{5D5D6659-0FA4-47F0-A4B4-7C7C409F8416}"/>
                </a:ext>
              </a:extLst>
            </p:cNvPr>
            <p:cNvSpPr/>
            <p:nvPr/>
          </p:nvSpPr>
          <p:spPr>
            <a:xfrm>
              <a:off x="819148" y="2464799"/>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8" name="直方体 267">
              <a:extLst>
                <a:ext uri="{FF2B5EF4-FFF2-40B4-BE49-F238E27FC236}">
                  <a16:creationId xmlns:a16="http://schemas.microsoft.com/office/drawing/2014/main" id="{7EEA1EC3-F9B6-934A-314D-B511D736C3E4}"/>
                </a:ext>
              </a:extLst>
            </p:cNvPr>
            <p:cNvSpPr/>
            <p:nvPr/>
          </p:nvSpPr>
          <p:spPr>
            <a:xfrm>
              <a:off x="838200" y="1344463"/>
              <a:ext cx="952500" cy="885235"/>
            </a:xfrm>
            <a:prstGeom prst="cube">
              <a:avLst>
                <a:gd name="adj" fmla="val 27690"/>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9" name="直方体 268">
              <a:extLst>
                <a:ext uri="{FF2B5EF4-FFF2-40B4-BE49-F238E27FC236}">
                  <a16:creationId xmlns:a16="http://schemas.microsoft.com/office/drawing/2014/main" id="{103691CA-C14F-FC28-5F76-964DA331BC7A}"/>
                </a:ext>
              </a:extLst>
            </p:cNvPr>
            <p:cNvSpPr/>
            <p:nvPr/>
          </p:nvSpPr>
          <p:spPr>
            <a:xfrm>
              <a:off x="819148" y="1737544"/>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75" name="コンテンツ プレースホルダー 2">
            <a:extLst>
              <a:ext uri="{FF2B5EF4-FFF2-40B4-BE49-F238E27FC236}">
                <a16:creationId xmlns:a16="http://schemas.microsoft.com/office/drawing/2014/main" id="{F54E2E53-EEF2-22B4-B210-8C5458A177F4}"/>
              </a:ext>
            </a:extLst>
          </p:cNvPr>
          <p:cNvSpPr txBox="1">
            <a:spLocks/>
          </p:cNvSpPr>
          <p:nvPr/>
        </p:nvSpPr>
        <p:spPr>
          <a:xfrm>
            <a:off x="838200" y="1093694"/>
            <a:ext cx="10515600" cy="121635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baseline="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baseline="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baseline="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en-US" altLang="ja-JP" dirty="0"/>
              <a:t>TCP SYN Flood</a:t>
            </a:r>
            <a:r>
              <a:rPr lang="ja-JP" altLang="en-US" dirty="0"/>
              <a:t>攻撃：</a:t>
            </a:r>
            <a:br>
              <a:rPr lang="en-US" altLang="ja-JP" dirty="0"/>
            </a:br>
            <a:r>
              <a:rPr lang="ja-JP" altLang="en-US" dirty="0"/>
              <a:t>ウェイティングリストにひたすら名前だけ書いて立ち去る</a:t>
            </a:r>
            <a:endParaRPr lang="en-US" altLang="ja-JP" dirty="0"/>
          </a:p>
        </p:txBody>
      </p:sp>
      <p:grpSp>
        <p:nvGrpSpPr>
          <p:cNvPr id="2" name="グループ化 1">
            <a:extLst>
              <a:ext uri="{FF2B5EF4-FFF2-40B4-BE49-F238E27FC236}">
                <a16:creationId xmlns:a16="http://schemas.microsoft.com/office/drawing/2014/main" id="{63AC2530-412B-85E0-A131-5783BA7BA636}"/>
              </a:ext>
            </a:extLst>
          </p:cNvPr>
          <p:cNvGrpSpPr/>
          <p:nvPr/>
        </p:nvGrpSpPr>
        <p:grpSpPr>
          <a:xfrm>
            <a:off x="1534196" y="2394372"/>
            <a:ext cx="677072" cy="1357715"/>
            <a:chOff x="819148" y="1344463"/>
            <a:chExt cx="971552" cy="1948229"/>
          </a:xfrm>
        </p:grpSpPr>
        <p:sp>
          <p:nvSpPr>
            <p:cNvPr id="3" name="直方体 2">
              <a:extLst>
                <a:ext uri="{FF2B5EF4-FFF2-40B4-BE49-F238E27FC236}">
                  <a16:creationId xmlns:a16="http://schemas.microsoft.com/office/drawing/2014/main" id="{815B95C3-E37E-91CE-7492-514A8CE6FEC6}"/>
                </a:ext>
              </a:extLst>
            </p:cNvPr>
            <p:cNvSpPr/>
            <p:nvPr/>
          </p:nvSpPr>
          <p:spPr>
            <a:xfrm>
              <a:off x="838200" y="1991314"/>
              <a:ext cx="952500" cy="1301378"/>
            </a:xfrm>
            <a:prstGeom prst="cube">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 name="直方体 4">
              <a:extLst>
                <a:ext uri="{FF2B5EF4-FFF2-40B4-BE49-F238E27FC236}">
                  <a16:creationId xmlns:a16="http://schemas.microsoft.com/office/drawing/2014/main" id="{CD16D069-6EBF-861A-00C7-7EC3340BAD0B}"/>
                </a:ext>
              </a:extLst>
            </p:cNvPr>
            <p:cNvSpPr/>
            <p:nvPr/>
          </p:nvSpPr>
          <p:spPr>
            <a:xfrm>
              <a:off x="819148" y="2464799"/>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 name="直方体 5">
              <a:extLst>
                <a:ext uri="{FF2B5EF4-FFF2-40B4-BE49-F238E27FC236}">
                  <a16:creationId xmlns:a16="http://schemas.microsoft.com/office/drawing/2014/main" id="{FB50E3A0-3233-9770-5EBE-9D25C5BDF139}"/>
                </a:ext>
              </a:extLst>
            </p:cNvPr>
            <p:cNvSpPr/>
            <p:nvPr/>
          </p:nvSpPr>
          <p:spPr>
            <a:xfrm>
              <a:off x="838200" y="1344463"/>
              <a:ext cx="952500" cy="885235"/>
            </a:xfrm>
            <a:prstGeom prst="cube">
              <a:avLst>
                <a:gd name="adj" fmla="val 27690"/>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 name="直方体 9">
              <a:extLst>
                <a:ext uri="{FF2B5EF4-FFF2-40B4-BE49-F238E27FC236}">
                  <a16:creationId xmlns:a16="http://schemas.microsoft.com/office/drawing/2014/main" id="{AE350E1A-069C-8FD0-7E52-BF88659BC87A}"/>
                </a:ext>
              </a:extLst>
            </p:cNvPr>
            <p:cNvSpPr/>
            <p:nvPr/>
          </p:nvSpPr>
          <p:spPr>
            <a:xfrm>
              <a:off x="819148" y="1737544"/>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1" name="グループ化 10">
            <a:extLst>
              <a:ext uri="{FF2B5EF4-FFF2-40B4-BE49-F238E27FC236}">
                <a16:creationId xmlns:a16="http://schemas.microsoft.com/office/drawing/2014/main" id="{1EE1D285-D985-34CC-C8FC-75B787289728}"/>
              </a:ext>
            </a:extLst>
          </p:cNvPr>
          <p:cNvGrpSpPr/>
          <p:nvPr/>
        </p:nvGrpSpPr>
        <p:grpSpPr>
          <a:xfrm>
            <a:off x="2143225" y="2394372"/>
            <a:ext cx="677072" cy="1357715"/>
            <a:chOff x="819148" y="1344463"/>
            <a:chExt cx="971552" cy="1948229"/>
          </a:xfrm>
        </p:grpSpPr>
        <p:sp>
          <p:nvSpPr>
            <p:cNvPr id="12" name="直方体 11">
              <a:extLst>
                <a:ext uri="{FF2B5EF4-FFF2-40B4-BE49-F238E27FC236}">
                  <a16:creationId xmlns:a16="http://schemas.microsoft.com/office/drawing/2014/main" id="{59318235-4906-0257-42BF-0A414EAD7B22}"/>
                </a:ext>
              </a:extLst>
            </p:cNvPr>
            <p:cNvSpPr/>
            <p:nvPr/>
          </p:nvSpPr>
          <p:spPr>
            <a:xfrm>
              <a:off x="838200" y="1991314"/>
              <a:ext cx="952500" cy="1301378"/>
            </a:xfrm>
            <a:prstGeom prst="cube">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 name="直方体 12">
              <a:extLst>
                <a:ext uri="{FF2B5EF4-FFF2-40B4-BE49-F238E27FC236}">
                  <a16:creationId xmlns:a16="http://schemas.microsoft.com/office/drawing/2014/main" id="{239E5D9A-8192-8107-ADD1-355FF65EE2D1}"/>
                </a:ext>
              </a:extLst>
            </p:cNvPr>
            <p:cNvSpPr/>
            <p:nvPr/>
          </p:nvSpPr>
          <p:spPr>
            <a:xfrm>
              <a:off x="819148" y="2464799"/>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 name="直方体 13">
              <a:extLst>
                <a:ext uri="{FF2B5EF4-FFF2-40B4-BE49-F238E27FC236}">
                  <a16:creationId xmlns:a16="http://schemas.microsoft.com/office/drawing/2014/main" id="{E866A309-C503-12AE-CD85-AA5CD3E2D01B}"/>
                </a:ext>
              </a:extLst>
            </p:cNvPr>
            <p:cNvSpPr/>
            <p:nvPr/>
          </p:nvSpPr>
          <p:spPr>
            <a:xfrm>
              <a:off x="838200" y="1344463"/>
              <a:ext cx="952500" cy="885235"/>
            </a:xfrm>
            <a:prstGeom prst="cube">
              <a:avLst>
                <a:gd name="adj" fmla="val 27690"/>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 name="直方体 14">
              <a:extLst>
                <a:ext uri="{FF2B5EF4-FFF2-40B4-BE49-F238E27FC236}">
                  <a16:creationId xmlns:a16="http://schemas.microsoft.com/office/drawing/2014/main" id="{9F38705F-8F42-D43E-32A0-7F2FDA0F3B8B}"/>
                </a:ext>
              </a:extLst>
            </p:cNvPr>
            <p:cNvSpPr/>
            <p:nvPr/>
          </p:nvSpPr>
          <p:spPr>
            <a:xfrm>
              <a:off x="819148" y="1737544"/>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6" name="グループ化 15">
            <a:extLst>
              <a:ext uri="{FF2B5EF4-FFF2-40B4-BE49-F238E27FC236}">
                <a16:creationId xmlns:a16="http://schemas.microsoft.com/office/drawing/2014/main" id="{80DD4B41-03B1-7F8A-3D44-A58B6BDB787C}"/>
              </a:ext>
            </a:extLst>
          </p:cNvPr>
          <p:cNvGrpSpPr/>
          <p:nvPr/>
        </p:nvGrpSpPr>
        <p:grpSpPr>
          <a:xfrm>
            <a:off x="2748075" y="2394372"/>
            <a:ext cx="677072" cy="1357715"/>
            <a:chOff x="819148" y="1344463"/>
            <a:chExt cx="971552" cy="1948229"/>
          </a:xfrm>
        </p:grpSpPr>
        <p:sp>
          <p:nvSpPr>
            <p:cNvPr id="17" name="直方体 16">
              <a:extLst>
                <a:ext uri="{FF2B5EF4-FFF2-40B4-BE49-F238E27FC236}">
                  <a16:creationId xmlns:a16="http://schemas.microsoft.com/office/drawing/2014/main" id="{BA7D5C64-A627-A759-20F3-88DB24B3571E}"/>
                </a:ext>
              </a:extLst>
            </p:cNvPr>
            <p:cNvSpPr/>
            <p:nvPr/>
          </p:nvSpPr>
          <p:spPr>
            <a:xfrm>
              <a:off x="838200" y="1991314"/>
              <a:ext cx="952500" cy="1301378"/>
            </a:xfrm>
            <a:prstGeom prst="cube">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8" name="直方体 17">
              <a:extLst>
                <a:ext uri="{FF2B5EF4-FFF2-40B4-BE49-F238E27FC236}">
                  <a16:creationId xmlns:a16="http://schemas.microsoft.com/office/drawing/2014/main" id="{277062EB-1358-DF5F-1EE4-87E90FF7ADF1}"/>
                </a:ext>
              </a:extLst>
            </p:cNvPr>
            <p:cNvSpPr/>
            <p:nvPr/>
          </p:nvSpPr>
          <p:spPr>
            <a:xfrm>
              <a:off x="819148" y="2464799"/>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 name="直方体 18">
              <a:extLst>
                <a:ext uri="{FF2B5EF4-FFF2-40B4-BE49-F238E27FC236}">
                  <a16:creationId xmlns:a16="http://schemas.microsoft.com/office/drawing/2014/main" id="{F7381A75-5317-4FA9-44CA-72AC735FD072}"/>
                </a:ext>
              </a:extLst>
            </p:cNvPr>
            <p:cNvSpPr/>
            <p:nvPr/>
          </p:nvSpPr>
          <p:spPr>
            <a:xfrm>
              <a:off x="838200" y="1344463"/>
              <a:ext cx="952500" cy="885235"/>
            </a:xfrm>
            <a:prstGeom prst="cube">
              <a:avLst>
                <a:gd name="adj" fmla="val 27690"/>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 name="直方体 19">
              <a:extLst>
                <a:ext uri="{FF2B5EF4-FFF2-40B4-BE49-F238E27FC236}">
                  <a16:creationId xmlns:a16="http://schemas.microsoft.com/office/drawing/2014/main" id="{D9583CF5-97EC-4EE3-1E9C-8485D8788AA0}"/>
                </a:ext>
              </a:extLst>
            </p:cNvPr>
            <p:cNvSpPr/>
            <p:nvPr/>
          </p:nvSpPr>
          <p:spPr>
            <a:xfrm>
              <a:off x="819148" y="1737544"/>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4" name="平行四辺形 23">
            <a:extLst>
              <a:ext uri="{FF2B5EF4-FFF2-40B4-BE49-F238E27FC236}">
                <a16:creationId xmlns:a16="http://schemas.microsoft.com/office/drawing/2014/main" id="{7CF51B60-D1FB-84D0-8DC9-36E3702397F8}"/>
              </a:ext>
            </a:extLst>
          </p:cNvPr>
          <p:cNvSpPr/>
          <p:nvPr/>
        </p:nvSpPr>
        <p:spPr>
          <a:xfrm>
            <a:off x="5303934"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5" name="グループ化 24">
            <a:extLst>
              <a:ext uri="{FF2B5EF4-FFF2-40B4-BE49-F238E27FC236}">
                <a16:creationId xmlns:a16="http://schemas.microsoft.com/office/drawing/2014/main" id="{C37C2F49-7B3A-6123-8ED2-A534B0A50230}"/>
              </a:ext>
            </a:extLst>
          </p:cNvPr>
          <p:cNvGrpSpPr/>
          <p:nvPr/>
        </p:nvGrpSpPr>
        <p:grpSpPr>
          <a:xfrm>
            <a:off x="5381902" y="2704522"/>
            <a:ext cx="454975" cy="244955"/>
            <a:chOff x="5508858" y="1245969"/>
            <a:chExt cx="769075" cy="414064"/>
          </a:xfrm>
        </p:grpSpPr>
        <p:sp>
          <p:nvSpPr>
            <p:cNvPr id="26" name="円柱 25">
              <a:extLst>
                <a:ext uri="{FF2B5EF4-FFF2-40B4-BE49-F238E27FC236}">
                  <a16:creationId xmlns:a16="http://schemas.microsoft.com/office/drawing/2014/main" id="{8F692116-BB35-004C-F03F-7E931CAED9A4}"/>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7" name="フリーフォーム: 図形 26">
              <a:extLst>
                <a:ext uri="{FF2B5EF4-FFF2-40B4-BE49-F238E27FC236}">
                  <a16:creationId xmlns:a16="http://schemas.microsoft.com/office/drawing/2014/main" id="{2BAFF4FD-04D0-68BF-7974-B2A7D867045C}"/>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8" name="平行四辺形 27">
            <a:extLst>
              <a:ext uri="{FF2B5EF4-FFF2-40B4-BE49-F238E27FC236}">
                <a16:creationId xmlns:a16="http://schemas.microsoft.com/office/drawing/2014/main" id="{A3989277-BA8A-80AB-5BF2-80A67FADEBFB}"/>
              </a:ext>
            </a:extLst>
          </p:cNvPr>
          <p:cNvSpPr/>
          <p:nvPr/>
        </p:nvSpPr>
        <p:spPr>
          <a:xfrm>
            <a:off x="6083322"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9" name="グループ化 28">
            <a:extLst>
              <a:ext uri="{FF2B5EF4-FFF2-40B4-BE49-F238E27FC236}">
                <a16:creationId xmlns:a16="http://schemas.microsoft.com/office/drawing/2014/main" id="{B0D2F7D9-AFAE-2A6F-4DEE-BD6387FE95CF}"/>
              </a:ext>
            </a:extLst>
          </p:cNvPr>
          <p:cNvGrpSpPr/>
          <p:nvPr/>
        </p:nvGrpSpPr>
        <p:grpSpPr>
          <a:xfrm>
            <a:off x="5978973" y="2704522"/>
            <a:ext cx="454975" cy="244955"/>
            <a:chOff x="5508858" y="1245969"/>
            <a:chExt cx="769075" cy="414064"/>
          </a:xfrm>
        </p:grpSpPr>
        <p:sp>
          <p:nvSpPr>
            <p:cNvPr id="30" name="円柱 29">
              <a:extLst>
                <a:ext uri="{FF2B5EF4-FFF2-40B4-BE49-F238E27FC236}">
                  <a16:creationId xmlns:a16="http://schemas.microsoft.com/office/drawing/2014/main" id="{815D5246-1287-8F70-D44F-F600D16FF153}"/>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1" name="フリーフォーム: 図形 30">
              <a:extLst>
                <a:ext uri="{FF2B5EF4-FFF2-40B4-BE49-F238E27FC236}">
                  <a16:creationId xmlns:a16="http://schemas.microsoft.com/office/drawing/2014/main" id="{1DA9DA04-9F3A-1C46-5E43-ADCADBC3E206}"/>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32" name="グループ化 31">
            <a:extLst>
              <a:ext uri="{FF2B5EF4-FFF2-40B4-BE49-F238E27FC236}">
                <a16:creationId xmlns:a16="http://schemas.microsoft.com/office/drawing/2014/main" id="{180214A0-E6F1-CAFC-9CAE-4E999F2B8A94}"/>
              </a:ext>
            </a:extLst>
          </p:cNvPr>
          <p:cNvGrpSpPr/>
          <p:nvPr/>
        </p:nvGrpSpPr>
        <p:grpSpPr>
          <a:xfrm>
            <a:off x="5056747" y="2745968"/>
            <a:ext cx="522741" cy="594789"/>
            <a:chOff x="5377062" y="1288945"/>
            <a:chExt cx="1197171" cy="1362175"/>
          </a:xfrm>
        </p:grpSpPr>
        <p:grpSp>
          <p:nvGrpSpPr>
            <p:cNvPr id="34" name="グループ化 33">
              <a:extLst>
                <a:ext uri="{FF2B5EF4-FFF2-40B4-BE49-F238E27FC236}">
                  <a16:creationId xmlns:a16="http://schemas.microsoft.com/office/drawing/2014/main" id="{52D54FD2-C4B9-9B10-E930-F9DFAEEA3987}"/>
                </a:ext>
              </a:extLst>
            </p:cNvPr>
            <p:cNvGrpSpPr/>
            <p:nvPr/>
          </p:nvGrpSpPr>
          <p:grpSpPr>
            <a:xfrm>
              <a:off x="5377062" y="1729886"/>
              <a:ext cx="1197171" cy="921234"/>
              <a:chOff x="3586748" y="4563463"/>
              <a:chExt cx="1197171" cy="921234"/>
            </a:xfrm>
          </p:grpSpPr>
          <p:grpSp>
            <p:nvGrpSpPr>
              <p:cNvPr id="36" name="グループ化 35">
                <a:extLst>
                  <a:ext uri="{FF2B5EF4-FFF2-40B4-BE49-F238E27FC236}">
                    <a16:creationId xmlns:a16="http://schemas.microsoft.com/office/drawing/2014/main" id="{D15B2AC7-B89C-E1C0-B268-7D3C7C0B8F4F}"/>
                  </a:ext>
                </a:extLst>
              </p:cNvPr>
              <p:cNvGrpSpPr/>
              <p:nvPr/>
            </p:nvGrpSpPr>
            <p:grpSpPr>
              <a:xfrm rot="6598350">
                <a:off x="4356138" y="4974041"/>
                <a:ext cx="284831" cy="570730"/>
                <a:chOff x="4524741" y="4458726"/>
                <a:chExt cx="284831" cy="570730"/>
              </a:xfrm>
            </p:grpSpPr>
            <p:sp>
              <p:nvSpPr>
                <p:cNvPr id="47" name="正方形/長方形 46">
                  <a:extLst>
                    <a:ext uri="{FF2B5EF4-FFF2-40B4-BE49-F238E27FC236}">
                      <a16:creationId xmlns:a16="http://schemas.microsoft.com/office/drawing/2014/main" id="{79539B6F-1EB9-6EB8-2BFC-EEA79FC336EA}"/>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8" name="楕円 47">
                  <a:extLst>
                    <a:ext uri="{FF2B5EF4-FFF2-40B4-BE49-F238E27FC236}">
                      <a16:creationId xmlns:a16="http://schemas.microsoft.com/office/drawing/2014/main" id="{A60177AF-313F-0515-F03D-3B318D406A30}"/>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37" name="正方形/長方形 36">
                <a:extLst>
                  <a:ext uri="{FF2B5EF4-FFF2-40B4-BE49-F238E27FC236}">
                    <a16:creationId xmlns:a16="http://schemas.microsoft.com/office/drawing/2014/main" id="{00B7CD66-48B4-A538-8C90-8648F34657C9}"/>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8" name="楕円 37">
                <a:extLst>
                  <a:ext uri="{FF2B5EF4-FFF2-40B4-BE49-F238E27FC236}">
                    <a16:creationId xmlns:a16="http://schemas.microsoft.com/office/drawing/2014/main" id="{9F3C00CB-B354-75B2-F7C8-51F11B3095B0}"/>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9" name="楕円 38">
                <a:extLst>
                  <a:ext uri="{FF2B5EF4-FFF2-40B4-BE49-F238E27FC236}">
                    <a16:creationId xmlns:a16="http://schemas.microsoft.com/office/drawing/2014/main" id="{1534E8B7-C598-6664-7161-E30AD0FE75B0}"/>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40" name="グループ化 39">
                <a:extLst>
                  <a:ext uri="{FF2B5EF4-FFF2-40B4-BE49-F238E27FC236}">
                    <a16:creationId xmlns:a16="http://schemas.microsoft.com/office/drawing/2014/main" id="{47FE9148-08A5-A087-D5FE-1D46BB7C8D5E}"/>
                  </a:ext>
                </a:extLst>
              </p:cNvPr>
              <p:cNvGrpSpPr/>
              <p:nvPr/>
            </p:nvGrpSpPr>
            <p:grpSpPr>
              <a:xfrm>
                <a:off x="3859156" y="4847228"/>
                <a:ext cx="651951" cy="215607"/>
                <a:chOff x="2338400" y="4351641"/>
                <a:chExt cx="1274303" cy="275484"/>
              </a:xfrm>
            </p:grpSpPr>
            <p:grpSp>
              <p:nvGrpSpPr>
                <p:cNvPr id="41" name="グループ化 40">
                  <a:extLst>
                    <a:ext uri="{FF2B5EF4-FFF2-40B4-BE49-F238E27FC236}">
                      <a16:creationId xmlns:a16="http://schemas.microsoft.com/office/drawing/2014/main" id="{6BD8F5C4-D7F4-1B4A-12D0-B1B916C463A9}"/>
                    </a:ext>
                  </a:extLst>
                </p:cNvPr>
                <p:cNvGrpSpPr/>
                <p:nvPr/>
              </p:nvGrpSpPr>
              <p:grpSpPr>
                <a:xfrm>
                  <a:off x="3136453" y="4351641"/>
                  <a:ext cx="476250" cy="275484"/>
                  <a:chOff x="4445000" y="4175454"/>
                  <a:chExt cx="1504950" cy="487880"/>
                </a:xfrm>
              </p:grpSpPr>
              <p:cxnSp>
                <p:nvCxnSpPr>
                  <p:cNvPr id="45" name="直線コネクタ 44">
                    <a:extLst>
                      <a:ext uri="{FF2B5EF4-FFF2-40B4-BE49-F238E27FC236}">
                        <a16:creationId xmlns:a16="http://schemas.microsoft.com/office/drawing/2014/main" id="{793AC3BF-A246-225F-D738-A5F53D03CC05}"/>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46" name="楕円 45">
                    <a:extLst>
                      <a:ext uri="{FF2B5EF4-FFF2-40B4-BE49-F238E27FC236}">
                        <a16:creationId xmlns:a16="http://schemas.microsoft.com/office/drawing/2014/main" id="{94E72DD5-D498-E95B-F348-7D27F4C17634}"/>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42" name="グループ化 41">
                  <a:extLst>
                    <a:ext uri="{FF2B5EF4-FFF2-40B4-BE49-F238E27FC236}">
                      <a16:creationId xmlns:a16="http://schemas.microsoft.com/office/drawing/2014/main" id="{ECA676CB-2114-DB8A-3D9A-3028E6397FD5}"/>
                    </a:ext>
                  </a:extLst>
                </p:cNvPr>
                <p:cNvGrpSpPr/>
                <p:nvPr/>
              </p:nvGrpSpPr>
              <p:grpSpPr>
                <a:xfrm flipH="1">
                  <a:off x="2338400" y="4351641"/>
                  <a:ext cx="484731" cy="275484"/>
                  <a:chOff x="4445000" y="4175454"/>
                  <a:chExt cx="1504950" cy="487880"/>
                </a:xfrm>
              </p:grpSpPr>
              <p:cxnSp>
                <p:nvCxnSpPr>
                  <p:cNvPr id="43" name="直線コネクタ 42">
                    <a:extLst>
                      <a:ext uri="{FF2B5EF4-FFF2-40B4-BE49-F238E27FC236}">
                        <a16:creationId xmlns:a16="http://schemas.microsoft.com/office/drawing/2014/main" id="{3860B546-1543-3AD1-1212-5BDA2EE9B458}"/>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44" name="楕円 43">
                    <a:extLst>
                      <a:ext uri="{FF2B5EF4-FFF2-40B4-BE49-F238E27FC236}">
                        <a16:creationId xmlns:a16="http://schemas.microsoft.com/office/drawing/2014/main" id="{7906BDCD-FF02-8C3C-1678-DAEAD04BF680}"/>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35" name="フリーフォーム: 図形 34">
              <a:extLst>
                <a:ext uri="{FF2B5EF4-FFF2-40B4-BE49-F238E27FC236}">
                  <a16:creationId xmlns:a16="http://schemas.microsoft.com/office/drawing/2014/main" id="{515AD4BF-DC90-7AA7-0A78-FE3C6C4B37A9}"/>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49" name="グループ化 48">
            <a:extLst>
              <a:ext uri="{FF2B5EF4-FFF2-40B4-BE49-F238E27FC236}">
                <a16:creationId xmlns:a16="http://schemas.microsoft.com/office/drawing/2014/main" id="{2797A98C-508C-CC23-F650-2CCE29091386}"/>
              </a:ext>
            </a:extLst>
          </p:cNvPr>
          <p:cNvGrpSpPr/>
          <p:nvPr/>
        </p:nvGrpSpPr>
        <p:grpSpPr>
          <a:xfrm>
            <a:off x="5710385" y="2745968"/>
            <a:ext cx="522741" cy="594789"/>
            <a:chOff x="5377062" y="1288945"/>
            <a:chExt cx="1197171" cy="1362175"/>
          </a:xfrm>
        </p:grpSpPr>
        <p:grpSp>
          <p:nvGrpSpPr>
            <p:cNvPr id="50" name="グループ化 49">
              <a:extLst>
                <a:ext uri="{FF2B5EF4-FFF2-40B4-BE49-F238E27FC236}">
                  <a16:creationId xmlns:a16="http://schemas.microsoft.com/office/drawing/2014/main" id="{4175B5D7-F363-430F-9194-D0BD74C916B1}"/>
                </a:ext>
              </a:extLst>
            </p:cNvPr>
            <p:cNvGrpSpPr/>
            <p:nvPr/>
          </p:nvGrpSpPr>
          <p:grpSpPr>
            <a:xfrm>
              <a:off x="5377062" y="1729886"/>
              <a:ext cx="1197171" cy="921234"/>
              <a:chOff x="3586748" y="4563463"/>
              <a:chExt cx="1197171" cy="921234"/>
            </a:xfrm>
          </p:grpSpPr>
          <p:grpSp>
            <p:nvGrpSpPr>
              <p:cNvPr id="52" name="グループ化 51">
                <a:extLst>
                  <a:ext uri="{FF2B5EF4-FFF2-40B4-BE49-F238E27FC236}">
                    <a16:creationId xmlns:a16="http://schemas.microsoft.com/office/drawing/2014/main" id="{C274098F-4549-8EA1-DAA4-4C21A50428D5}"/>
                  </a:ext>
                </a:extLst>
              </p:cNvPr>
              <p:cNvGrpSpPr/>
              <p:nvPr/>
            </p:nvGrpSpPr>
            <p:grpSpPr>
              <a:xfrm rot="6598350">
                <a:off x="4356138" y="4974041"/>
                <a:ext cx="284831" cy="570730"/>
                <a:chOff x="4524741" y="4458726"/>
                <a:chExt cx="284831" cy="570730"/>
              </a:xfrm>
            </p:grpSpPr>
            <p:sp>
              <p:nvSpPr>
                <p:cNvPr id="105" name="正方形/長方形 104">
                  <a:extLst>
                    <a:ext uri="{FF2B5EF4-FFF2-40B4-BE49-F238E27FC236}">
                      <a16:creationId xmlns:a16="http://schemas.microsoft.com/office/drawing/2014/main" id="{B3D75CB6-0207-F117-8674-CB3187E18F55}"/>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6" name="楕円 105">
                  <a:extLst>
                    <a:ext uri="{FF2B5EF4-FFF2-40B4-BE49-F238E27FC236}">
                      <a16:creationId xmlns:a16="http://schemas.microsoft.com/office/drawing/2014/main" id="{A7E50AEA-796E-92D4-8C0C-0C6FE96EA3F3}"/>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53" name="正方形/長方形 52">
                <a:extLst>
                  <a:ext uri="{FF2B5EF4-FFF2-40B4-BE49-F238E27FC236}">
                    <a16:creationId xmlns:a16="http://schemas.microsoft.com/office/drawing/2014/main" id="{8ABDDAB9-EEF8-0A28-EE8A-6389F1A0B2EE}"/>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4" name="楕円 53">
                <a:extLst>
                  <a:ext uri="{FF2B5EF4-FFF2-40B4-BE49-F238E27FC236}">
                    <a16:creationId xmlns:a16="http://schemas.microsoft.com/office/drawing/2014/main" id="{DF6EE74A-BE86-C906-65E5-568828AAF2A5}"/>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5" name="楕円 94">
                <a:extLst>
                  <a:ext uri="{FF2B5EF4-FFF2-40B4-BE49-F238E27FC236}">
                    <a16:creationId xmlns:a16="http://schemas.microsoft.com/office/drawing/2014/main" id="{4C37679A-2872-D63A-0563-123B6C201631}"/>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96" name="グループ化 95">
                <a:extLst>
                  <a:ext uri="{FF2B5EF4-FFF2-40B4-BE49-F238E27FC236}">
                    <a16:creationId xmlns:a16="http://schemas.microsoft.com/office/drawing/2014/main" id="{359ACC75-51CB-2F24-991D-9626F0DE3568}"/>
                  </a:ext>
                </a:extLst>
              </p:cNvPr>
              <p:cNvGrpSpPr/>
              <p:nvPr/>
            </p:nvGrpSpPr>
            <p:grpSpPr>
              <a:xfrm>
                <a:off x="3859156" y="4847228"/>
                <a:ext cx="651951" cy="215607"/>
                <a:chOff x="2338400" y="4351641"/>
                <a:chExt cx="1274303" cy="275484"/>
              </a:xfrm>
            </p:grpSpPr>
            <p:grpSp>
              <p:nvGrpSpPr>
                <p:cNvPr id="97" name="グループ化 96">
                  <a:extLst>
                    <a:ext uri="{FF2B5EF4-FFF2-40B4-BE49-F238E27FC236}">
                      <a16:creationId xmlns:a16="http://schemas.microsoft.com/office/drawing/2014/main" id="{FDD6CB1B-7038-DD51-BD9A-B59141E36DAF}"/>
                    </a:ext>
                  </a:extLst>
                </p:cNvPr>
                <p:cNvGrpSpPr/>
                <p:nvPr/>
              </p:nvGrpSpPr>
              <p:grpSpPr>
                <a:xfrm>
                  <a:off x="3136453" y="4351641"/>
                  <a:ext cx="476250" cy="275484"/>
                  <a:chOff x="4445000" y="4175454"/>
                  <a:chExt cx="1504950" cy="487880"/>
                </a:xfrm>
              </p:grpSpPr>
              <p:cxnSp>
                <p:nvCxnSpPr>
                  <p:cNvPr id="101" name="直線コネクタ 100">
                    <a:extLst>
                      <a:ext uri="{FF2B5EF4-FFF2-40B4-BE49-F238E27FC236}">
                        <a16:creationId xmlns:a16="http://schemas.microsoft.com/office/drawing/2014/main" id="{5C93DE49-3366-472A-4EEF-CADE69E51AB4}"/>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04" name="楕円 103">
                    <a:extLst>
                      <a:ext uri="{FF2B5EF4-FFF2-40B4-BE49-F238E27FC236}">
                        <a16:creationId xmlns:a16="http://schemas.microsoft.com/office/drawing/2014/main" id="{B0E76D51-54FE-0CEB-2EC2-C38192C31D33}"/>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98" name="グループ化 97">
                  <a:extLst>
                    <a:ext uri="{FF2B5EF4-FFF2-40B4-BE49-F238E27FC236}">
                      <a16:creationId xmlns:a16="http://schemas.microsoft.com/office/drawing/2014/main" id="{73297743-23A4-9490-422F-7CB9EEC9F19D}"/>
                    </a:ext>
                  </a:extLst>
                </p:cNvPr>
                <p:cNvGrpSpPr/>
                <p:nvPr/>
              </p:nvGrpSpPr>
              <p:grpSpPr>
                <a:xfrm flipH="1">
                  <a:off x="2338400" y="4351641"/>
                  <a:ext cx="484731" cy="275484"/>
                  <a:chOff x="4445000" y="4175454"/>
                  <a:chExt cx="1504950" cy="487880"/>
                </a:xfrm>
              </p:grpSpPr>
              <p:cxnSp>
                <p:nvCxnSpPr>
                  <p:cNvPr id="99" name="直線コネクタ 98">
                    <a:extLst>
                      <a:ext uri="{FF2B5EF4-FFF2-40B4-BE49-F238E27FC236}">
                        <a16:creationId xmlns:a16="http://schemas.microsoft.com/office/drawing/2014/main" id="{D9227D7B-F185-7E64-8351-ADD1A87E4609}"/>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00" name="楕円 99">
                    <a:extLst>
                      <a:ext uri="{FF2B5EF4-FFF2-40B4-BE49-F238E27FC236}">
                        <a16:creationId xmlns:a16="http://schemas.microsoft.com/office/drawing/2014/main" id="{1A05151C-316F-2863-9C1B-208F37F3C7EE}"/>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51" name="フリーフォーム: 図形 50">
              <a:extLst>
                <a:ext uri="{FF2B5EF4-FFF2-40B4-BE49-F238E27FC236}">
                  <a16:creationId xmlns:a16="http://schemas.microsoft.com/office/drawing/2014/main" id="{21F49984-3444-C732-AE4B-478ADA7A4B1C}"/>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07" name="平行四辺形 106">
            <a:extLst>
              <a:ext uri="{FF2B5EF4-FFF2-40B4-BE49-F238E27FC236}">
                <a16:creationId xmlns:a16="http://schemas.microsoft.com/office/drawing/2014/main" id="{F61052AD-33FA-2EFB-58D8-7CB39864EACD}"/>
              </a:ext>
            </a:extLst>
          </p:cNvPr>
          <p:cNvSpPr/>
          <p:nvPr/>
        </p:nvSpPr>
        <p:spPr>
          <a:xfrm>
            <a:off x="6536079" y="2784596"/>
            <a:ext cx="3088631" cy="293013"/>
          </a:xfrm>
          <a:prstGeom prst="parallelogram">
            <a:avLst>
              <a:gd name="adj" fmla="val 75000"/>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8" name="正方形/長方形 107">
            <a:extLst>
              <a:ext uri="{FF2B5EF4-FFF2-40B4-BE49-F238E27FC236}">
                <a16:creationId xmlns:a16="http://schemas.microsoft.com/office/drawing/2014/main" id="{8E054A30-E3BE-5B79-B923-83FB3DA49EA4}"/>
              </a:ext>
            </a:extLst>
          </p:cNvPr>
          <p:cNvSpPr>
            <a:spLocks/>
          </p:cNvSpPr>
          <p:nvPr/>
        </p:nvSpPr>
        <p:spPr>
          <a:xfrm>
            <a:off x="6534728" y="3073230"/>
            <a:ext cx="2875544" cy="594788"/>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9" name="フリーフォーム: 図形 108">
            <a:extLst>
              <a:ext uri="{FF2B5EF4-FFF2-40B4-BE49-F238E27FC236}">
                <a16:creationId xmlns:a16="http://schemas.microsoft.com/office/drawing/2014/main" id="{AAC8F059-0535-C6E3-060B-EAC51CB3B2A3}"/>
              </a:ext>
            </a:extLst>
          </p:cNvPr>
          <p:cNvSpPr>
            <a:spLocks/>
          </p:cNvSpPr>
          <p:nvPr/>
        </p:nvSpPr>
        <p:spPr>
          <a:xfrm>
            <a:off x="9403162" y="2787414"/>
            <a:ext cx="222898" cy="885234"/>
          </a:xfrm>
          <a:custGeom>
            <a:avLst/>
            <a:gdLst>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69635 h 1496370"/>
              <a:gd name="csX46" fmla="*/ 0 w 376779"/>
              <a:gd name="csY46" fmla="*/ 712089 h 1496370"/>
              <a:gd name="csX47" fmla="*/ 0 w 376779"/>
              <a:gd name="csY47" fmla="*/ 670614 h 1496370"/>
              <a:gd name="csX48" fmla="*/ 0 w 376779"/>
              <a:gd name="csY48" fmla="*/ 636098 h 1496370"/>
              <a:gd name="csX49" fmla="*/ 0 w 376779"/>
              <a:gd name="csY49" fmla="*/ 625892 h 1496370"/>
              <a:gd name="csX50" fmla="*/ 0 w 376779"/>
              <a:gd name="csY50" fmla="*/ 535260 h 1496370"/>
              <a:gd name="csX51" fmla="*/ 0 w 376779"/>
              <a:gd name="csY51" fmla="*/ 490538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12089 h 1496370"/>
              <a:gd name="csX46" fmla="*/ 0 w 376779"/>
              <a:gd name="csY46" fmla="*/ 670614 h 1496370"/>
              <a:gd name="csX47" fmla="*/ 0 w 376779"/>
              <a:gd name="csY47" fmla="*/ 636098 h 1496370"/>
              <a:gd name="csX48" fmla="*/ 0 w 376779"/>
              <a:gd name="csY48" fmla="*/ 625892 h 1496370"/>
              <a:gd name="csX49" fmla="*/ 0 w 376779"/>
              <a:gd name="csY49" fmla="*/ 535260 h 1496370"/>
              <a:gd name="csX50" fmla="*/ 0 w 376779"/>
              <a:gd name="csY50" fmla="*/ 490538 h 1496370"/>
              <a:gd name="csX51" fmla="*/ 374397 w 376779"/>
              <a:gd name="csY5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814357 h 1496370"/>
              <a:gd name="csX43" fmla="*/ 0 w 376779"/>
              <a:gd name="csY43" fmla="*/ 771452 h 1496370"/>
              <a:gd name="csX44" fmla="*/ 0 w 376779"/>
              <a:gd name="csY44" fmla="*/ 712089 h 1496370"/>
              <a:gd name="csX45" fmla="*/ 0 w 376779"/>
              <a:gd name="csY45" fmla="*/ 670614 h 1496370"/>
              <a:gd name="csX46" fmla="*/ 0 w 376779"/>
              <a:gd name="csY46" fmla="*/ 636098 h 1496370"/>
              <a:gd name="csX47" fmla="*/ 0 w 376779"/>
              <a:gd name="csY47" fmla="*/ 625892 h 1496370"/>
              <a:gd name="csX48" fmla="*/ 0 w 376779"/>
              <a:gd name="csY48" fmla="*/ 535260 h 1496370"/>
              <a:gd name="csX49" fmla="*/ 0 w 376779"/>
              <a:gd name="csY49" fmla="*/ 490538 h 1496370"/>
              <a:gd name="csX50" fmla="*/ 374397 w 376779"/>
              <a:gd name="csY5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7061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535260 h 1496370"/>
              <a:gd name="csX47" fmla="*/ 0 w 376779"/>
              <a:gd name="csY47" fmla="*/ 490538 h 1496370"/>
              <a:gd name="csX48" fmla="*/ 374397 w 376779"/>
              <a:gd name="csY4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535260 h 1496370"/>
              <a:gd name="csX46" fmla="*/ 0 w 376779"/>
              <a:gd name="csY46" fmla="*/ 490538 h 1496370"/>
              <a:gd name="csX47" fmla="*/ 374397 w 376779"/>
              <a:gd name="csY4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535260 h 1496370"/>
              <a:gd name="csX45" fmla="*/ 0 w 376779"/>
              <a:gd name="csY45" fmla="*/ 490538 h 1496370"/>
              <a:gd name="csX46" fmla="*/ 374397 w 376779"/>
              <a:gd name="csY4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535260 h 1496370"/>
              <a:gd name="csX44" fmla="*/ 0 w 376779"/>
              <a:gd name="csY44" fmla="*/ 490538 h 1496370"/>
              <a:gd name="csX45" fmla="*/ 374397 w 376779"/>
              <a:gd name="csY4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535260 h 1496370"/>
              <a:gd name="csX43" fmla="*/ 0 w 376779"/>
              <a:gd name="csY43" fmla="*/ 490538 h 1496370"/>
              <a:gd name="csX44" fmla="*/ 374397 w 376779"/>
              <a:gd name="csY4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847443 h 1496370"/>
              <a:gd name="csX41" fmla="*/ 0 w 376779"/>
              <a:gd name="csY41" fmla="*/ 535260 h 1496370"/>
              <a:gd name="csX42" fmla="*/ 0 w 376779"/>
              <a:gd name="csY42" fmla="*/ 490538 h 1496370"/>
              <a:gd name="csX43" fmla="*/ 374397 w 376779"/>
              <a:gd name="csY4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847443 h 1496370"/>
              <a:gd name="csX40" fmla="*/ 0 w 376779"/>
              <a:gd name="csY40" fmla="*/ 535260 h 1496370"/>
              <a:gd name="csX41" fmla="*/ 0 w 376779"/>
              <a:gd name="csY41" fmla="*/ 490538 h 1496370"/>
              <a:gd name="csX42" fmla="*/ 374397 w 376779"/>
              <a:gd name="csY4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535260 h 1496370"/>
              <a:gd name="csX40" fmla="*/ 0 w 376779"/>
              <a:gd name="csY40" fmla="*/ 490538 h 1496370"/>
              <a:gd name="csX41" fmla="*/ 374397 w 376779"/>
              <a:gd name="csY4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535260 h 1496370"/>
              <a:gd name="csX39" fmla="*/ 0 w 376779"/>
              <a:gd name="csY39" fmla="*/ 490538 h 1496370"/>
              <a:gd name="csX40" fmla="*/ 374397 w 376779"/>
              <a:gd name="csY4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40171 h 1496370"/>
              <a:gd name="csX37" fmla="*/ 0 w 376779"/>
              <a:gd name="csY37" fmla="*/ 535260 h 1496370"/>
              <a:gd name="csX38" fmla="*/ 0 w 376779"/>
              <a:gd name="csY38" fmla="*/ 490538 h 1496370"/>
              <a:gd name="csX39" fmla="*/ 374397 w 376779"/>
              <a:gd name="csY3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40171 h 1496370"/>
              <a:gd name="csX36" fmla="*/ 0 w 376779"/>
              <a:gd name="csY36" fmla="*/ 535260 h 1496370"/>
              <a:gd name="csX37" fmla="*/ 0 w 376779"/>
              <a:gd name="csY37" fmla="*/ 490538 h 1496370"/>
              <a:gd name="csX38" fmla="*/ 374397 w 376779"/>
              <a:gd name="csY3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040171 h 1496370"/>
              <a:gd name="csX35" fmla="*/ 0 w 376779"/>
              <a:gd name="csY35" fmla="*/ 535260 h 1496370"/>
              <a:gd name="csX36" fmla="*/ 0 w 376779"/>
              <a:gd name="csY36" fmla="*/ 490538 h 1496370"/>
              <a:gd name="csX37" fmla="*/ 374397 w 376779"/>
              <a:gd name="csY3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535260 h 1496370"/>
              <a:gd name="csX35" fmla="*/ 0 w 376779"/>
              <a:gd name="csY35" fmla="*/ 490538 h 1496370"/>
              <a:gd name="csX36" fmla="*/ 374397 w 376779"/>
              <a:gd name="csY3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490538 h 1496370"/>
              <a:gd name="csX35" fmla="*/ 374397 w 376779"/>
              <a:gd name="csY3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20247 h 1496370"/>
              <a:gd name="csX31" fmla="*/ 0 w 376779"/>
              <a:gd name="csY31" fmla="*/ 1185731 h 1496370"/>
              <a:gd name="csX32" fmla="*/ 0 w 376779"/>
              <a:gd name="csY32" fmla="*/ 1175525 h 1496370"/>
              <a:gd name="csX33" fmla="*/ 0 w 376779"/>
              <a:gd name="csY33" fmla="*/ 490538 h 1496370"/>
              <a:gd name="csX34" fmla="*/ 374397 w 376779"/>
              <a:gd name="csY3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1175525 h 1496370"/>
              <a:gd name="csX32" fmla="*/ 0 w 376779"/>
              <a:gd name="csY32" fmla="*/ 490538 h 1496370"/>
              <a:gd name="csX33" fmla="*/ 374397 w 376779"/>
              <a:gd name="csY3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490538 h 1496370"/>
              <a:gd name="csX32" fmla="*/ 374397 w 376779"/>
              <a:gd name="csY3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1185731 h 1496370"/>
              <a:gd name="csX30" fmla="*/ 0 w 376779"/>
              <a:gd name="csY30" fmla="*/ 490538 h 1496370"/>
              <a:gd name="csX31" fmla="*/ 374397 w 376779"/>
              <a:gd name="csY3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490538 h 1496370"/>
              <a:gd name="csX30" fmla="*/ 374397 w 376779"/>
              <a:gd name="csY3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220247 h 1496370"/>
              <a:gd name="csX28" fmla="*/ 0 w 376779"/>
              <a:gd name="csY28" fmla="*/ 490538 h 1496370"/>
              <a:gd name="csX29" fmla="*/ 374397 w 376779"/>
              <a:gd name="csY2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490538 h 1496370"/>
              <a:gd name="csX28" fmla="*/ 374397 w 376779"/>
              <a:gd name="csY2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6779 w 376779"/>
              <a:gd name="csY10" fmla="*/ 452029 h 1496370"/>
              <a:gd name="csX11" fmla="*/ 374950 w 376779"/>
              <a:gd name="csY11" fmla="*/ 454444 h 1496370"/>
              <a:gd name="csX12" fmla="*/ 376779 w 376779"/>
              <a:gd name="csY12" fmla="*/ 552867 h 1496370"/>
              <a:gd name="csX13" fmla="*/ 375401 w 376779"/>
              <a:gd name="csY13" fmla="*/ 554687 h 1496370"/>
              <a:gd name="csX14" fmla="*/ 376779 w 376779"/>
              <a:gd name="csY14" fmla="*/ 628858 h 1496370"/>
              <a:gd name="csX15" fmla="*/ 375891 w 376779"/>
              <a:gd name="csY15" fmla="*/ 630031 h 1496370"/>
              <a:gd name="csX16" fmla="*/ 376779 w 376779"/>
              <a:gd name="csY16" fmla="*/ 677843 h 1496370"/>
              <a:gd name="csX17" fmla="*/ 375968 w 376779"/>
              <a:gd name="csY17" fmla="*/ 678914 h 1496370"/>
              <a:gd name="csX18" fmla="*/ 376779 w 376779"/>
              <a:gd name="csY18" fmla="*/ 722565 h 1496370"/>
              <a:gd name="csX19" fmla="*/ 374950 w 376779"/>
              <a:gd name="csY19" fmla="*/ 724980 h 1496370"/>
              <a:gd name="csX20" fmla="*/ 376779 w 376779"/>
              <a:gd name="csY20" fmla="*/ 823403 h 1496370"/>
              <a:gd name="csX21" fmla="*/ 375401 w 376779"/>
              <a:gd name="csY21" fmla="*/ 825223 h 1496370"/>
              <a:gd name="csX22" fmla="*/ 376779 w 376779"/>
              <a:gd name="csY22" fmla="*/ 899394 h 1496370"/>
              <a:gd name="csX23" fmla="*/ 374978 w 376779"/>
              <a:gd name="csY23" fmla="*/ 901772 h 1496370"/>
              <a:gd name="csX24" fmla="*/ 376779 w 376779"/>
              <a:gd name="csY24" fmla="*/ 998688 h 1496370"/>
              <a:gd name="csX25" fmla="*/ 0 w 376779"/>
              <a:gd name="csY25" fmla="*/ 1496370 h 1496370"/>
              <a:gd name="csX26" fmla="*/ 0 w 376779"/>
              <a:gd name="csY26" fmla="*/ 490538 h 1496370"/>
              <a:gd name="csX27" fmla="*/ 374397 w 376779"/>
              <a:gd name="csY27" fmla="*/ 0 h 1496370"/>
              <a:gd name="csX0" fmla="*/ 374397 w 376779"/>
              <a:gd name="csY0" fmla="*/ 0 h 1496370"/>
              <a:gd name="csX1" fmla="*/ 376779 w 376779"/>
              <a:gd name="csY1" fmla="*/ 128210 h 1496370"/>
              <a:gd name="csX2" fmla="*/ 376779 w 376779"/>
              <a:gd name="csY2" fmla="*/ 172932 h 1496370"/>
              <a:gd name="csX3" fmla="*/ 374950 w 376779"/>
              <a:gd name="csY3" fmla="*/ 175347 h 1496370"/>
              <a:gd name="csX4" fmla="*/ 376779 w 376779"/>
              <a:gd name="csY4" fmla="*/ 273770 h 1496370"/>
              <a:gd name="csX5" fmla="*/ 375401 w 376779"/>
              <a:gd name="csY5" fmla="*/ 275590 h 1496370"/>
              <a:gd name="csX6" fmla="*/ 376779 w 376779"/>
              <a:gd name="csY6" fmla="*/ 349761 h 1496370"/>
              <a:gd name="csX7" fmla="*/ 375735 w 376779"/>
              <a:gd name="csY7" fmla="*/ 351139 h 1496370"/>
              <a:gd name="csX8" fmla="*/ 376779 w 376779"/>
              <a:gd name="csY8" fmla="*/ 407307 h 1496370"/>
              <a:gd name="csX9" fmla="*/ 376779 w 376779"/>
              <a:gd name="csY9" fmla="*/ 452029 h 1496370"/>
              <a:gd name="csX10" fmla="*/ 374950 w 376779"/>
              <a:gd name="csY10" fmla="*/ 454444 h 1496370"/>
              <a:gd name="csX11" fmla="*/ 376779 w 376779"/>
              <a:gd name="csY11" fmla="*/ 552867 h 1496370"/>
              <a:gd name="csX12" fmla="*/ 375401 w 376779"/>
              <a:gd name="csY12" fmla="*/ 554687 h 1496370"/>
              <a:gd name="csX13" fmla="*/ 376779 w 376779"/>
              <a:gd name="csY13" fmla="*/ 628858 h 1496370"/>
              <a:gd name="csX14" fmla="*/ 375891 w 376779"/>
              <a:gd name="csY14" fmla="*/ 630031 h 1496370"/>
              <a:gd name="csX15" fmla="*/ 376779 w 376779"/>
              <a:gd name="csY15" fmla="*/ 677843 h 1496370"/>
              <a:gd name="csX16" fmla="*/ 375968 w 376779"/>
              <a:gd name="csY16" fmla="*/ 678914 h 1496370"/>
              <a:gd name="csX17" fmla="*/ 376779 w 376779"/>
              <a:gd name="csY17" fmla="*/ 722565 h 1496370"/>
              <a:gd name="csX18" fmla="*/ 374950 w 376779"/>
              <a:gd name="csY18" fmla="*/ 724980 h 1496370"/>
              <a:gd name="csX19" fmla="*/ 376779 w 376779"/>
              <a:gd name="csY19" fmla="*/ 823403 h 1496370"/>
              <a:gd name="csX20" fmla="*/ 375401 w 376779"/>
              <a:gd name="csY20" fmla="*/ 825223 h 1496370"/>
              <a:gd name="csX21" fmla="*/ 376779 w 376779"/>
              <a:gd name="csY21" fmla="*/ 899394 h 1496370"/>
              <a:gd name="csX22" fmla="*/ 374978 w 376779"/>
              <a:gd name="csY22" fmla="*/ 901772 h 1496370"/>
              <a:gd name="csX23" fmla="*/ 376779 w 376779"/>
              <a:gd name="csY23" fmla="*/ 998688 h 1496370"/>
              <a:gd name="csX24" fmla="*/ 0 w 376779"/>
              <a:gd name="csY24" fmla="*/ 1496370 h 1496370"/>
              <a:gd name="csX25" fmla="*/ 0 w 376779"/>
              <a:gd name="csY25" fmla="*/ 490538 h 1496370"/>
              <a:gd name="csX26" fmla="*/ 374397 w 376779"/>
              <a:gd name="csY26" fmla="*/ 0 h 1496370"/>
              <a:gd name="csX0" fmla="*/ 374397 w 376779"/>
              <a:gd name="csY0" fmla="*/ 0 h 1496370"/>
              <a:gd name="csX1" fmla="*/ 376779 w 376779"/>
              <a:gd name="csY1" fmla="*/ 128210 h 1496370"/>
              <a:gd name="csX2" fmla="*/ 376779 w 376779"/>
              <a:gd name="csY2" fmla="*/ 172932 h 1496370"/>
              <a:gd name="csX3" fmla="*/ 376779 w 376779"/>
              <a:gd name="csY3" fmla="*/ 273770 h 1496370"/>
              <a:gd name="csX4" fmla="*/ 375401 w 376779"/>
              <a:gd name="csY4" fmla="*/ 275590 h 1496370"/>
              <a:gd name="csX5" fmla="*/ 376779 w 376779"/>
              <a:gd name="csY5" fmla="*/ 349761 h 1496370"/>
              <a:gd name="csX6" fmla="*/ 375735 w 376779"/>
              <a:gd name="csY6" fmla="*/ 351139 h 1496370"/>
              <a:gd name="csX7" fmla="*/ 376779 w 376779"/>
              <a:gd name="csY7" fmla="*/ 407307 h 1496370"/>
              <a:gd name="csX8" fmla="*/ 376779 w 376779"/>
              <a:gd name="csY8" fmla="*/ 452029 h 1496370"/>
              <a:gd name="csX9" fmla="*/ 374950 w 376779"/>
              <a:gd name="csY9" fmla="*/ 454444 h 1496370"/>
              <a:gd name="csX10" fmla="*/ 376779 w 376779"/>
              <a:gd name="csY10" fmla="*/ 552867 h 1496370"/>
              <a:gd name="csX11" fmla="*/ 375401 w 376779"/>
              <a:gd name="csY11" fmla="*/ 554687 h 1496370"/>
              <a:gd name="csX12" fmla="*/ 376779 w 376779"/>
              <a:gd name="csY12" fmla="*/ 628858 h 1496370"/>
              <a:gd name="csX13" fmla="*/ 375891 w 376779"/>
              <a:gd name="csY13" fmla="*/ 630031 h 1496370"/>
              <a:gd name="csX14" fmla="*/ 376779 w 376779"/>
              <a:gd name="csY14" fmla="*/ 677843 h 1496370"/>
              <a:gd name="csX15" fmla="*/ 375968 w 376779"/>
              <a:gd name="csY15" fmla="*/ 678914 h 1496370"/>
              <a:gd name="csX16" fmla="*/ 376779 w 376779"/>
              <a:gd name="csY16" fmla="*/ 722565 h 1496370"/>
              <a:gd name="csX17" fmla="*/ 374950 w 376779"/>
              <a:gd name="csY17" fmla="*/ 724980 h 1496370"/>
              <a:gd name="csX18" fmla="*/ 376779 w 376779"/>
              <a:gd name="csY18" fmla="*/ 823403 h 1496370"/>
              <a:gd name="csX19" fmla="*/ 375401 w 376779"/>
              <a:gd name="csY19" fmla="*/ 825223 h 1496370"/>
              <a:gd name="csX20" fmla="*/ 376779 w 376779"/>
              <a:gd name="csY20" fmla="*/ 899394 h 1496370"/>
              <a:gd name="csX21" fmla="*/ 374978 w 376779"/>
              <a:gd name="csY21" fmla="*/ 901772 h 1496370"/>
              <a:gd name="csX22" fmla="*/ 376779 w 376779"/>
              <a:gd name="csY22" fmla="*/ 998688 h 1496370"/>
              <a:gd name="csX23" fmla="*/ 0 w 376779"/>
              <a:gd name="csY23" fmla="*/ 1496370 h 1496370"/>
              <a:gd name="csX24" fmla="*/ 0 w 376779"/>
              <a:gd name="csY24" fmla="*/ 490538 h 1496370"/>
              <a:gd name="csX25" fmla="*/ 374397 w 376779"/>
              <a:gd name="csY25"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4950 w 376779"/>
              <a:gd name="csY8" fmla="*/ 454444 h 1496370"/>
              <a:gd name="csX9" fmla="*/ 376779 w 376779"/>
              <a:gd name="csY9" fmla="*/ 552867 h 1496370"/>
              <a:gd name="csX10" fmla="*/ 375401 w 376779"/>
              <a:gd name="csY10" fmla="*/ 554687 h 1496370"/>
              <a:gd name="csX11" fmla="*/ 376779 w 376779"/>
              <a:gd name="csY11" fmla="*/ 628858 h 1496370"/>
              <a:gd name="csX12" fmla="*/ 375891 w 376779"/>
              <a:gd name="csY12" fmla="*/ 630031 h 1496370"/>
              <a:gd name="csX13" fmla="*/ 376779 w 376779"/>
              <a:gd name="csY13" fmla="*/ 677843 h 1496370"/>
              <a:gd name="csX14" fmla="*/ 375968 w 376779"/>
              <a:gd name="csY14" fmla="*/ 678914 h 1496370"/>
              <a:gd name="csX15" fmla="*/ 376779 w 376779"/>
              <a:gd name="csY15" fmla="*/ 722565 h 1496370"/>
              <a:gd name="csX16" fmla="*/ 374950 w 376779"/>
              <a:gd name="csY16" fmla="*/ 724980 h 1496370"/>
              <a:gd name="csX17" fmla="*/ 376779 w 376779"/>
              <a:gd name="csY17" fmla="*/ 823403 h 1496370"/>
              <a:gd name="csX18" fmla="*/ 375401 w 376779"/>
              <a:gd name="csY18" fmla="*/ 825223 h 1496370"/>
              <a:gd name="csX19" fmla="*/ 376779 w 376779"/>
              <a:gd name="csY19" fmla="*/ 899394 h 1496370"/>
              <a:gd name="csX20" fmla="*/ 374978 w 376779"/>
              <a:gd name="csY20" fmla="*/ 901772 h 1496370"/>
              <a:gd name="csX21" fmla="*/ 376779 w 376779"/>
              <a:gd name="csY21" fmla="*/ 998688 h 1496370"/>
              <a:gd name="csX22" fmla="*/ 0 w 376779"/>
              <a:gd name="csY22" fmla="*/ 1496370 h 1496370"/>
              <a:gd name="csX23" fmla="*/ 0 w 376779"/>
              <a:gd name="csY23" fmla="*/ 490538 h 1496370"/>
              <a:gd name="csX24" fmla="*/ 374397 w 376779"/>
              <a:gd name="csY24"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6779 w 376779"/>
              <a:gd name="csY8" fmla="*/ 552867 h 1496370"/>
              <a:gd name="csX9" fmla="*/ 375401 w 376779"/>
              <a:gd name="csY9" fmla="*/ 554687 h 1496370"/>
              <a:gd name="csX10" fmla="*/ 376779 w 376779"/>
              <a:gd name="csY10" fmla="*/ 628858 h 1496370"/>
              <a:gd name="csX11" fmla="*/ 375891 w 376779"/>
              <a:gd name="csY11" fmla="*/ 630031 h 1496370"/>
              <a:gd name="csX12" fmla="*/ 376779 w 376779"/>
              <a:gd name="csY12" fmla="*/ 677843 h 1496370"/>
              <a:gd name="csX13" fmla="*/ 375968 w 376779"/>
              <a:gd name="csY13" fmla="*/ 678914 h 1496370"/>
              <a:gd name="csX14" fmla="*/ 376779 w 376779"/>
              <a:gd name="csY14" fmla="*/ 722565 h 1496370"/>
              <a:gd name="csX15" fmla="*/ 374950 w 376779"/>
              <a:gd name="csY15" fmla="*/ 724980 h 1496370"/>
              <a:gd name="csX16" fmla="*/ 376779 w 376779"/>
              <a:gd name="csY16" fmla="*/ 823403 h 1496370"/>
              <a:gd name="csX17" fmla="*/ 375401 w 376779"/>
              <a:gd name="csY17" fmla="*/ 825223 h 1496370"/>
              <a:gd name="csX18" fmla="*/ 376779 w 376779"/>
              <a:gd name="csY18" fmla="*/ 899394 h 1496370"/>
              <a:gd name="csX19" fmla="*/ 374978 w 376779"/>
              <a:gd name="csY19" fmla="*/ 901772 h 1496370"/>
              <a:gd name="csX20" fmla="*/ 376779 w 376779"/>
              <a:gd name="csY20" fmla="*/ 998688 h 1496370"/>
              <a:gd name="csX21" fmla="*/ 0 w 376779"/>
              <a:gd name="csY21" fmla="*/ 1496370 h 1496370"/>
              <a:gd name="csX22" fmla="*/ 0 w 376779"/>
              <a:gd name="csY22" fmla="*/ 490538 h 1496370"/>
              <a:gd name="csX23" fmla="*/ 374397 w 376779"/>
              <a:gd name="csY23"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5735 w 376779"/>
              <a:gd name="csY4" fmla="*/ 351139 h 1496370"/>
              <a:gd name="csX5" fmla="*/ 376779 w 376779"/>
              <a:gd name="csY5" fmla="*/ 407307 h 1496370"/>
              <a:gd name="csX6" fmla="*/ 376779 w 376779"/>
              <a:gd name="csY6" fmla="*/ 452029 h 1496370"/>
              <a:gd name="csX7" fmla="*/ 376779 w 376779"/>
              <a:gd name="csY7" fmla="*/ 552867 h 1496370"/>
              <a:gd name="csX8" fmla="*/ 375401 w 376779"/>
              <a:gd name="csY8" fmla="*/ 554687 h 1496370"/>
              <a:gd name="csX9" fmla="*/ 376779 w 376779"/>
              <a:gd name="csY9" fmla="*/ 628858 h 1496370"/>
              <a:gd name="csX10" fmla="*/ 375891 w 376779"/>
              <a:gd name="csY10" fmla="*/ 630031 h 1496370"/>
              <a:gd name="csX11" fmla="*/ 376779 w 376779"/>
              <a:gd name="csY11" fmla="*/ 677843 h 1496370"/>
              <a:gd name="csX12" fmla="*/ 375968 w 376779"/>
              <a:gd name="csY12" fmla="*/ 678914 h 1496370"/>
              <a:gd name="csX13" fmla="*/ 376779 w 376779"/>
              <a:gd name="csY13" fmla="*/ 722565 h 1496370"/>
              <a:gd name="csX14" fmla="*/ 374950 w 376779"/>
              <a:gd name="csY14" fmla="*/ 724980 h 1496370"/>
              <a:gd name="csX15" fmla="*/ 376779 w 376779"/>
              <a:gd name="csY15" fmla="*/ 823403 h 1496370"/>
              <a:gd name="csX16" fmla="*/ 375401 w 376779"/>
              <a:gd name="csY16" fmla="*/ 825223 h 1496370"/>
              <a:gd name="csX17" fmla="*/ 376779 w 376779"/>
              <a:gd name="csY17" fmla="*/ 899394 h 1496370"/>
              <a:gd name="csX18" fmla="*/ 374978 w 376779"/>
              <a:gd name="csY18" fmla="*/ 901772 h 1496370"/>
              <a:gd name="csX19" fmla="*/ 376779 w 376779"/>
              <a:gd name="csY19" fmla="*/ 998688 h 1496370"/>
              <a:gd name="csX20" fmla="*/ 0 w 376779"/>
              <a:gd name="csY20" fmla="*/ 1496370 h 1496370"/>
              <a:gd name="csX21" fmla="*/ 0 w 376779"/>
              <a:gd name="csY21" fmla="*/ 490538 h 1496370"/>
              <a:gd name="csX22" fmla="*/ 374397 w 376779"/>
              <a:gd name="csY22"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07307 h 1496370"/>
              <a:gd name="csX5" fmla="*/ 376779 w 376779"/>
              <a:gd name="csY5" fmla="*/ 452029 h 1496370"/>
              <a:gd name="csX6" fmla="*/ 376779 w 376779"/>
              <a:gd name="csY6" fmla="*/ 552867 h 1496370"/>
              <a:gd name="csX7" fmla="*/ 375401 w 376779"/>
              <a:gd name="csY7" fmla="*/ 554687 h 1496370"/>
              <a:gd name="csX8" fmla="*/ 376779 w 376779"/>
              <a:gd name="csY8" fmla="*/ 628858 h 1496370"/>
              <a:gd name="csX9" fmla="*/ 375891 w 376779"/>
              <a:gd name="csY9" fmla="*/ 630031 h 1496370"/>
              <a:gd name="csX10" fmla="*/ 376779 w 376779"/>
              <a:gd name="csY10" fmla="*/ 677843 h 1496370"/>
              <a:gd name="csX11" fmla="*/ 375968 w 376779"/>
              <a:gd name="csY11" fmla="*/ 678914 h 1496370"/>
              <a:gd name="csX12" fmla="*/ 376779 w 376779"/>
              <a:gd name="csY12" fmla="*/ 722565 h 1496370"/>
              <a:gd name="csX13" fmla="*/ 374950 w 376779"/>
              <a:gd name="csY13" fmla="*/ 724980 h 1496370"/>
              <a:gd name="csX14" fmla="*/ 376779 w 376779"/>
              <a:gd name="csY14" fmla="*/ 823403 h 1496370"/>
              <a:gd name="csX15" fmla="*/ 375401 w 376779"/>
              <a:gd name="csY15" fmla="*/ 825223 h 1496370"/>
              <a:gd name="csX16" fmla="*/ 376779 w 376779"/>
              <a:gd name="csY16" fmla="*/ 899394 h 1496370"/>
              <a:gd name="csX17" fmla="*/ 374978 w 376779"/>
              <a:gd name="csY17" fmla="*/ 901772 h 1496370"/>
              <a:gd name="csX18" fmla="*/ 376779 w 376779"/>
              <a:gd name="csY18" fmla="*/ 998688 h 1496370"/>
              <a:gd name="csX19" fmla="*/ 0 w 376779"/>
              <a:gd name="csY19" fmla="*/ 1496370 h 1496370"/>
              <a:gd name="csX20" fmla="*/ 0 w 376779"/>
              <a:gd name="csY20" fmla="*/ 490538 h 1496370"/>
              <a:gd name="csX21" fmla="*/ 374397 w 376779"/>
              <a:gd name="csY21"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52029 h 1496370"/>
              <a:gd name="csX5" fmla="*/ 376779 w 376779"/>
              <a:gd name="csY5" fmla="*/ 552867 h 1496370"/>
              <a:gd name="csX6" fmla="*/ 375401 w 376779"/>
              <a:gd name="csY6" fmla="*/ 554687 h 1496370"/>
              <a:gd name="csX7" fmla="*/ 376779 w 376779"/>
              <a:gd name="csY7" fmla="*/ 628858 h 1496370"/>
              <a:gd name="csX8" fmla="*/ 375891 w 376779"/>
              <a:gd name="csY8" fmla="*/ 630031 h 1496370"/>
              <a:gd name="csX9" fmla="*/ 376779 w 376779"/>
              <a:gd name="csY9" fmla="*/ 677843 h 1496370"/>
              <a:gd name="csX10" fmla="*/ 375968 w 376779"/>
              <a:gd name="csY10" fmla="*/ 678914 h 1496370"/>
              <a:gd name="csX11" fmla="*/ 376779 w 376779"/>
              <a:gd name="csY11" fmla="*/ 722565 h 1496370"/>
              <a:gd name="csX12" fmla="*/ 374950 w 376779"/>
              <a:gd name="csY12" fmla="*/ 724980 h 1496370"/>
              <a:gd name="csX13" fmla="*/ 376779 w 376779"/>
              <a:gd name="csY13" fmla="*/ 823403 h 1496370"/>
              <a:gd name="csX14" fmla="*/ 375401 w 376779"/>
              <a:gd name="csY14" fmla="*/ 825223 h 1496370"/>
              <a:gd name="csX15" fmla="*/ 376779 w 376779"/>
              <a:gd name="csY15" fmla="*/ 899394 h 1496370"/>
              <a:gd name="csX16" fmla="*/ 374978 w 376779"/>
              <a:gd name="csY16" fmla="*/ 901772 h 1496370"/>
              <a:gd name="csX17" fmla="*/ 376779 w 376779"/>
              <a:gd name="csY17" fmla="*/ 998688 h 1496370"/>
              <a:gd name="csX18" fmla="*/ 0 w 376779"/>
              <a:gd name="csY18" fmla="*/ 1496370 h 1496370"/>
              <a:gd name="csX19" fmla="*/ 0 w 376779"/>
              <a:gd name="csY19" fmla="*/ 490538 h 1496370"/>
              <a:gd name="csX20" fmla="*/ 374397 w 376779"/>
              <a:gd name="csY20" fmla="*/ 0 h 1496370"/>
              <a:gd name="csX0" fmla="*/ 374397 w 376779"/>
              <a:gd name="csY0" fmla="*/ 0 h 1496370"/>
              <a:gd name="csX1" fmla="*/ 376779 w 376779"/>
              <a:gd name="csY1" fmla="*/ 273770 h 1496370"/>
              <a:gd name="csX2" fmla="*/ 376779 w 376779"/>
              <a:gd name="csY2" fmla="*/ 349761 h 1496370"/>
              <a:gd name="csX3" fmla="*/ 376779 w 376779"/>
              <a:gd name="csY3" fmla="*/ 452029 h 1496370"/>
              <a:gd name="csX4" fmla="*/ 376779 w 376779"/>
              <a:gd name="csY4" fmla="*/ 552867 h 1496370"/>
              <a:gd name="csX5" fmla="*/ 375401 w 376779"/>
              <a:gd name="csY5" fmla="*/ 554687 h 1496370"/>
              <a:gd name="csX6" fmla="*/ 376779 w 376779"/>
              <a:gd name="csY6" fmla="*/ 628858 h 1496370"/>
              <a:gd name="csX7" fmla="*/ 375891 w 376779"/>
              <a:gd name="csY7" fmla="*/ 630031 h 1496370"/>
              <a:gd name="csX8" fmla="*/ 376779 w 376779"/>
              <a:gd name="csY8" fmla="*/ 677843 h 1496370"/>
              <a:gd name="csX9" fmla="*/ 375968 w 376779"/>
              <a:gd name="csY9" fmla="*/ 678914 h 1496370"/>
              <a:gd name="csX10" fmla="*/ 376779 w 376779"/>
              <a:gd name="csY10" fmla="*/ 722565 h 1496370"/>
              <a:gd name="csX11" fmla="*/ 374950 w 376779"/>
              <a:gd name="csY11" fmla="*/ 724980 h 1496370"/>
              <a:gd name="csX12" fmla="*/ 376779 w 376779"/>
              <a:gd name="csY12" fmla="*/ 823403 h 1496370"/>
              <a:gd name="csX13" fmla="*/ 375401 w 376779"/>
              <a:gd name="csY13" fmla="*/ 825223 h 1496370"/>
              <a:gd name="csX14" fmla="*/ 376779 w 376779"/>
              <a:gd name="csY14" fmla="*/ 899394 h 1496370"/>
              <a:gd name="csX15" fmla="*/ 374978 w 376779"/>
              <a:gd name="csY15" fmla="*/ 901772 h 1496370"/>
              <a:gd name="csX16" fmla="*/ 376779 w 376779"/>
              <a:gd name="csY16" fmla="*/ 998688 h 1496370"/>
              <a:gd name="csX17" fmla="*/ 0 w 376779"/>
              <a:gd name="csY17" fmla="*/ 1496370 h 1496370"/>
              <a:gd name="csX18" fmla="*/ 0 w 376779"/>
              <a:gd name="csY18" fmla="*/ 490538 h 1496370"/>
              <a:gd name="csX19" fmla="*/ 374397 w 376779"/>
              <a:gd name="csY19" fmla="*/ 0 h 1496370"/>
              <a:gd name="csX0" fmla="*/ 374397 w 376779"/>
              <a:gd name="csY0" fmla="*/ 0 h 1496370"/>
              <a:gd name="csX1" fmla="*/ 376779 w 376779"/>
              <a:gd name="csY1" fmla="*/ 273770 h 1496370"/>
              <a:gd name="csX2" fmla="*/ 376779 w 376779"/>
              <a:gd name="csY2" fmla="*/ 452029 h 1496370"/>
              <a:gd name="csX3" fmla="*/ 376779 w 376779"/>
              <a:gd name="csY3" fmla="*/ 552867 h 1496370"/>
              <a:gd name="csX4" fmla="*/ 375401 w 376779"/>
              <a:gd name="csY4" fmla="*/ 554687 h 1496370"/>
              <a:gd name="csX5" fmla="*/ 376779 w 376779"/>
              <a:gd name="csY5" fmla="*/ 628858 h 1496370"/>
              <a:gd name="csX6" fmla="*/ 375891 w 376779"/>
              <a:gd name="csY6" fmla="*/ 630031 h 1496370"/>
              <a:gd name="csX7" fmla="*/ 376779 w 376779"/>
              <a:gd name="csY7" fmla="*/ 677843 h 1496370"/>
              <a:gd name="csX8" fmla="*/ 375968 w 376779"/>
              <a:gd name="csY8" fmla="*/ 678914 h 1496370"/>
              <a:gd name="csX9" fmla="*/ 376779 w 376779"/>
              <a:gd name="csY9" fmla="*/ 722565 h 1496370"/>
              <a:gd name="csX10" fmla="*/ 374950 w 376779"/>
              <a:gd name="csY10" fmla="*/ 724980 h 1496370"/>
              <a:gd name="csX11" fmla="*/ 376779 w 376779"/>
              <a:gd name="csY11" fmla="*/ 823403 h 1496370"/>
              <a:gd name="csX12" fmla="*/ 375401 w 376779"/>
              <a:gd name="csY12" fmla="*/ 825223 h 1496370"/>
              <a:gd name="csX13" fmla="*/ 376779 w 376779"/>
              <a:gd name="csY13" fmla="*/ 899394 h 1496370"/>
              <a:gd name="csX14" fmla="*/ 374978 w 376779"/>
              <a:gd name="csY14" fmla="*/ 901772 h 1496370"/>
              <a:gd name="csX15" fmla="*/ 376779 w 376779"/>
              <a:gd name="csY15" fmla="*/ 998688 h 1496370"/>
              <a:gd name="csX16" fmla="*/ 0 w 376779"/>
              <a:gd name="csY16" fmla="*/ 1496370 h 1496370"/>
              <a:gd name="csX17" fmla="*/ 0 w 376779"/>
              <a:gd name="csY17" fmla="*/ 490538 h 1496370"/>
              <a:gd name="csX18" fmla="*/ 374397 w 376779"/>
              <a:gd name="csY18"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4950 w 376779"/>
              <a:gd name="csY9" fmla="*/ 724980 h 1496370"/>
              <a:gd name="csX10" fmla="*/ 376779 w 376779"/>
              <a:gd name="csY10" fmla="*/ 823403 h 1496370"/>
              <a:gd name="csX11" fmla="*/ 375401 w 376779"/>
              <a:gd name="csY11" fmla="*/ 825223 h 1496370"/>
              <a:gd name="csX12" fmla="*/ 376779 w 376779"/>
              <a:gd name="csY12" fmla="*/ 899394 h 1496370"/>
              <a:gd name="csX13" fmla="*/ 374978 w 376779"/>
              <a:gd name="csY13" fmla="*/ 901772 h 1496370"/>
              <a:gd name="csX14" fmla="*/ 376779 w 376779"/>
              <a:gd name="csY14" fmla="*/ 998688 h 1496370"/>
              <a:gd name="csX15" fmla="*/ 0 w 376779"/>
              <a:gd name="csY15" fmla="*/ 1496370 h 1496370"/>
              <a:gd name="csX16" fmla="*/ 0 w 376779"/>
              <a:gd name="csY16" fmla="*/ 490538 h 1496370"/>
              <a:gd name="csX17" fmla="*/ 374397 w 376779"/>
              <a:gd name="csY17"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5401 w 376779"/>
              <a:gd name="csY10" fmla="*/ 825223 h 1496370"/>
              <a:gd name="csX11" fmla="*/ 376779 w 376779"/>
              <a:gd name="csY11" fmla="*/ 899394 h 1496370"/>
              <a:gd name="csX12" fmla="*/ 374978 w 376779"/>
              <a:gd name="csY12" fmla="*/ 901772 h 1496370"/>
              <a:gd name="csX13" fmla="*/ 376779 w 376779"/>
              <a:gd name="csY13" fmla="*/ 998688 h 1496370"/>
              <a:gd name="csX14" fmla="*/ 0 w 376779"/>
              <a:gd name="csY14" fmla="*/ 1496370 h 1496370"/>
              <a:gd name="csX15" fmla="*/ 0 w 376779"/>
              <a:gd name="csY15" fmla="*/ 490538 h 1496370"/>
              <a:gd name="csX16" fmla="*/ 374397 w 376779"/>
              <a:gd name="csY16"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6779 w 376779"/>
              <a:gd name="csY10" fmla="*/ 899394 h 1496370"/>
              <a:gd name="csX11" fmla="*/ 374978 w 376779"/>
              <a:gd name="csY11" fmla="*/ 901772 h 1496370"/>
              <a:gd name="csX12" fmla="*/ 376779 w 376779"/>
              <a:gd name="csY12" fmla="*/ 998688 h 1496370"/>
              <a:gd name="csX13" fmla="*/ 0 w 376779"/>
              <a:gd name="csY13" fmla="*/ 1496370 h 1496370"/>
              <a:gd name="csX14" fmla="*/ 0 w 376779"/>
              <a:gd name="csY14" fmla="*/ 490538 h 1496370"/>
              <a:gd name="csX15" fmla="*/ 374397 w 376779"/>
              <a:gd name="csY15" fmla="*/ 0 h 1496370"/>
              <a:gd name="csX0" fmla="*/ 374397 w 376779"/>
              <a:gd name="csY0" fmla="*/ 0 h 1496370"/>
              <a:gd name="csX1" fmla="*/ 376779 w 376779"/>
              <a:gd name="csY1" fmla="*/ 273770 h 1496370"/>
              <a:gd name="csX2" fmla="*/ 376779 w 376779"/>
              <a:gd name="csY2" fmla="*/ 552867 h 1496370"/>
              <a:gd name="csX3" fmla="*/ 376779 w 376779"/>
              <a:gd name="csY3" fmla="*/ 628858 h 1496370"/>
              <a:gd name="csX4" fmla="*/ 375891 w 376779"/>
              <a:gd name="csY4" fmla="*/ 630031 h 1496370"/>
              <a:gd name="csX5" fmla="*/ 376779 w 376779"/>
              <a:gd name="csY5" fmla="*/ 677843 h 1496370"/>
              <a:gd name="csX6" fmla="*/ 375968 w 376779"/>
              <a:gd name="csY6" fmla="*/ 678914 h 1496370"/>
              <a:gd name="csX7" fmla="*/ 376779 w 376779"/>
              <a:gd name="csY7" fmla="*/ 722565 h 1496370"/>
              <a:gd name="csX8" fmla="*/ 376779 w 376779"/>
              <a:gd name="csY8" fmla="*/ 823403 h 1496370"/>
              <a:gd name="csX9" fmla="*/ 376779 w 376779"/>
              <a:gd name="csY9" fmla="*/ 899394 h 1496370"/>
              <a:gd name="csX10" fmla="*/ 374978 w 376779"/>
              <a:gd name="csY10" fmla="*/ 901772 h 1496370"/>
              <a:gd name="csX11" fmla="*/ 376779 w 376779"/>
              <a:gd name="csY11" fmla="*/ 998688 h 1496370"/>
              <a:gd name="csX12" fmla="*/ 0 w 376779"/>
              <a:gd name="csY12" fmla="*/ 1496370 h 1496370"/>
              <a:gd name="csX13" fmla="*/ 0 w 376779"/>
              <a:gd name="csY13" fmla="*/ 490538 h 1496370"/>
              <a:gd name="csX14" fmla="*/ 374397 w 376779"/>
              <a:gd name="csY14"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5968 w 376779"/>
              <a:gd name="csY5" fmla="*/ 678914 h 1496370"/>
              <a:gd name="csX6" fmla="*/ 376779 w 376779"/>
              <a:gd name="csY6" fmla="*/ 722565 h 1496370"/>
              <a:gd name="csX7" fmla="*/ 376779 w 376779"/>
              <a:gd name="csY7" fmla="*/ 823403 h 1496370"/>
              <a:gd name="csX8" fmla="*/ 376779 w 376779"/>
              <a:gd name="csY8" fmla="*/ 899394 h 1496370"/>
              <a:gd name="csX9" fmla="*/ 374978 w 376779"/>
              <a:gd name="csY9" fmla="*/ 901772 h 1496370"/>
              <a:gd name="csX10" fmla="*/ 376779 w 376779"/>
              <a:gd name="csY10" fmla="*/ 998688 h 1496370"/>
              <a:gd name="csX11" fmla="*/ 0 w 376779"/>
              <a:gd name="csY11" fmla="*/ 1496370 h 1496370"/>
              <a:gd name="csX12" fmla="*/ 0 w 376779"/>
              <a:gd name="csY12" fmla="*/ 490538 h 1496370"/>
              <a:gd name="csX13" fmla="*/ 374397 w 376779"/>
              <a:gd name="csY13"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722565 h 1496370"/>
              <a:gd name="csX6" fmla="*/ 376779 w 376779"/>
              <a:gd name="csY6" fmla="*/ 823403 h 1496370"/>
              <a:gd name="csX7" fmla="*/ 376779 w 376779"/>
              <a:gd name="csY7" fmla="*/ 899394 h 1496370"/>
              <a:gd name="csX8" fmla="*/ 374978 w 376779"/>
              <a:gd name="csY8" fmla="*/ 901772 h 1496370"/>
              <a:gd name="csX9" fmla="*/ 376779 w 376779"/>
              <a:gd name="csY9" fmla="*/ 998688 h 1496370"/>
              <a:gd name="csX10" fmla="*/ 0 w 376779"/>
              <a:gd name="csY10" fmla="*/ 1496370 h 1496370"/>
              <a:gd name="csX11" fmla="*/ 0 w 376779"/>
              <a:gd name="csY11" fmla="*/ 490538 h 1496370"/>
              <a:gd name="csX12" fmla="*/ 374397 w 376779"/>
              <a:gd name="csY12"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823403 h 1496370"/>
              <a:gd name="csX6" fmla="*/ 376779 w 376779"/>
              <a:gd name="csY6" fmla="*/ 899394 h 1496370"/>
              <a:gd name="csX7" fmla="*/ 374978 w 376779"/>
              <a:gd name="csY7" fmla="*/ 901772 h 1496370"/>
              <a:gd name="csX8" fmla="*/ 376779 w 376779"/>
              <a:gd name="csY8" fmla="*/ 998688 h 1496370"/>
              <a:gd name="csX9" fmla="*/ 0 w 376779"/>
              <a:gd name="csY9" fmla="*/ 1496370 h 1496370"/>
              <a:gd name="csX10" fmla="*/ 0 w 376779"/>
              <a:gd name="csY10" fmla="*/ 490538 h 1496370"/>
              <a:gd name="csX11" fmla="*/ 374397 w 376779"/>
              <a:gd name="csY11" fmla="*/ 0 h 1496370"/>
              <a:gd name="csX0" fmla="*/ 374397 w 376779"/>
              <a:gd name="csY0" fmla="*/ 0 h 1496370"/>
              <a:gd name="csX1" fmla="*/ 376779 w 376779"/>
              <a:gd name="csY1" fmla="*/ 628858 h 1496370"/>
              <a:gd name="csX2" fmla="*/ 375891 w 376779"/>
              <a:gd name="csY2" fmla="*/ 630031 h 1496370"/>
              <a:gd name="csX3" fmla="*/ 376779 w 376779"/>
              <a:gd name="csY3" fmla="*/ 677843 h 1496370"/>
              <a:gd name="csX4" fmla="*/ 376779 w 376779"/>
              <a:gd name="csY4" fmla="*/ 823403 h 1496370"/>
              <a:gd name="csX5" fmla="*/ 376779 w 376779"/>
              <a:gd name="csY5" fmla="*/ 899394 h 1496370"/>
              <a:gd name="csX6" fmla="*/ 374978 w 376779"/>
              <a:gd name="csY6" fmla="*/ 901772 h 1496370"/>
              <a:gd name="csX7" fmla="*/ 376779 w 376779"/>
              <a:gd name="csY7" fmla="*/ 998688 h 1496370"/>
              <a:gd name="csX8" fmla="*/ 0 w 376779"/>
              <a:gd name="csY8" fmla="*/ 1496370 h 1496370"/>
              <a:gd name="csX9" fmla="*/ 0 w 376779"/>
              <a:gd name="csY9" fmla="*/ 490538 h 1496370"/>
              <a:gd name="csX10" fmla="*/ 374397 w 376779"/>
              <a:gd name="csY10" fmla="*/ 0 h 1496370"/>
              <a:gd name="csX0" fmla="*/ 374397 w 376779"/>
              <a:gd name="csY0" fmla="*/ 0 h 1496370"/>
              <a:gd name="csX1" fmla="*/ 376779 w 376779"/>
              <a:gd name="csY1" fmla="*/ 628858 h 1496370"/>
              <a:gd name="csX2" fmla="*/ 376779 w 376779"/>
              <a:gd name="csY2" fmla="*/ 677843 h 1496370"/>
              <a:gd name="csX3" fmla="*/ 376779 w 376779"/>
              <a:gd name="csY3" fmla="*/ 823403 h 1496370"/>
              <a:gd name="csX4" fmla="*/ 376779 w 376779"/>
              <a:gd name="csY4" fmla="*/ 899394 h 1496370"/>
              <a:gd name="csX5" fmla="*/ 374978 w 376779"/>
              <a:gd name="csY5" fmla="*/ 901772 h 1496370"/>
              <a:gd name="csX6" fmla="*/ 376779 w 376779"/>
              <a:gd name="csY6" fmla="*/ 998688 h 1496370"/>
              <a:gd name="csX7" fmla="*/ 0 w 376779"/>
              <a:gd name="csY7" fmla="*/ 1496370 h 1496370"/>
              <a:gd name="csX8" fmla="*/ 0 w 376779"/>
              <a:gd name="csY8" fmla="*/ 490538 h 1496370"/>
              <a:gd name="csX9" fmla="*/ 374397 w 376779"/>
              <a:gd name="csY9"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4978 w 376779"/>
              <a:gd name="csY4" fmla="*/ 901772 h 1496370"/>
              <a:gd name="csX5" fmla="*/ 376779 w 376779"/>
              <a:gd name="csY5" fmla="*/ 998688 h 1496370"/>
              <a:gd name="csX6" fmla="*/ 0 w 376779"/>
              <a:gd name="csY6" fmla="*/ 1496370 h 1496370"/>
              <a:gd name="csX7" fmla="*/ 0 w 376779"/>
              <a:gd name="csY7" fmla="*/ 490538 h 1496370"/>
              <a:gd name="csX8" fmla="*/ 374397 w 376779"/>
              <a:gd name="csY8"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6779 w 376779"/>
              <a:gd name="csY4" fmla="*/ 998688 h 1496370"/>
              <a:gd name="csX5" fmla="*/ 0 w 376779"/>
              <a:gd name="csY5" fmla="*/ 1496370 h 1496370"/>
              <a:gd name="csX6" fmla="*/ 0 w 376779"/>
              <a:gd name="csY6" fmla="*/ 490538 h 1496370"/>
              <a:gd name="csX7" fmla="*/ 374397 w 376779"/>
              <a:gd name="csY7" fmla="*/ 0 h 1496370"/>
              <a:gd name="csX0" fmla="*/ 374397 w 376779"/>
              <a:gd name="csY0" fmla="*/ 0 h 1496370"/>
              <a:gd name="csX1" fmla="*/ 376779 w 376779"/>
              <a:gd name="csY1" fmla="*/ 823403 h 1496370"/>
              <a:gd name="csX2" fmla="*/ 376779 w 376779"/>
              <a:gd name="csY2" fmla="*/ 899394 h 1496370"/>
              <a:gd name="csX3" fmla="*/ 376779 w 376779"/>
              <a:gd name="csY3" fmla="*/ 998688 h 1496370"/>
              <a:gd name="csX4" fmla="*/ 0 w 376779"/>
              <a:gd name="csY4" fmla="*/ 1496370 h 1496370"/>
              <a:gd name="csX5" fmla="*/ 0 w 376779"/>
              <a:gd name="csY5" fmla="*/ 490538 h 1496370"/>
              <a:gd name="csX6" fmla="*/ 374397 w 376779"/>
              <a:gd name="csY6" fmla="*/ 0 h 1496370"/>
              <a:gd name="csX0" fmla="*/ 374397 w 376779"/>
              <a:gd name="csY0" fmla="*/ 0 h 1496370"/>
              <a:gd name="csX1" fmla="*/ 376779 w 376779"/>
              <a:gd name="csY1" fmla="*/ 899394 h 1496370"/>
              <a:gd name="csX2" fmla="*/ 376779 w 376779"/>
              <a:gd name="csY2" fmla="*/ 998688 h 1496370"/>
              <a:gd name="csX3" fmla="*/ 0 w 376779"/>
              <a:gd name="csY3" fmla="*/ 1496370 h 1496370"/>
              <a:gd name="csX4" fmla="*/ 0 w 376779"/>
              <a:gd name="csY4" fmla="*/ 490538 h 1496370"/>
              <a:gd name="csX5" fmla="*/ 374397 w 376779"/>
              <a:gd name="csY5" fmla="*/ 0 h 1496370"/>
              <a:gd name="csX0" fmla="*/ 374397 w 376779"/>
              <a:gd name="csY0" fmla="*/ 0 h 1496370"/>
              <a:gd name="csX1" fmla="*/ 376779 w 376779"/>
              <a:gd name="csY1" fmla="*/ 998688 h 1496370"/>
              <a:gd name="csX2" fmla="*/ 0 w 376779"/>
              <a:gd name="csY2" fmla="*/ 1496370 h 1496370"/>
              <a:gd name="csX3" fmla="*/ 0 w 376779"/>
              <a:gd name="csY3" fmla="*/ 490538 h 1496370"/>
              <a:gd name="csX4" fmla="*/ 374397 w 376779"/>
              <a:gd name="csY4" fmla="*/ 0 h 1496370"/>
            </a:gdLst>
            <a:ahLst/>
            <a:cxnLst>
              <a:cxn ang="0">
                <a:pos x="csX0" y="csY0"/>
              </a:cxn>
              <a:cxn ang="0">
                <a:pos x="csX1" y="csY1"/>
              </a:cxn>
              <a:cxn ang="0">
                <a:pos x="csX2" y="csY2"/>
              </a:cxn>
              <a:cxn ang="0">
                <a:pos x="csX3" y="csY3"/>
              </a:cxn>
              <a:cxn ang="0">
                <a:pos x="csX4" y="csY4"/>
              </a:cxn>
            </a:cxnLst>
            <a:rect l="l" t="t" r="r" b="b"/>
            <a:pathLst>
              <a:path w="376779" h="1496370">
                <a:moveTo>
                  <a:pt x="374397" y="0"/>
                </a:moveTo>
                <a:lnTo>
                  <a:pt x="376779" y="998688"/>
                </a:lnTo>
                <a:lnTo>
                  <a:pt x="0" y="1496370"/>
                </a:lnTo>
                <a:lnTo>
                  <a:pt x="0" y="490538"/>
                </a:lnTo>
                <a:lnTo>
                  <a:pt x="374397" y="0"/>
                </a:lnTo>
                <a:close/>
              </a:path>
            </a:pathLst>
          </a:cu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0" name="平行四辺形 109">
            <a:extLst>
              <a:ext uri="{FF2B5EF4-FFF2-40B4-BE49-F238E27FC236}">
                <a16:creationId xmlns:a16="http://schemas.microsoft.com/office/drawing/2014/main" id="{C6863ABB-4E75-3BDA-5430-31AF63B6673B}"/>
              </a:ext>
            </a:extLst>
          </p:cNvPr>
          <p:cNvSpPr/>
          <p:nvPr/>
        </p:nvSpPr>
        <p:spPr>
          <a:xfrm>
            <a:off x="6910366"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11" name="グループ化 110">
            <a:extLst>
              <a:ext uri="{FF2B5EF4-FFF2-40B4-BE49-F238E27FC236}">
                <a16:creationId xmlns:a16="http://schemas.microsoft.com/office/drawing/2014/main" id="{ECB451A3-969E-CE93-67D7-336512CB00E1}"/>
              </a:ext>
            </a:extLst>
          </p:cNvPr>
          <p:cNvGrpSpPr/>
          <p:nvPr/>
        </p:nvGrpSpPr>
        <p:grpSpPr>
          <a:xfrm>
            <a:off x="6988334" y="2704522"/>
            <a:ext cx="454975" cy="244955"/>
            <a:chOff x="5508858" y="1245969"/>
            <a:chExt cx="769075" cy="414064"/>
          </a:xfrm>
        </p:grpSpPr>
        <p:sp>
          <p:nvSpPr>
            <p:cNvPr id="112" name="円柱 111">
              <a:extLst>
                <a:ext uri="{FF2B5EF4-FFF2-40B4-BE49-F238E27FC236}">
                  <a16:creationId xmlns:a16="http://schemas.microsoft.com/office/drawing/2014/main" id="{29548A59-5548-F7D0-35E5-AFA228811C76}"/>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3" name="フリーフォーム: 図形 112">
              <a:extLst>
                <a:ext uri="{FF2B5EF4-FFF2-40B4-BE49-F238E27FC236}">
                  <a16:creationId xmlns:a16="http://schemas.microsoft.com/office/drawing/2014/main" id="{E9C5B2A6-884B-1667-F6D7-9A29F7C023E2}"/>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14" name="平行四辺形 113">
            <a:extLst>
              <a:ext uri="{FF2B5EF4-FFF2-40B4-BE49-F238E27FC236}">
                <a16:creationId xmlns:a16="http://schemas.microsoft.com/office/drawing/2014/main" id="{C4FF945A-E589-2C8D-2CD1-BCA02E6D26FE}"/>
              </a:ext>
            </a:extLst>
          </p:cNvPr>
          <p:cNvSpPr/>
          <p:nvPr/>
        </p:nvSpPr>
        <p:spPr>
          <a:xfrm>
            <a:off x="7689754"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15" name="グループ化 114">
            <a:extLst>
              <a:ext uri="{FF2B5EF4-FFF2-40B4-BE49-F238E27FC236}">
                <a16:creationId xmlns:a16="http://schemas.microsoft.com/office/drawing/2014/main" id="{1533F085-DE27-F500-30D6-F32C5633604E}"/>
              </a:ext>
            </a:extLst>
          </p:cNvPr>
          <p:cNvGrpSpPr/>
          <p:nvPr/>
        </p:nvGrpSpPr>
        <p:grpSpPr>
          <a:xfrm>
            <a:off x="7585405" y="2704522"/>
            <a:ext cx="454975" cy="244955"/>
            <a:chOff x="5508858" y="1245969"/>
            <a:chExt cx="769075" cy="414064"/>
          </a:xfrm>
        </p:grpSpPr>
        <p:sp>
          <p:nvSpPr>
            <p:cNvPr id="116" name="円柱 115">
              <a:extLst>
                <a:ext uri="{FF2B5EF4-FFF2-40B4-BE49-F238E27FC236}">
                  <a16:creationId xmlns:a16="http://schemas.microsoft.com/office/drawing/2014/main" id="{D58C7B7D-0E30-C6AE-0E41-8AFFEEC75FC8}"/>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8" name="フリーフォーム: 図形 117">
              <a:extLst>
                <a:ext uri="{FF2B5EF4-FFF2-40B4-BE49-F238E27FC236}">
                  <a16:creationId xmlns:a16="http://schemas.microsoft.com/office/drawing/2014/main" id="{689B2EFF-3B2B-61E0-DE8D-A23F3AADA22A}"/>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19" name="グループ化 118">
            <a:extLst>
              <a:ext uri="{FF2B5EF4-FFF2-40B4-BE49-F238E27FC236}">
                <a16:creationId xmlns:a16="http://schemas.microsoft.com/office/drawing/2014/main" id="{BB04136B-6C43-8D61-03B0-38685FE5BB6F}"/>
              </a:ext>
            </a:extLst>
          </p:cNvPr>
          <p:cNvGrpSpPr/>
          <p:nvPr/>
        </p:nvGrpSpPr>
        <p:grpSpPr>
          <a:xfrm>
            <a:off x="6663179" y="2745968"/>
            <a:ext cx="522741" cy="594789"/>
            <a:chOff x="5377062" y="1288945"/>
            <a:chExt cx="1197171" cy="1362175"/>
          </a:xfrm>
        </p:grpSpPr>
        <p:grpSp>
          <p:nvGrpSpPr>
            <p:cNvPr id="120" name="グループ化 119">
              <a:extLst>
                <a:ext uri="{FF2B5EF4-FFF2-40B4-BE49-F238E27FC236}">
                  <a16:creationId xmlns:a16="http://schemas.microsoft.com/office/drawing/2014/main" id="{667A7E4B-ACBD-501B-8B8A-E6F6F14409E5}"/>
                </a:ext>
              </a:extLst>
            </p:cNvPr>
            <p:cNvGrpSpPr/>
            <p:nvPr/>
          </p:nvGrpSpPr>
          <p:grpSpPr>
            <a:xfrm>
              <a:off x="5377062" y="1729886"/>
              <a:ext cx="1197171" cy="921234"/>
              <a:chOff x="3586748" y="4563463"/>
              <a:chExt cx="1197171" cy="921234"/>
            </a:xfrm>
          </p:grpSpPr>
          <p:grpSp>
            <p:nvGrpSpPr>
              <p:cNvPr id="122" name="グループ化 121">
                <a:extLst>
                  <a:ext uri="{FF2B5EF4-FFF2-40B4-BE49-F238E27FC236}">
                    <a16:creationId xmlns:a16="http://schemas.microsoft.com/office/drawing/2014/main" id="{41676314-7869-456E-1EE3-CDDAE1C82D1F}"/>
                  </a:ext>
                </a:extLst>
              </p:cNvPr>
              <p:cNvGrpSpPr/>
              <p:nvPr/>
            </p:nvGrpSpPr>
            <p:grpSpPr>
              <a:xfrm rot="6598350">
                <a:off x="4356138" y="4974041"/>
                <a:ext cx="284831" cy="570730"/>
                <a:chOff x="4524741" y="4458726"/>
                <a:chExt cx="284831" cy="570730"/>
              </a:xfrm>
            </p:grpSpPr>
            <p:sp>
              <p:nvSpPr>
                <p:cNvPr id="133" name="正方形/長方形 132">
                  <a:extLst>
                    <a:ext uri="{FF2B5EF4-FFF2-40B4-BE49-F238E27FC236}">
                      <a16:creationId xmlns:a16="http://schemas.microsoft.com/office/drawing/2014/main" id="{8369117D-B916-F325-80C5-D353B68DDFD6}"/>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4" name="楕円 133">
                  <a:extLst>
                    <a:ext uri="{FF2B5EF4-FFF2-40B4-BE49-F238E27FC236}">
                      <a16:creationId xmlns:a16="http://schemas.microsoft.com/office/drawing/2014/main" id="{F2517904-1F0F-ADBD-0C3C-9E1C08C97FEB}"/>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23" name="正方形/長方形 122">
                <a:extLst>
                  <a:ext uri="{FF2B5EF4-FFF2-40B4-BE49-F238E27FC236}">
                    <a16:creationId xmlns:a16="http://schemas.microsoft.com/office/drawing/2014/main" id="{A7486047-2E01-98AA-AAEC-58DCC9253B95}"/>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24" name="楕円 123">
                <a:extLst>
                  <a:ext uri="{FF2B5EF4-FFF2-40B4-BE49-F238E27FC236}">
                    <a16:creationId xmlns:a16="http://schemas.microsoft.com/office/drawing/2014/main" id="{5A07CB60-9BE2-5C4F-4E71-6EBC96E28B07}"/>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25" name="楕円 124">
                <a:extLst>
                  <a:ext uri="{FF2B5EF4-FFF2-40B4-BE49-F238E27FC236}">
                    <a16:creationId xmlns:a16="http://schemas.microsoft.com/office/drawing/2014/main" id="{7C12F53F-C7EC-73A9-09FF-722409F70E53}"/>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26" name="グループ化 125">
                <a:extLst>
                  <a:ext uri="{FF2B5EF4-FFF2-40B4-BE49-F238E27FC236}">
                    <a16:creationId xmlns:a16="http://schemas.microsoft.com/office/drawing/2014/main" id="{5132BADD-38EA-6DD3-5FF6-87353A29E73C}"/>
                  </a:ext>
                </a:extLst>
              </p:cNvPr>
              <p:cNvGrpSpPr/>
              <p:nvPr/>
            </p:nvGrpSpPr>
            <p:grpSpPr>
              <a:xfrm>
                <a:off x="3859156" y="4847228"/>
                <a:ext cx="651951" cy="215607"/>
                <a:chOff x="2338400" y="4351641"/>
                <a:chExt cx="1274303" cy="275484"/>
              </a:xfrm>
            </p:grpSpPr>
            <p:grpSp>
              <p:nvGrpSpPr>
                <p:cNvPr id="127" name="グループ化 126">
                  <a:extLst>
                    <a:ext uri="{FF2B5EF4-FFF2-40B4-BE49-F238E27FC236}">
                      <a16:creationId xmlns:a16="http://schemas.microsoft.com/office/drawing/2014/main" id="{F0BCF619-D750-422D-2BB0-4946C3AA72C7}"/>
                    </a:ext>
                  </a:extLst>
                </p:cNvPr>
                <p:cNvGrpSpPr/>
                <p:nvPr/>
              </p:nvGrpSpPr>
              <p:grpSpPr>
                <a:xfrm>
                  <a:off x="3136453" y="4351641"/>
                  <a:ext cx="476250" cy="275484"/>
                  <a:chOff x="4445000" y="4175454"/>
                  <a:chExt cx="1504950" cy="487880"/>
                </a:xfrm>
              </p:grpSpPr>
              <p:cxnSp>
                <p:nvCxnSpPr>
                  <p:cNvPr id="131" name="直線コネクタ 130">
                    <a:extLst>
                      <a:ext uri="{FF2B5EF4-FFF2-40B4-BE49-F238E27FC236}">
                        <a16:creationId xmlns:a16="http://schemas.microsoft.com/office/drawing/2014/main" id="{3EE32C2D-BC89-EC00-E982-108218A85343}"/>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32" name="楕円 131">
                    <a:extLst>
                      <a:ext uri="{FF2B5EF4-FFF2-40B4-BE49-F238E27FC236}">
                        <a16:creationId xmlns:a16="http://schemas.microsoft.com/office/drawing/2014/main" id="{C9CE8BD8-ADBC-91B1-F220-889CD2E00631}"/>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28" name="グループ化 127">
                  <a:extLst>
                    <a:ext uri="{FF2B5EF4-FFF2-40B4-BE49-F238E27FC236}">
                      <a16:creationId xmlns:a16="http://schemas.microsoft.com/office/drawing/2014/main" id="{6060CE96-9E3D-33F7-64B9-5F19C958F7D4}"/>
                    </a:ext>
                  </a:extLst>
                </p:cNvPr>
                <p:cNvGrpSpPr/>
                <p:nvPr/>
              </p:nvGrpSpPr>
              <p:grpSpPr>
                <a:xfrm flipH="1">
                  <a:off x="2338400" y="4351641"/>
                  <a:ext cx="484731" cy="275484"/>
                  <a:chOff x="4445000" y="4175454"/>
                  <a:chExt cx="1504950" cy="487880"/>
                </a:xfrm>
              </p:grpSpPr>
              <p:cxnSp>
                <p:nvCxnSpPr>
                  <p:cNvPr id="129" name="直線コネクタ 128">
                    <a:extLst>
                      <a:ext uri="{FF2B5EF4-FFF2-40B4-BE49-F238E27FC236}">
                        <a16:creationId xmlns:a16="http://schemas.microsoft.com/office/drawing/2014/main" id="{A176872A-2E78-8822-3C4E-AC5FA06FEBED}"/>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30" name="楕円 129">
                    <a:extLst>
                      <a:ext uri="{FF2B5EF4-FFF2-40B4-BE49-F238E27FC236}">
                        <a16:creationId xmlns:a16="http://schemas.microsoft.com/office/drawing/2014/main" id="{C8DB643F-9DAE-6704-6937-D8F9F968559F}"/>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121" name="フリーフォーム: 図形 120">
              <a:extLst>
                <a:ext uri="{FF2B5EF4-FFF2-40B4-BE49-F238E27FC236}">
                  <a16:creationId xmlns:a16="http://schemas.microsoft.com/office/drawing/2014/main" id="{55FDB09E-7F49-2987-3A54-872E562CCE11}"/>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35" name="グループ化 134">
            <a:extLst>
              <a:ext uri="{FF2B5EF4-FFF2-40B4-BE49-F238E27FC236}">
                <a16:creationId xmlns:a16="http://schemas.microsoft.com/office/drawing/2014/main" id="{159A4D4B-6870-A567-643F-048DE07147E1}"/>
              </a:ext>
            </a:extLst>
          </p:cNvPr>
          <p:cNvGrpSpPr/>
          <p:nvPr/>
        </p:nvGrpSpPr>
        <p:grpSpPr>
          <a:xfrm>
            <a:off x="7316817" y="2745968"/>
            <a:ext cx="522741" cy="594789"/>
            <a:chOff x="5377062" y="1288945"/>
            <a:chExt cx="1197171" cy="1362175"/>
          </a:xfrm>
        </p:grpSpPr>
        <p:grpSp>
          <p:nvGrpSpPr>
            <p:cNvPr id="136" name="グループ化 135">
              <a:extLst>
                <a:ext uri="{FF2B5EF4-FFF2-40B4-BE49-F238E27FC236}">
                  <a16:creationId xmlns:a16="http://schemas.microsoft.com/office/drawing/2014/main" id="{34FF0B28-C4C5-A23E-B214-CB3487A08971}"/>
                </a:ext>
              </a:extLst>
            </p:cNvPr>
            <p:cNvGrpSpPr/>
            <p:nvPr/>
          </p:nvGrpSpPr>
          <p:grpSpPr>
            <a:xfrm>
              <a:off x="5377062" y="1729886"/>
              <a:ext cx="1197171" cy="921234"/>
              <a:chOff x="3586748" y="4563463"/>
              <a:chExt cx="1197171" cy="921234"/>
            </a:xfrm>
          </p:grpSpPr>
          <p:grpSp>
            <p:nvGrpSpPr>
              <p:cNvPr id="138" name="グループ化 137">
                <a:extLst>
                  <a:ext uri="{FF2B5EF4-FFF2-40B4-BE49-F238E27FC236}">
                    <a16:creationId xmlns:a16="http://schemas.microsoft.com/office/drawing/2014/main" id="{08DD6CF3-CC95-CD1C-27E5-835872F87033}"/>
                  </a:ext>
                </a:extLst>
              </p:cNvPr>
              <p:cNvGrpSpPr/>
              <p:nvPr/>
            </p:nvGrpSpPr>
            <p:grpSpPr>
              <a:xfrm rot="6598350">
                <a:off x="4356138" y="4974041"/>
                <a:ext cx="284831" cy="570730"/>
                <a:chOff x="4524741" y="4458726"/>
                <a:chExt cx="284831" cy="570730"/>
              </a:xfrm>
            </p:grpSpPr>
            <p:sp>
              <p:nvSpPr>
                <p:cNvPr id="173" name="正方形/長方形 172">
                  <a:extLst>
                    <a:ext uri="{FF2B5EF4-FFF2-40B4-BE49-F238E27FC236}">
                      <a16:creationId xmlns:a16="http://schemas.microsoft.com/office/drawing/2014/main" id="{2D44B9D3-44FB-A668-4B0E-68A5E302B000}"/>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74" name="楕円 173">
                  <a:extLst>
                    <a:ext uri="{FF2B5EF4-FFF2-40B4-BE49-F238E27FC236}">
                      <a16:creationId xmlns:a16="http://schemas.microsoft.com/office/drawing/2014/main" id="{61E3BC84-B209-5179-CFDA-F51523021207}"/>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39" name="正方形/長方形 138">
                <a:extLst>
                  <a:ext uri="{FF2B5EF4-FFF2-40B4-BE49-F238E27FC236}">
                    <a16:creationId xmlns:a16="http://schemas.microsoft.com/office/drawing/2014/main" id="{85E8978B-7C7A-8233-A426-6A54AB8BC960}"/>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2" name="楕円 141">
                <a:extLst>
                  <a:ext uri="{FF2B5EF4-FFF2-40B4-BE49-F238E27FC236}">
                    <a16:creationId xmlns:a16="http://schemas.microsoft.com/office/drawing/2014/main" id="{14B73B05-31A4-B24F-2109-F0A924565F47}"/>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5" name="楕円 144">
                <a:extLst>
                  <a:ext uri="{FF2B5EF4-FFF2-40B4-BE49-F238E27FC236}">
                    <a16:creationId xmlns:a16="http://schemas.microsoft.com/office/drawing/2014/main" id="{38CFFCBD-0F4B-E3AF-8D7C-39C5CBBDE5B5}"/>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46" name="グループ化 145">
                <a:extLst>
                  <a:ext uri="{FF2B5EF4-FFF2-40B4-BE49-F238E27FC236}">
                    <a16:creationId xmlns:a16="http://schemas.microsoft.com/office/drawing/2014/main" id="{DF99226D-E8F7-01E7-D6E9-7A832FFB196D}"/>
                  </a:ext>
                </a:extLst>
              </p:cNvPr>
              <p:cNvGrpSpPr/>
              <p:nvPr/>
            </p:nvGrpSpPr>
            <p:grpSpPr>
              <a:xfrm>
                <a:off x="3859156" y="4847228"/>
                <a:ext cx="651951" cy="215607"/>
                <a:chOff x="2338400" y="4351641"/>
                <a:chExt cx="1274303" cy="275484"/>
              </a:xfrm>
            </p:grpSpPr>
            <p:grpSp>
              <p:nvGrpSpPr>
                <p:cNvPr id="147" name="グループ化 146">
                  <a:extLst>
                    <a:ext uri="{FF2B5EF4-FFF2-40B4-BE49-F238E27FC236}">
                      <a16:creationId xmlns:a16="http://schemas.microsoft.com/office/drawing/2014/main" id="{8CACFB5A-5F82-4B7C-553B-8F8C5DB93733}"/>
                    </a:ext>
                  </a:extLst>
                </p:cNvPr>
                <p:cNvGrpSpPr/>
                <p:nvPr/>
              </p:nvGrpSpPr>
              <p:grpSpPr>
                <a:xfrm>
                  <a:off x="3136453" y="4351641"/>
                  <a:ext cx="476250" cy="275484"/>
                  <a:chOff x="4445000" y="4175454"/>
                  <a:chExt cx="1504950" cy="487880"/>
                </a:xfrm>
              </p:grpSpPr>
              <p:cxnSp>
                <p:nvCxnSpPr>
                  <p:cNvPr id="171" name="直線コネクタ 170">
                    <a:extLst>
                      <a:ext uri="{FF2B5EF4-FFF2-40B4-BE49-F238E27FC236}">
                        <a16:creationId xmlns:a16="http://schemas.microsoft.com/office/drawing/2014/main" id="{CBED09A3-41AF-A625-2C6A-194ABEAF1445}"/>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72" name="楕円 171">
                    <a:extLst>
                      <a:ext uri="{FF2B5EF4-FFF2-40B4-BE49-F238E27FC236}">
                        <a16:creationId xmlns:a16="http://schemas.microsoft.com/office/drawing/2014/main" id="{D8849A6A-BBE9-70E8-FF0C-807B8BAADB89}"/>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48" name="グループ化 147">
                  <a:extLst>
                    <a:ext uri="{FF2B5EF4-FFF2-40B4-BE49-F238E27FC236}">
                      <a16:creationId xmlns:a16="http://schemas.microsoft.com/office/drawing/2014/main" id="{A6737895-4658-D57C-D5F2-242A07CC8F9B}"/>
                    </a:ext>
                  </a:extLst>
                </p:cNvPr>
                <p:cNvGrpSpPr/>
                <p:nvPr/>
              </p:nvGrpSpPr>
              <p:grpSpPr>
                <a:xfrm flipH="1">
                  <a:off x="2338400" y="4351641"/>
                  <a:ext cx="484731" cy="275484"/>
                  <a:chOff x="4445000" y="4175454"/>
                  <a:chExt cx="1504950" cy="487880"/>
                </a:xfrm>
              </p:grpSpPr>
              <p:cxnSp>
                <p:nvCxnSpPr>
                  <p:cNvPr id="169" name="直線コネクタ 168">
                    <a:extLst>
                      <a:ext uri="{FF2B5EF4-FFF2-40B4-BE49-F238E27FC236}">
                        <a16:creationId xmlns:a16="http://schemas.microsoft.com/office/drawing/2014/main" id="{5067FEC2-D55E-FF2D-346B-763C0D39190C}"/>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70" name="楕円 169">
                    <a:extLst>
                      <a:ext uri="{FF2B5EF4-FFF2-40B4-BE49-F238E27FC236}">
                        <a16:creationId xmlns:a16="http://schemas.microsoft.com/office/drawing/2014/main" id="{D2EA3AB9-AE01-C0A8-15E5-D4B999E34503}"/>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137" name="フリーフォーム: 図形 136">
              <a:extLst>
                <a:ext uri="{FF2B5EF4-FFF2-40B4-BE49-F238E27FC236}">
                  <a16:creationId xmlns:a16="http://schemas.microsoft.com/office/drawing/2014/main" id="{781973FE-4D1C-C73D-A823-1A585066EA3C}"/>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75" name="平行四辺形 174">
            <a:extLst>
              <a:ext uri="{FF2B5EF4-FFF2-40B4-BE49-F238E27FC236}">
                <a16:creationId xmlns:a16="http://schemas.microsoft.com/office/drawing/2014/main" id="{C2DD35B7-D1AF-EE8A-5C9C-64C114252FF7}"/>
              </a:ext>
            </a:extLst>
          </p:cNvPr>
          <p:cNvSpPr/>
          <p:nvPr/>
        </p:nvSpPr>
        <p:spPr>
          <a:xfrm>
            <a:off x="8224822"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76" name="グループ化 175">
            <a:extLst>
              <a:ext uri="{FF2B5EF4-FFF2-40B4-BE49-F238E27FC236}">
                <a16:creationId xmlns:a16="http://schemas.microsoft.com/office/drawing/2014/main" id="{52C65648-7C68-47FC-24F9-D07583211713}"/>
              </a:ext>
            </a:extLst>
          </p:cNvPr>
          <p:cNvGrpSpPr/>
          <p:nvPr/>
        </p:nvGrpSpPr>
        <p:grpSpPr>
          <a:xfrm>
            <a:off x="8302790" y="2704522"/>
            <a:ext cx="454975" cy="244955"/>
            <a:chOff x="5508858" y="1245969"/>
            <a:chExt cx="769075" cy="414064"/>
          </a:xfrm>
        </p:grpSpPr>
        <p:sp>
          <p:nvSpPr>
            <p:cNvPr id="177" name="円柱 176">
              <a:extLst>
                <a:ext uri="{FF2B5EF4-FFF2-40B4-BE49-F238E27FC236}">
                  <a16:creationId xmlns:a16="http://schemas.microsoft.com/office/drawing/2014/main" id="{DB4DEF3E-F8CD-F576-F884-E2939A6FBFA5}"/>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78" name="フリーフォーム: 図形 177">
              <a:extLst>
                <a:ext uri="{FF2B5EF4-FFF2-40B4-BE49-F238E27FC236}">
                  <a16:creationId xmlns:a16="http://schemas.microsoft.com/office/drawing/2014/main" id="{156138D0-5ED8-7593-FD42-CD8BA8E1D330}"/>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79" name="平行四辺形 178">
            <a:extLst>
              <a:ext uri="{FF2B5EF4-FFF2-40B4-BE49-F238E27FC236}">
                <a16:creationId xmlns:a16="http://schemas.microsoft.com/office/drawing/2014/main" id="{7B508A0D-2C16-8658-6980-A517F04DAB71}"/>
              </a:ext>
            </a:extLst>
          </p:cNvPr>
          <p:cNvSpPr/>
          <p:nvPr/>
        </p:nvSpPr>
        <p:spPr>
          <a:xfrm>
            <a:off x="9004210"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80" name="グループ化 179">
            <a:extLst>
              <a:ext uri="{FF2B5EF4-FFF2-40B4-BE49-F238E27FC236}">
                <a16:creationId xmlns:a16="http://schemas.microsoft.com/office/drawing/2014/main" id="{7FAC55AA-8C84-F48A-A5BF-E20D04F2BC47}"/>
              </a:ext>
            </a:extLst>
          </p:cNvPr>
          <p:cNvGrpSpPr/>
          <p:nvPr/>
        </p:nvGrpSpPr>
        <p:grpSpPr>
          <a:xfrm>
            <a:off x="8899861" y="2704522"/>
            <a:ext cx="454975" cy="244955"/>
            <a:chOff x="5508858" y="1245969"/>
            <a:chExt cx="769075" cy="414064"/>
          </a:xfrm>
        </p:grpSpPr>
        <p:sp>
          <p:nvSpPr>
            <p:cNvPr id="181" name="円柱 180">
              <a:extLst>
                <a:ext uri="{FF2B5EF4-FFF2-40B4-BE49-F238E27FC236}">
                  <a16:creationId xmlns:a16="http://schemas.microsoft.com/office/drawing/2014/main" id="{39801828-FF06-BA1B-4994-3F8CA0EF5E27}"/>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82" name="フリーフォーム: 図形 181">
              <a:extLst>
                <a:ext uri="{FF2B5EF4-FFF2-40B4-BE49-F238E27FC236}">
                  <a16:creationId xmlns:a16="http://schemas.microsoft.com/office/drawing/2014/main" id="{BDD3BD0D-18EC-93A2-E0CA-5DDD43513BCC}"/>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83" name="グループ化 182">
            <a:extLst>
              <a:ext uri="{FF2B5EF4-FFF2-40B4-BE49-F238E27FC236}">
                <a16:creationId xmlns:a16="http://schemas.microsoft.com/office/drawing/2014/main" id="{FAF8648C-8D50-A478-EAEA-184C27DB6196}"/>
              </a:ext>
            </a:extLst>
          </p:cNvPr>
          <p:cNvGrpSpPr/>
          <p:nvPr/>
        </p:nvGrpSpPr>
        <p:grpSpPr>
          <a:xfrm>
            <a:off x="7977635" y="2745968"/>
            <a:ext cx="522741" cy="594789"/>
            <a:chOff x="5377062" y="1288945"/>
            <a:chExt cx="1197171" cy="1362175"/>
          </a:xfrm>
        </p:grpSpPr>
        <p:grpSp>
          <p:nvGrpSpPr>
            <p:cNvPr id="184" name="グループ化 183">
              <a:extLst>
                <a:ext uri="{FF2B5EF4-FFF2-40B4-BE49-F238E27FC236}">
                  <a16:creationId xmlns:a16="http://schemas.microsoft.com/office/drawing/2014/main" id="{0715AC34-C1D3-CF2A-0F7F-661426D6A5D9}"/>
                </a:ext>
              </a:extLst>
            </p:cNvPr>
            <p:cNvGrpSpPr/>
            <p:nvPr/>
          </p:nvGrpSpPr>
          <p:grpSpPr>
            <a:xfrm>
              <a:off x="5377062" y="1729886"/>
              <a:ext cx="1197171" cy="921234"/>
              <a:chOff x="3586748" y="4563463"/>
              <a:chExt cx="1197171" cy="921234"/>
            </a:xfrm>
          </p:grpSpPr>
          <p:grpSp>
            <p:nvGrpSpPr>
              <p:cNvPr id="203" name="グループ化 202">
                <a:extLst>
                  <a:ext uri="{FF2B5EF4-FFF2-40B4-BE49-F238E27FC236}">
                    <a16:creationId xmlns:a16="http://schemas.microsoft.com/office/drawing/2014/main" id="{950BF193-0A9C-0693-09EC-656C67130E1D}"/>
                  </a:ext>
                </a:extLst>
              </p:cNvPr>
              <p:cNvGrpSpPr/>
              <p:nvPr/>
            </p:nvGrpSpPr>
            <p:grpSpPr>
              <a:xfrm rot="6598350">
                <a:off x="4356138" y="4974041"/>
                <a:ext cx="284831" cy="570730"/>
                <a:chOff x="4524741" y="4458726"/>
                <a:chExt cx="284831" cy="570730"/>
              </a:xfrm>
            </p:grpSpPr>
            <p:sp>
              <p:nvSpPr>
                <p:cNvPr id="214" name="正方形/長方形 213">
                  <a:extLst>
                    <a:ext uri="{FF2B5EF4-FFF2-40B4-BE49-F238E27FC236}">
                      <a16:creationId xmlns:a16="http://schemas.microsoft.com/office/drawing/2014/main" id="{1DF187DC-619A-D45E-FAD6-9935014412E5}"/>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15" name="楕円 214">
                  <a:extLst>
                    <a:ext uri="{FF2B5EF4-FFF2-40B4-BE49-F238E27FC236}">
                      <a16:creationId xmlns:a16="http://schemas.microsoft.com/office/drawing/2014/main" id="{87B0C76C-279D-8C1F-9395-F3AB7069031B}"/>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04" name="正方形/長方形 203">
                <a:extLst>
                  <a:ext uri="{FF2B5EF4-FFF2-40B4-BE49-F238E27FC236}">
                    <a16:creationId xmlns:a16="http://schemas.microsoft.com/office/drawing/2014/main" id="{73CEC87D-8630-BB9B-1E96-E5CCBDEAFF87}"/>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5" name="楕円 204">
                <a:extLst>
                  <a:ext uri="{FF2B5EF4-FFF2-40B4-BE49-F238E27FC236}">
                    <a16:creationId xmlns:a16="http://schemas.microsoft.com/office/drawing/2014/main" id="{A8BCBE8B-2C17-EB3E-A6C2-C43CCD28D230}"/>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6" name="楕円 205">
                <a:extLst>
                  <a:ext uri="{FF2B5EF4-FFF2-40B4-BE49-F238E27FC236}">
                    <a16:creationId xmlns:a16="http://schemas.microsoft.com/office/drawing/2014/main" id="{1AAFBD53-849C-3670-13CB-977B4309D78A}"/>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07" name="グループ化 206">
                <a:extLst>
                  <a:ext uri="{FF2B5EF4-FFF2-40B4-BE49-F238E27FC236}">
                    <a16:creationId xmlns:a16="http://schemas.microsoft.com/office/drawing/2014/main" id="{EC2465F4-B794-1673-1FED-186A4390271C}"/>
                  </a:ext>
                </a:extLst>
              </p:cNvPr>
              <p:cNvGrpSpPr/>
              <p:nvPr/>
            </p:nvGrpSpPr>
            <p:grpSpPr>
              <a:xfrm>
                <a:off x="3859156" y="4847228"/>
                <a:ext cx="651951" cy="215607"/>
                <a:chOff x="2338400" y="4351641"/>
                <a:chExt cx="1274303" cy="275484"/>
              </a:xfrm>
            </p:grpSpPr>
            <p:grpSp>
              <p:nvGrpSpPr>
                <p:cNvPr id="208" name="グループ化 207">
                  <a:extLst>
                    <a:ext uri="{FF2B5EF4-FFF2-40B4-BE49-F238E27FC236}">
                      <a16:creationId xmlns:a16="http://schemas.microsoft.com/office/drawing/2014/main" id="{2D025A41-362E-544F-9C2E-2FADA853D6AB}"/>
                    </a:ext>
                  </a:extLst>
                </p:cNvPr>
                <p:cNvGrpSpPr/>
                <p:nvPr/>
              </p:nvGrpSpPr>
              <p:grpSpPr>
                <a:xfrm>
                  <a:off x="3136453" y="4351641"/>
                  <a:ext cx="476250" cy="275484"/>
                  <a:chOff x="4445000" y="4175454"/>
                  <a:chExt cx="1504950" cy="487880"/>
                </a:xfrm>
              </p:grpSpPr>
              <p:cxnSp>
                <p:nvCxnSpPr>
                  <p:cNvPr id="212" name="直線コネクタ 211">
                    <a:extLst>
                      <a:ext uri="{FF2B5EF4-FFF2-40B4-BE49-F238E27FC236}">
                        <a16:creationId xmlns:a16="http://schemas.microsoft.com/office/drawing/2014/main" id="{77850EEA-E8F9-782C-FB7C-11E05B22CBAB}"/>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213" name="楕円 212">
                    <a:extLst>
                      <a:ext uri="{FF2B5EF4-FFF2-40B4-BE49-F238E27FC236}">
                        <a16:creationId xmlns:a16="http://schemas.microsoft.com/office/drawing/2014/main" id="{EF2C32CF-3F03-5841-FF07-55AD8B6AABCF}"/>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09" name="グループ化 208">
                  <a:extLst>
                    <a:ext uri="{FF2B5EF4-FFF2-40B4-BE49-F238E27FC236}">
                      <a16:creationId xmlns:a16="http://schemas.microsoft.com/office/drawing/2014/main" id="{6DA00D85-3207-97DB-3F76-F37608F0C49A}"/>
                    </a:ext>
                  </a:extLst>
                </p:cNvPr>
                <p:cNvGrpSpPr/>
                <p:nvPr/>
              </p:nvGrpSpPr>
              <p:grpSpPr>
                <a:xfrm flipH="1">
                  <a:off x="2338400" y="4351641"/>
                  <a:ext cx="484731" cy="275484"/>
                  <a:chOff x="4445000" y="4175454"/>
                  <a:chExt cx="1504950" cy="487880"/>
                </a:xfrm>
              </p:grpSpPr>
              <p:cxnSp>
                <p:nvCxnSpPr>
                  <p:cNvPr id="210" name="直線コネクタ 209">
                    <a:extLst>
                      <a:ext uri="{FF2B5EF4-FFF2-40B4-BE49-F238E27FC236}">
                        <a16:creationId xmlns:a16="http://schemas.microsoft.com/office/drawing/2014/main" id="{A8CF6E0C-52DF-C869-6243-D888C2D07110}"/>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211" name="楕円 210">
                    <a:extLst>
                      <a:ext uri="{FF2B5EF4-FFF2-40B4-BE49-F238E27FC236}">
                        <a16:creationId xmlns:a16="http://schemas.microsoft.com/office/drawing/2014/main" id="{E119883E-F6A2-0D08-0E14-6BB0DF7CFD15}"/>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201" name="フリーフォーム: 図形 200">
              <a:extLst>
                <a:ext uri="{FF2B5EF4-FFF2-40B4-BE49-F238E27FC236}">
                  <a16:creationId xmlns:a16="http://schemas.microsoft.com/office/drawing/2014/main" id="{CC69F67B-F173-58FD-4ACB-ACE0FD4C90FB}"/>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16" name="グループ化 215">
            <a:extLst>
              <a:ext uri="{FF2B5EF4-FFF2-40B4-BE49-F238E27FC236}">
                <a16:creationId xmlns:a16="http://schemas.microsoft.com/office/drawing/2014/main" id="{6F0CE48D-50A1-2175-2D15-E8EF2367E4EE}"/>
              </a:ext>
            </a:extLst>
          </p:cNvPr>
          <p:cNvGrpSpPr/>
          <p:nvPr/>
        </p:nvGrpSpPr>
        <p:grpSpPr>
          <a:xfrm>
            <a:off x="8631273" y="2745968"/>
            <a:ext cx="522741" cy="594789"/>
            <a:chOff x="5377062" y="1288945"/>
            <a:chExt cx="1197171" cy="1362175"/>
          </a:xfrm>
        </p:grpSpPr>
        <p:grpSp>
          <p:nvGrpSpPr>
            <p:cNvPr id="217" name="グループ化 216">
              <a:extLst>
                <a:ext uri="{FF2B5EF4-FFF2-40B4-BE49-F238E27FC236}">
                  <a16:creationId xmlns:a16="http://schemas.microsoft.com/office/drawing/2014/main" id="{31B2CDEF-DFE0-D339-24F9-873CEAC23916}"/>
                </a:ext>
              </a:extLst>
            </p:cNvPr>
            <p:cNvGrpSpPr/>
            <p:nvPr/>
          </p:nvGrpSpPr>
          <p:grpSpPr>
            <a:xfrm>
              <a:off x="5377062" y="1729886"/>
              <a:ext cx="1197171" cy="921234"/>
              <a:chOff x="3586748" y="4563463"/>
              <a:chExt cx="1197171" cy="921234"/>
            </a:xfrm>
          </p:grpSpPr>
          <p:grpSp>
            <p:nvGrpSpPr>
              <p:cNvPr id="219" name="グループ化 218">
                <a:extLst>
                  <a:ext uri="{FF2B5EF4-FFF2-40B4-BE49-F238E27FC236}">
                    <a16:creationId xmlns:a16="http://schemas.microsoft.com/office/drawing/2014/main" id="{3348B6E2-AEA7-47C9-0F43-89E75B73DD69}"/>
                  </a:ext>
                </a:extLst>
              </p:cNvPr>
              <p:cNvGrpSpPr/>
              <p:nvPr/>
            </p:nvGrpSpPr>
            <p:grpSpPr>
              <a:xfrm rot="6598350">
                <a:off x="4356138" y="4974041"/>
                <a:ext cx="284831" cy="570730"/>
                <a:chOff x="4524741" y="4458726"/>
                <a:chExt cx="284831" cy="570730"/>
              </a:xfrm>
            </p:grpSpPr>
            <p:sp>
              <p:nvSpPr>
                <p:cNvPr id="230" name="正方形/長方形 229">
                  <a:extLst>
                    <a:ext uri="{FF2B5EF4-FFF2-40B4-BE49-F238E27FC236}">
                      <a16:creationId xmlns:a16="http://schemas.microsoft.com/office/drawing/2014/main" id="{C9FA9C5F-57B2-4C8B-500B-1874001C37EA}"/>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31" name="楕円 230">
                  <a:extLst>
                    <a:ext uri="{FF2B5EF4-FFF2-40B4-BE49-F238E27FC236}">
                      <a16:creationId xmlns:a16="http://schemas.microsoft.com/office/drawing/2014/main" id="{1BFB58EA-2D7F-C215-EFF4-EBF216332869}"/>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20" name="正方形/長方形 219">
                <a:extLst>
                  <a:ext uri="{FF2B5EF4-FFF2-40B4-BE49-F238E27FC236}">
                    <a16:creationId xmlns:a16="http://schemas.microsoft.com/office/drawing/2014/main" id="{2604B63E-F95C-55E2-635E-04DF12ED451E}"/>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21" name="楕円 220">
                <a:extLst>
                  <a:ext uri="{FF2B5EF4-FFF2-40B4-BE49-F238E27FC236}">
                    <a16:creationId xmlns:a16="http://schemas.microsoft.com/office/drawing/2014/main" id="{2066E903-29F4-7A5C-FFB5-0E1C3074A45D}"/>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22" name="楕円 221">
                <a:extLst>
                  <a:ext uri="{FF2B5EF4-FFF2-40B4-BE49-F238E27FC236}">
                    <a16:creationId xmlns:a16="http://schemas.microsoft.com/office/drawing/2014/main" id="{1ADD4867-92BA-9EFE-49D7-CB7CB23599A5}"/>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23" name="グループ化 222">
                <a:extLst>
                  <a:ext uri="{FF2B5EF4-FFF2-40B4-BE49-F238E27FC236}">
                    <a16:creationId xmlns:a16="http://schemas.microsoft.com/office/drawing/2014/main" id="{6F2891A6-24AE-70AD-5442-6B5C05A684A4}"/>
                  </a:ext>
                </a:extLst>
              </p:cNvPr>
              <p:cNvGrpSpPr/>
              <p:nvPr/>
            </p:nvGrpSpPr>
            <p:grpSpPr>
              <a:xfrm>
                <a:off x="3859156" y="4847228"/>
                <a:ext cx="651951" cy="215607"/>
                <a:chOff x="2338400" y="4351641"/>
                <a:chExt cx="1274303" cy="275484"/>
              </a:xfrm>
            </p:grpSpPr>
            <p:grpSp>
              <p:nvGrpSpPr>
                <p:cNvPr id="224" name="グループ化 223">
                  <a:extLst>
                    <a:ext uri="{FF2B5EF4-FFF2-40B4-BE49-F238E27FC236}">
                      <a16:creationId xmlns:a16="http://schemas.microsoft.com/office/drawing/2014/main" id="{7C74156B-B929-8135-4A96-7C6C21BCA35D}"/>
                    </a:ext>
                  </a:extLst>
                </p:cNvPr>
                <p:cNvGrpSpPr/>
                <p:nvPr/>
              </p:nvGrpSpPr>
              <p:grpSpPr>
                <a:xfrm>
                  <a:off x="3136453" y="4351641"/>
                  <a:ext cx="476250" cy="275484"/>
                  <a:chOff x="4445000" y="4175454"/>
                  <a:chExt cx="1504950" cy="487880"/>
                </a:xfrm>
              </p:grpSpPr>
              <p:cxnSp>
                <p:nvCxnSpPr>
                  <p:cNvPr id="228" name="直線コネクタ 227">
                    <a:extLst>
                      <a:ext uri="{FF2B5EF4-FFF2-40B4-BE49-F238E27FC236}">
                        <a16:creationId xmlns:a16="http://schemas.microsoft.com/office/drawing/2014/main" id="{586F15C6-D427-2532-C01A-C64D6209CC1B}"/>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229" name="楕円 228">
                    <a:extLst>
                      <a:ext uri="{FF2B5EF4-FFF2-40B4-BE49-F238E27FC236}">
                        <a16:creationId xmlns:a16="http://schemas.microsoft.com/office/drawing/2014/main" id="{4DEA77EA-B68F-6A3F-E237-E2641450D4A4}"/>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25" name="グループ化 224">
                  <a:extLst>
                    <a:ext uri="{FF2B5EF4-FFF2-40B4-BE49-F238E27FC236}">
                      <a16:creationId xmlns:a16="http://schemas.microsoft.com/office/drawing/2014/main" id="{5BD977DA-5410-D5BF-E0B9-C3CFF4277751}"/>
                    </a:ext>
                  </a:extLst>
                </p:cNvPr>
                <p:cNvGrpSpPr/>
                <p:nvPr/>
              </p:nvGrpSpPr>
              <p:grpSpPr>
                <a:xfrm flipH="1">
                  <a:off x="2338400" y="4351641"/>
                  <a:ext cx="484731" cy="275484"/>
                  <a:chOff x="4445000" y="4175454"/>
                  <a:chExt cx="1504950" cy="487880"/>
                </a:xfrm>
              </p:grpSpPr>
              <p:cxnSp>
                <p:nvCxnSpPr>
                  <p:cNvPr id="226" name="直線コネクタ 225">
                    <a:extLst>
                      <a:ext uri="{FF2B5EF4-FFF2-40B4-BE49-F238E27FC236}">
                        <a16:creationId xmlns:a16="http://schemas.microsoft.com/office/drawing/2014/main" id="{EB6273B6-D092-4BB0-0565-099E0A8ADBA6}"/>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227" name="楕円 226">
                    <a:extLst>
                      <a:ext uri="{FF2B5EF4-FFF2-40B4-BE49-F238E27FC236}">
                        <a16:creationId xmlns:a16="http://schemas.microsoft.com/office/drawing/2014/main" id="{A310E697-1933-9AC8-54EF-EC5474E0490B}"/>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218" name="フリーフォーム: 図形 217">
              <a:extLst>
                <a:ext uri="{FF2B5EF4-FFF2-40B4-BE49-F238E27FC236}">
                  <a16:creationId xmlns:a16="http://schemas.microsoft.com/office/drawing/2014/main" id="{8D699662-9BE6-2146-0C49-1F1BA43B6269}"/>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32" name="グループ化 231">
            <a:extLst>
              <a:ext uri="{FF2B5EF4-FFF2-40B4-BE49-F238E27FC236}">
                <a16:creationId xmlns:a16="http://schemas.microsoft.com/office/drawing/2014/main" id="{20707A8B-2E60-B3CE-AF23-34644E82235A}"/>
              </a:ext>
            </a:extLst>
          </p:cNvPr>
          <p:cNvGrpSpPr/>
          <p:nvPr/>
        </p:nvGrpSpPr>
        <p:grpSpPr>
          <a:xfrm>
            <a:off x="2802337" y="3583484"/>
            <a:ext cx="4894535" cy="1338855"/>
            <a:chOff x="905334" y="2971775"/>
            <a:chExt cx="6784730" cy="1855901"/>
          </a:xfrm>
        </p:grpSpPr>
        <p:grpSp>
          <p:nvGrpSpPr>
            <p:cNvPr id="233" name="グループ化 232">
              <a:extLst>
                <a:ext uri="{FF2B5EF4-FFF2-40B4-BE49-F238E27FC236}">
                  <a16:creationId xmlns:a16="http://schemas.microsoft.com/office/drawing/2014/main" id="{9797C1C3-1C46-B0E9-9686-FAFD382AC217}"/>
                </a:ext>
              </a:extLst>
            </p:cNvPr>
            <p:cNvGrpSpPr/>
            <p:nvPr/>
          </p:nvGrpSpPr>
          <p:grpSpPr>
            <a:xfrm>
              <a:off x="905334" y="2971775"/>
              <a:ext cx="6784730" cy="1602449"/>
              <a:chOff x="1048209" y="1876974"/>
              <a:chExt cx="6784730" cy="1602449"/>
            </a:xfrm>
          </p:grpSpPr>
          <p:sp>
            <p:nvSpPr>
              <p:cNvPr id="293" name="円柱 292">
                <a:extLst>
                  <a:ext uri="{FF2B5EF4-FFF2-40B4-BE49-F238E27FC236}">
                    <a16:creationId xmlns:a16="http://schemas.microsoft.com/office/drawing/2014/main" id="{07F605E5-F413-EAFB-E0CB-35594B57ABA0}"/>
                  </a:ext>
                </a:extLst>
              </p:cNvPr>
              <p:cNvSpPr/>
              <p:nvPr/>
            </p:nvSpPr>
            <p:spPr>
              <a:xfrm>
                <a:off x="107878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4" name="円柱 293">
                <a:extLst>
                  <a:ext uri="{FF2B5EF4-FFF2-40B4-BE49-F238E27FC236}">
                    <a16:creationId xmlns:a16="http://schemas.microsoft.com/office/drawing/2014/main" id="{020B7D8D-2AB5-47A8-37F0-02BE54F30A54}"/>
                  </a:ext>
                </a:extLst>
              </p:cNvPr>
              <p:cNvSpPr/>
              <p:nvPr/>
            </p:nvSpPr>
            <p:spPr>
              <a:xfrm>
                <a:off x="732083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5" name="円柱 294">
                <a:extLst>
                  <a:ext uri="{FF2B5EF4-FFF2-40B4-BE49-F238E27FC236}">
                    <a16:creationId xmlns:a16="http://schemas.microsoft.com/office/drawing/2014/main" id="{7E077449-DABC-8D92-EDFD-8156EB2F457D}"/>
                  </a:ext>
                </a:extLst>
              </p:cNvPr>
              <p:cNvSpPr/>
              <p:nvPr/>
            </p:nvSpPr>
            <p:spPr>
              <a:xfrm>
                <a:off x="148998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6" name="円柱 295">
                <a:extLst>
                  <a:ext uri="{FF2B5EF4-FFF2-40B4-BE49-F238E27FC236}">
                    <a16:creationId xmlns:a16="http://schemas.microsoft.com/office/drawing/2014/main" id="{1D1F52D4-7BCE-2859-CBE1-C50C7DEFAFF6}"/>
                  </a:ext>
                </a:extLst>
              </p:cNvPr>
              <p:cNvSpPr/>
              <p:nvPr/>
            </p:nvSpPr>
            <p:spPr>
              <a:xfrm>
                <a:off x="773203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97" name="グループ化 296">
                <a:extLst>
                  <a:ext uri="{FF2B5EF4-FFF2-40B4-BE49-F238E27FC236}">
                    <a16:creationId xmlns:a16="http://schemas.microsoft.com/office/drawing/2014/main" id="{00D85318-5B14-7B62-640A-925EB11AD7A1}"/>
                  </a:ext>
                </a:extLst>
              </p:cNvPr>
              <p:cNvGrpSpPr/>
              <p:nvPr/>
            </p:nvGrpSpPr>
            <p:grpSpPr>
              <a:xfrm>
                <a:off x="1048209" y="1876974"/>
                <a:ext cx="6784730" cy="630655"/>
                <a:chOff x="396799" y="2524125"/>
                <a:chExt cx="6784730" cy="630655"/>
              </a:xfrm>
            </p:grpSpPr>
            <p:sp>
              <p:nvSpPr>
                <p:cNvPr id="298" name="平行四辺形 297">
                  <a:extLst>
                    <a:ext uri="{FF2B5EF4-FFF2-40B4-BE49-F238E27FC236}">
                      <a16:creationId xmlns:a16="http://schemas.microsoft.com/office/drawing/2014/main" id="{4A338DA4-A042-82A7-05C2-8D9A819E66F9}"/>
                    </a:ext>
                  </a:extLst>
                </p:cNvPr>
                <p:cNvSpPr/>
                <p:nvPr/>
              </p:nvSpPr>
              <p:spPr>
                <a:xfrm>
                  <a:off x="399081" y="2524125"/>
                  <a:ext cx="6780166" cy="495300"/>
                </a:xfrm>
                <a:prstGeom prst="parallelogram">
                  <a:avLst>
                    <a:gd name="adj" fmla="val 75000"/>
                  </a:avLst>
                </a:prstGeom>
                <a:blipFill>
                  <a:blip r:embed="rId2"/>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9" name="正方形/長方形 298">
                  <a:extLst>
                    <a:ext uri="{FF2B5EF4-FFF2-40B4-BE49-F238E27FC236}">
                      <a16:creationId xmlns:a16="http://schemas.microsoft.com/office/drawing/2014/main" id="{0F394A8E-9276-C6CF-9A6A-FE00401B2F4C}"/>
                    </a:ext>
                  </a:extLst>
                </p:cNvPr>
                <p:cNvSpPr/>
                <p:nvPr/>
              </p:nvSpPr>
              <p:spPr>
                <a:xfrm>
                  <a:off x="396799" y="3019426"/>
                  <a:ext cx="6407951" cy="135354"/>
                </a:xfrm>
                <a:prstGeom prst="rect">
                  <a:avLst/>
                </a:prstGeom>
                <a:blipFill>
                  <a:blip r:embed="rId3"/>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00" name="正方形/長方形 22">
                  <a:extLst>
                    <a:ext uri="{FF2B5EF4-FFF2-40B4-BE49-F238E27FC236}">
                      <a16:creationId xmlns:a16="http://schemas.microsoft.com/office/drawing/2014/main" id="{3B201D5A-0AEA-E554-1034-D37BE01B17D0}"/>
                    </a:ext>
                  </a:extLst>
                </p:cNvPr>
                <p:cNvSpPr/>
                <p:nvPr/>
              </p:nvSpPr>
              <p:spPr>
                <a:xfrm>
                  <a:off x="6804750" y="2528888"/>
                  <a:ext cx="376779" cy="625892"/>
                </a:xfrm>
                <a:custGeom>
                  <a:avLst/>
                  <a:gdLst>
                    <a:gd name="csX0" fmla="*/ 0 w 1284035"/>
                    <a:gd name="csY0" fmla="*/ 0 h 135354"/>
                    <a:gd name="csX1" fmla="*/ 1284035 w 1284035"/>
                    <a:gd name="csY1" fmla="*/ 0 h 135354"/>
                    <a:gd name="csX2" fmla="*/ 1284035 w 1284035"/>
                    <a:gd name="csY2" fmla="*/ 135354 h 135354"/>
                    <a:gd name="csX3" fmla="*/ 0 w 1284035"/>
                    <a:gd name="csY3" fmla="*/ 135354 h 135354"/>
                    <a:gd name="csX4" fmla="*/ 0 w 1284035"/>
                    <a:gd name="csY4" fmla="*/ 0 h 135354"/>
                    <a:gd name="csX0" fmla="*/ 0 w 1284035"/>
                    <a:gd name="csY0" fmla="*/ 490538 h 625892"/>
                    <a:gd name="csX1" fmla="*/ 374397 w 1284035"/>
                    <a:gd name="csY1" fmla="*/ 0 h 625892"/>
                    <a:gd name="csX2" fmla="*/ 1284035 w 1284035"/>
                    <a:gd name="csY2" fmla="*/ 625892 h 625892"/>
                    <a:gd name="csX3" fmla="*/ 0 w 1284035"/>
                    <a:gd name="csY3" fmla="*/ 625892 h 625892"/>
                    <a:gd name="csX4" fmla="*/ 0 w 1284035"/>
                    <a:gd name="csY4" fmla="*/ 490538 h 625892"/>
                    <a:gd name="csX0" fmla="*/ 0 w 376779"/>
                    <a:gd name="csY0" fmla="*/ 490538 h 625892"/>
                    <a:gd name="csX1" fmla="*/ 374397 w 376779"/>
                    <a:gd name="csY1" fmla="*/ 0 h 625892"/>
                    <a:gd name="csX2" fmla="*/ 376779 w 376779"/>
                    <a:gd name="csY2" fmla="*/ 128210 h 625892"/>
                    <a:gd name="csX3" fmla="*/ 0 w 376779"/>
                    <a:gd name="csY3" fmla="*/ 625892 h 625892"/>
                    <a:gd name="csX4" fmla="*/ 0 w 376779"/>
                    <a:gd name="csY4" fmla="*/ 490538 h 625892"/>
                  </a:gdLst>
                  <a:ahLst/>
                  <a:cxnLst>
                    <a:cxn ang="0">
                      <a:pos x="csX0" y="csY0"/>
                    </a:cxn>
                    <a:cxn ang="0">
                      <a:pos x="csX1" y="csY1"/>
                    </a:cxn>
                    <a:cxn ang="0">
                      <a:pos x="csX2" y="csY2"/>
                    </a:cxn>
                    <a:cxn ang="0">
                      <a:pos x="csX3" y="csY3"/>
                    </a:cxn>
                    <a:cxn ang="0">
                      <a:pos x="csX4" y="csY4"/>
                    </a:cxn>
                  </a:cxnLst>
                  <a:rect l="l" t="t" r="r" b="b"/>
                  <a:pathLst>
                    <a:path w="376779" h="625892">
                      <a:moveTo>
                        <a:pt x="0" y="490538"/>
                      </a:moveTo>
                      <a:lnTo>
                        <a:pt x="374397" y="0"/>
                      </a:lnTo>
                      <a:lnTo>
                        <a:pt x="376779" y="128210"/>
                      </a:lnTo>
                      <a:lnTo>
                        <a:pt x="0" y="625892"/>
                      </a:lnTo>
                      <a:lnTo>
                        <a:pt x="0" y="490538"/>
                      </a:lnTo>
                      <a:close/>
                    </a:path>
                  </a:pathLst>
                </a:custGeom>
                <a:blipFill>
                  <a:blip r:embed="rId4"/>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4" name="グループ化 233">
              <a:extLst>
                <a:ext uri="{FF2B5EF4-FFF2-40B4-BE49-F238E27FC236}">
                  <a16:creationId xmlns:a16="http://schemas.microsoft.com/office/drawing/2014/main" id="{7F48FCB8-75F2-2A80-C907-20460CEB62AB}"/>
                </a:ext>
              </a:extLst>
            </p:cNvPr>
            <p:cNvGrpSpPr/>
            <p:nvPr/>
          </p:nvGrpSpPr>
          <p:grpSpPr>
            <a:xfrm>
              <a:off x="1158665" y="3936387"/>
              <a:ext cx="693200" cy="891289"/>
              <a:chOff x="2682875" y="1869476"/>
              <a:chExt cx="2592000" cy="3332692"/>
            </a:xfrm>
          </p:grpSpPr>
          <p:sp>
            <p:nvSpPr>
              <p:cNvPr id="287" name="円柱 286">
                <a:extLst>
                  <a:ext uri="{FF2B5EF4-FFF2-40B4-BE49-F238E27FC236}">
                    <a16:creationId xmlns:a16="http://schemas.microsoft.com/office/drawing/2014/main" id="{6CA8357C-242A-CC7C-70B2-4DAB47C87DB5}"/>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88" name="円柱 287">
                <a:extLst>
                  <a:ext uri="{FF2B5EF4-FFF2-40B4-BE49-F238E27FC236}">
                    <a16:creationId xmlns:a16="http://schemas.microsoft.com/office/drawing/2014/main" id="{C155D630-7787-485D-01B1-9DFB73A9425B}"/>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89" name="円柱 288">
                <a:extLst>
                  <a:ext uri="{FF2B5EF4-FFF2-40B4-BE49-F238E27FC236}">
                    <a16:creationId xmlns:a16="http://schemas.microsoft.com/office/drawing/2014/main" id="{58F9EDF9-A318-FA25-AA1C-FBADF41EFC1D}"/>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90" name="グループ化 289">
                <a:extLst>
                  <a:ext uri="{FF2B5EF4-FFF2-40B4-BE49-F238E27FC236}">
                    <a16:creationId xmlns:a16="http://schemas.microsoft.com/office/drawing/2014/main" id="{0419A9C8-E9DD-B96B-90C2-BADF6F290889}"/>
                  </a:ext>
                </a:extLst>
              </p:cNvPr>
              <p:cNvGrpSpPr/>
              <p:nvPr/>
            </p:nvGrpSpPr>
            <p:grpSpPr>
              <a:xfrm>
                <a:off x="2682875" y="1869476"/>
                <a:ext cx="2592000" cy="1559524"/>
                <a:chOff x="1320800" y="2336201"/>
                <a:chExt cx="2592000" cy="3302600"/>
              </a:xfrm>
            </p:grpSpPr>
            <p:sp>
              <p:nvSpPr>
                <p:cNvPr id="291" name="フリーフォーム: 図形 290">
                  <a:extLst>
                    <a:ext uri="{FF2B5EF4-FFF2-40B4-BE49-F238E27FC236}">
                      <a16:creationId xmlns:a16="http://schemas.microsoft.com/office/drawing/2014/main" id="{CD747D9E-832A-ED5E-BC0C-7F1B82B4460B}"/>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2" name="楕円 291">
                  <a:extLst>
                    <a:ext uri="{FF2B5EF4-FFF2-40B4-BE49-F238E27FC236}">
                      <a16:creationId xmlns:a16="http://schemas.microsoft.com/office/drawing/2014/main" id="{D94264BF-6F11-ED54-8A50-37677C6F7BF0}"/>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5" name="グループ化 234">
              <a:extLst>
                <a:ext uri="{FF2B5EF4-FFF2-40B4-BE49-F238E27FC236}">
                  <a16:creationId xmlns:a16="http://schemas.microsoft.com/office/drawing/2014/main" id="{DE58526B-2CE7-1314-13CE-B4733BC9D89A}"/>
                </a:ext>
              </a:extLst>
            </p:cNvPr>
            <p:cNvGrpSpPr/>
            <p:nvPr/>
          </p:nvGrpSpPr>
          <p:grpSpPr>
            <a:xfrm>
              <a:off x="2349290" y="3936387"/>
              <a:ext cx="693200" cy="891289"/>
              <a:chOff x="2682875" y="1869476"/>
              <a:chExt cx="2592000" cy="3332692"/>
            </a:xfrm>
          </p:grpSpPr>
          <p:sp>
            <p:nvSpPr>
              <p:cNvPr id="281" name="円柱 280">
                <a:extLst>
                  <a:ext uri="{FF2B5EF4-FFF2-40B4-BE49-F238E27FC236}">
                    <a16:creationId xmlns:a16="http://schemas.microsoft.com/office/drawing/2014/main" id="{C26377A9-29B5-13CF-6131-D508FF1FF0D1}"/>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82" name="円柱 281">
                <a:extLst>
                  <a:ext uri="{FF2B5EF4-FFF2-40B4-BE49-F238E27FC236}">
                    <a16:creationId xmlns:a16="http://schemas.microsoft.com/office/drawing/2014/main" id="{55F70CF6-25EC-334F-B49A-955648BCA0EA}"/>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83" name="円柱 282">
                <a:extLst>
                  <a:ext uri="{FF2B5EF4-FFF2-40B4-BE49-F238E27FC236}">
                    <a16:creationId xmlns:a16="http://schemas.microsoft.com/office/drawing/2014/main" id="{CD2A9D2D-2BDD-4F46-A95D-042E2C1C702E}"/>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84" name="グループ化 283">
                <a:extLst>
                  <a:ext uri="{FF2B5EF4-FFF2-40B4-BE49-F238E27FC236}">
                    <a16:creationId xmlns:a16="http://schemas.microsoft.com/office/drawing/2014/main" id="{F33DFA99-0DE9-1B7C-60BF-3C4B56447009}"/>
                  </a:ext>
                </a:extLst>
              </p:cNvPr>
              <p:cNvGrpSpPr/>
              <p:nvPr/>
            </p:nvGrpSpPr>
            <p:grpSpPr>
              <a:xfrm>
                <a:off x="2682875" y="1869476"/>
                <a:ext cx="2592000" cy="1559524"/>
                <a:chOff x="1320800" y="2336201"/>
                <a:chExt cx="2592000" cy="3302600"/>
              </a:xfrm>
            </p:grpSpPr>
            <p:sp>
              <p:nvSpPr>
                <p:cNvPr id="285" name="フリーフォーム: 図形 284">
                  <a:extLst>
                    <a:ext uri="{FF2B5EF4-FFF2-40B4-BE49-F238E27FC236}">
                      <a16:creationId xmlns:a16="http://schemas.microsoft.com/office/drawing/2014/main" id="{DD99E6D3-9978-DB18-4B35-40C5505ECC21}"/>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86" name="楕円 285">
                  <a:extLst>
                    <a:ext uri="{FF2B5EF4-FFF2-40B4-BE49-F238E27FC236}">
                      <a16:creationId xmlns:a16="http://schemas.microsoft.com/office/drawing/2014/main" id="{D47BB4D9-32E7-56B1-1264-C0FA05FC6E3F}"/>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6" name="グループ化 235">
              <a:extLst>
                <a:ext uri="{FF2B5EF4-FFF2-40B4-BE49-F238E27FC236}">
                  <a16:creationId xmlns:a16="http://schemas.microsoft.com/office/drawing/2014/main" id="{90095129-9507-56E0-E808-9A842783DF7F}"/>
                </a:ext>
              </a:extLst>
            </p:cNvPr>
            <p:cNvGrpSpPr/>
            <p:nvPr/>
          </p:nvGrpSpPr>
          <p:grpSpPr>
            <a:xfrm>
              <a:off x="3519878" y="3936387"/>
              <a:ext cx="693200" cy="891289"/>
              <a:chOff x="2682875" y="1869476"/>
              <a:chExt cx="2592000" cy="3332692"/>
            </a:xfrm>
          </p:grpSpPr>
          <p:sp>
            <p:nvSpPr>
              <p:cNvPr id="266" name="円柱 265">
                <a:extLst>
                  <a:ext uri="{FF2B5EF4-FFF2-40B4-BE49-F238E27FC236}">
                    <a16:creationId xmlns:a16="http://schemas.microsoft.com/office/drawing/2014/main" id="{CD3C5903-3439-783B-8460-9855C777B3BC}"/>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76" name="円柱 275">
                <a:extLst>
                  <a:ext uri="{FF2B5EF4-FFF2-40B4-BE49-F238E27FC236}">
                    <a16:creationId xmlns:a16="http://schemas.microsoft.com/office/drawing/2014/main" id="{935CAA19-2DE2-FE1C-7840-98D4C4BE7585}"/>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77" name="円柱 276">
                <a:extLst>
                  <a:ext uri="{FF2B5EF4-FFF2-40B4-BE49-F238E27FC236}">
                    <a16:creationId xmlns:a16="http://schemas.microsoft.com/office/drawing/2014/main" id="{CEE8BE19-4521-660B-4B7F-BBFBC6D2CF38}"/>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78" name="グループ化 277">
                <a:extLst>
                  <a:ext uri="{FF2B5EF4-FFF2-40B4-BE49-F238E27FC236}">
                    <a16:creationId xmlns:a16="http://schemas.microsoft.com/office/drawing/2014/main" id="{F90F6CF6-1DCB-2090-DD54-700D3BFE5E39}"/>
                  </a:ext>
                </a:extLst>
              </p:cNvPr>
              <p:cNvGrpSpPr/>
              <p:nvPr/>
            </p:nvGrpSpPr>
            <p:grpSpPr>
              <a:xfrm>
                <a:off x="2682875" y="1869476"/>
                <a:ext cx="2592000" cy="1559524"/>
                <a:chOff x="1320800" y="2336201"/>
                <a:chExt cx="2592000" cy="3302600"/>
              </a:xfrm>
            </p:grpSpPr>
            <p:sp>
              <p:nvSpPr>
                <p:cNvPr id="279" name="フリーフォーム: 図形 278">
                  <a:extLst>
                    <a:ext uri="{FF2B5EF4-FFF2-40B4-BE49-F238E27FC236}">
                      <a16:creationId xmlns:a16="http://schemas.microsoft.com/office/drawing/2014/main" id="{1BAE82EA-9363-CE46-52F4-8D0736D0F283}"/>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80" name="楕円 279">
                  <a:extLst>
                    <a:ext uri="{FF2B5EF4-FFF2-40B4-BE49-F238E27FC236}">
                      <a16:creationId xmlns:a16="http://schemas.microsoft.com/office/drawing/2014/main" id="{F8D9289A-E993-D07F-4835-AAAF40426E0B}"/>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7" name="グループ化 236">
              <a:extLst>
                <a:ext uri="{FF2B5EF4-FFF2-40B4-BE49-F238E27FC236}">
                  <a16:creationId xmlns:a16="http://schemas.microsoft.com/office/drawing/2014/main" id="{22F1D6B6-3C7D-9B73-E710-B214AA7AF10F}"/>
                </a:ext>
              </a:extLst>
            </p:cNvPr>
            <p:cNvGrpSpPr/>
            <p:nvPr/>
          </p:nvGrpSpPr>
          <p:grpSpPr>
            <a:xfrm>
              <a:off x="4806295" y="3936387"/>
              <a:ext cx="693200" cy="891289"/>
              <a:chOff x="2682875" y="1869476"/>
              <a:chExt cx="2592000" cy="3332692"/>
            </a:xfrm>
          </p:grpSpPr>
          <p:sp>
            <p:nvSpPr>
              <p:cNvPr id="245" name="円柱 244">
                <a:extLst>
                  <a:ext uri="{FF2B5EF4-FFF2-40B4-BE49-F238E27FC236}">
                    <a16:creationId xmlns:a16="http://schemas.microsoft.com/office/drawing/2014/main" id="{4BADBC4E-82DA-C0ED-760F-B47CC22D44C4}"/>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46" name="円柱 245">
                <a:extLst>
                  <a:ext uri="{FF2B5EF4-FFF2-40B4-BE49-F238E27FC236}">
                    <a16:creationId xmlns:a16="http://schemas.microsoft.com/office/drawing/2014/main" id="{A2FAF041-3869-322A-8EB5-6FAD09D20C2C}"/>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47" name="円柱 246">
                <a:extLst>
                  <a:ext uri="{FF2B5EF4-FFF2-40B4-BE49-F238E27FC236}">
                    <a16:creationId xmlns:a16="http://schemas.microsoft.com/office/drawing/2014/main" id="{AE81CC29-B47D-5705-1B99-FC08293BE391}"/>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54" name="グループ化 253">
                <a:extLst>
                  <a:ext uri="{FF2B5EF4-FFF2-40B4-BE49-F238E27FC236}">
                    <a16:creationId xmlns:a16="http://schemas.microsoft.com/office/drawing/2014/main" id="{10EF1DF5-EAF4-40C2-F4FD-931111006E09}"/>
                  </a:ext>
                </a:extLst>
              </p:cNvPr>
              <p:cNvGrpSpPr/>
              <p:nvPr/>
            </p:nvGrpSpPr>
            <p:grpSpPr>
              <a:xfrm>
                <a:off x="2682875" y="1869476"/>
                <a:ext cx="2592000" cy="1559524"/>
                <a:chOff x="1320800" y="2336201"/>
                <a:chExt cx="2592000" cy="3302600"/>
              </a:xfrm>
            </p:grpSpPr>
            <p:sp>
              <p:nvSpPr>
                <p:cNvPr id="255" name="フリーフォーム: 図形 254">
                  <a:extLst>
                    <a:ext uri="{FF2B5EF4-FFF2-40B4-BE49-F238E27FC236}">
                      <a16:creationId xmlns:a16="http://schemas.microsoft.com/office/drawing/2014/main" id="{FD6064D2-9920-C59F-BC37-C98E88B65B90}"/>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56" name="楕円 255">
                  <a:extLst>
                    <a:ext uri="{FF2B5EF4-FFF2-40B4-BE49-F238E27FC236}">
                      <a16:creationId xmlns:a16="http://schemas.microsoft.com/office/drawing/2014/main" id="{08F6A300-2E44-3219-53A6-BE8B4AAAD3AD}"/>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8" name="グループ化 237">
              <a:extLst>
                <a:ext uri="{FF2B5EF4-FFF2-40B4-BE49-F238E27FC236}">
                  <a16:creationId xmlns:a16="http://schemas.microsoft.com/office/drawing/2014/main" id="{3A15BE07-C89E-C691-145D-B31D4E106649}"/>
                </a:ext>
              </a:extLst>
            </p:cNvPr>
            <p:cNvGrpSpPr/>
            <p:nvPr/>
          </p:nvGrpSpPr>
          <p:grpSpPr>
            <a:xfrm>
              <a:off x="6073561" y="3936387"/>
              <a:ext cx="693200" cy="891289"/>
              <a:chOff x="2682875" y="1869476"/>
              <a:chExt cx="2592000" cy="3332692"/>
            </a:xfrm>
          </p:grpSpPr>
          <p:sp>
            <p:nvSpPr>
              <p:cNvPr id="239" name="円柱 238">
                <a:extLst>
                  <a:ext uri="{FF2B5EF4-FFF2-40B4-BE49-F238E27FC236}">
                    <a16:creationId xmlns:a16="http://schemas.microsoft.com/office/drawing/2014/main" id="{B50AEFEE-18FC-A323-606C-914CC99E0D3D}"/>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40" name="円柱 239">
                <a:extLst>
                  <a:ext uri="{FF2B5EF4-FFF2-40B4-BE49-F238E27FC236}">
                    <a16:creationId xmlns:a16="http://schemas.microsoft.com/office/drawing/2014/main" id="{6A1EB206-AC74-C5DF-2EDA-837681FD2F44}"/>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41" name="円柱 240">
                <a:extLst>
                  <a:ext uri="{FF2B5EF4-FFF2-40B4-BE49-F238E27FC236}">
                    <a16:creationId xmlns:a16="http://schemas.microsoft.com/office/drawing/2014/main" id="{B179DA73-A3F9-F860-04B6-708ACD79F4F9}"/>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42" name="グループ化 241">
                <a:extLst>
                  <a:ext uri="{FF2B5EF4-FFF2-40B4-BE49-F238E27FC236}">
                    <a16:creationId xmlns:a16="http://schemas.microsoft.com/office/drawing/2014/main" id="{F31AB051-F56F-4752-D65D-56C529D297B8}"/>
                  </a:ext>
                </a:extLst>
              </p:cNvPr>
              <p:cNvGrpSpPr/>
              <p:nvPr/>
            </p:nvGrpSpPr>
            <p:grpSpPr>
              <a:xfrm>
                <a:off x="2682875" y="1869476"/>
                <a:ext cx="2592000" cy="1559524"/>
                <a:chOff x="1320800" y="2336201"/>
                <a:chExt cx="2592000" cy="3302600"/>
              </a:xfrm>
            </p:grpSpPr>
            <p:sp>
              <p:nvSpPr>
                <p:cNvPr id="243" name="フリーフォーム: 図形 242">
                  <a:extLst>
                    <a:ext uri="{FF2B5EF4-FFF2-40B4-BE49-F238E27FC236}">
                      <a16:creationId xmlns:a16="http://schemas.microsoft.com/office/drawing/2014/main" id="{EAD7739A-D9AE-3BAB-7DC0-1BE5358FFD42}"/>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44" name="楕円 243">
                  <a:extLst>
                    <a:ext uri="{FF2B5EF4-FFF2-40B4-BE49-F238E27FC236}">
                      <a16:creationId xmlns:a16="http://schemas.microsoft.com/office/drawing/2014/main" id="{E672A8AF-C273-9BD4-DD6D-931BEA0490EC}"/>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grpSp>
        <p:nvGrpSpPr>
          <p:cNvPr id="301" name="グループ化 300">
            <a:extLst>
              <a:ext uri="{FF2B5EF4-FFF2-40B4-BE49-F238E27FC236}">
                <a16:creationId xmlns:a16="http://schemas.microsoft.com/office/drawing/2014/main" id="{F70AA9F4-C2BA-039E-79DE-45CF2143BBE4}"/>
              </a:ext>
            </a:extLst>
          </p:cNvPr>
          <p:cNvGrpSpPr/>
          <p:nvPr/>
        </p:nvGrpSpPr>
        <p:grpSpPr>
          <a:xfrm>
            <a:off x="1809287" y="4608199"/>
            <a:ext cx="4894535" cy="1338855"/>
            <a:chOff x="905334" y="2971775"/>
            <a:chExt cx="6784730" cy="1855901"/>
          </a:xfrm>
        </p:grpSpPr>
        <p:grpSp>
          <p:nvGrpSpPr>
            <p:cNvPr id="302" name="グループ化 301">
              <a:extLst>
                <a:ext uri="{FF2B5EF4-FFF2-40B4-BE49-F238E27FC236}">
                  <a16:creationId xmlns:a16="http://schemas.microsoft.com/office/drawing/2014/main" id="{C330D9AE-901B-794A-4441-B6272901D533}"/>
                </a:ext>
              </a:extLst>
            </p:cNvPr>
            <p:cNvGrpSpPr/>
            <p:nvPr/>
          </p:nvGrpSpPr>
          <p:grpSpPr>
            <a:xfrm>
              <a:off x="905334" y="2971775"/>
              <a:ext cx="6784730" cy="1602449"/>
              <a:chOff x="1048209" y="1876974"/>
              <a:chExt cx="6784730" cy="1602449"/>
            </a:xfrm>
          </p:grpSpPr>
          <p:sp>
            <p:nvSpPr>
              <p:cNvPr id="338" name="円柱 337">
                <a:extLst>
                  <a:ext uri="{FF2B5EF4-FFF2-40B4-BE49-F238E27FC236}">
                    <a16:creationId xmlns:a16="http://schemas.microsoft.com/office/drawing/2014/main" id="{45494802-53FC-6C47-0349-5C9F802BA2C2}"/>
                  </a:ext>
                </a:extLst>
              </p:cNvPr>
              <p:cNvSpPr/>
              <p:nvPr/>
            </p:nvSpPr>
            <p:spPr>
              <a:xfrm>
                <a:off x="107878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39" name="円柱 338">
                <a:extLst>
                  <a:ext uri="{FF2B5EF4-FFF2-40B4-BE49-F238E27FC236}">
                    <a16:creationId xmlns:a16="http://schemas.microsoft.com/office/drawing/2014/main" id="{AFC20B21-175F-B073-19FF-47D0F86FDC9C}"/>
                  </a:ext>
                </a:extLst>
              </p:cNvPr>
              <p:cNvSpPr/>
              <p:nvPr/>
            </p:nvSpPr>
            <p:spPr>
              <a:xfrm>
                <a:off x="732083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0" name="円柱 339">
                <a:extLst>
                  <a:ext uri="{FF2B5EF4-FFF2-40B4-BE49-F238E27FC236}">
                    <a16:creationId xmlns:a16="http://schemas.microsoft.com/office/drawing/2014/main" id="{E02785D6-2616-BABA-81B7-DF8BEC0C6EF1}"/>
                  </a:ext>
                </a:extLst>
              </p:cNvPr>
              <p:cNvSpPr/>
              <p:nvPr/>
            </p:nvSpPr>
            <p:spPr>
              <a:xfrm>
                <a:off x="148998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1" name="円柱 340">
                <a:extLst>
                  <a:ext uri="{FF2B5EF4-FFF2-40B4-BE49-F238E27FC236}">
                    <a16:creationId xmlns:a16="http://schemas.microsoft.com/office/drawing/2014/main" id="{70594E32-9884-0684-5089-C1FFD90EA40E}"/>
                  </a:ext>
                </a:extLst>
              </p:cNvPr>
              <p:cNvSpPr/>
              <p:nvPr/>
            </p:nvSpPr>
            <p:spPr>
              <a:xfrm>
                <a:off x="773203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342" name="グループ化 341">
                <a:extLst>
                  <a:ext uri="{FF2B5EF4-FFF2-40B4-BE49-F238E27FC236}">
                    <a16:creationId xmlns:a16="http://schemas.microsoft.com/office/drawing/2014/main" id="{55D620AE-F72D-24B5-9048-C25D3CB261CF}"/>
                  </a:ext>
                </a:extLst>
              </p:cNvPr>
              <p:cNvGrpSpPr/>
              <p:nvPr/>
            </p:nvGrpSpPr>
            <p:grpSpPr>
              <a:xfrm>
                <a:off x="1048209" y="1876974"/>
                <a:ext cx="6784730" cy="630655"/>
                <a:chOff x="396799" y="2524125"/>
                <a:chExt cx="6784730" cy="630655"/>
              </a:xfrm>
            </p:grpSpPr>
            <p:sp>
              <p:nvSpPr>
                <p:cNvPr id="343" name="平行四辺形 342">
                  <a:extLst>
                    <a:ext uri="{FF2B5EF4-FFF2-40B4-BE49-F238E27FC236}">
                      <a16:creationId xmlns:a16="http://schemas.microsoft.com/office/drawing/2014/main" id="{95C332DB-9ECA-0138-45A6-9AB6C74BF79B}"/>
                    </a:ext>
                  </a:extLst>
                </p:cNvPr>
                <p:cNvSpPr/>
                <p:nvPr/>
              </p:nvSpPr>
              <p:spPr>
                <a:xfrm>
                  <a:off x="399081" y="2524125"/>
                  <a:ext cx="6780166" cy="495300"/>
                </a:xfrm>
                <a:prstGeom prst="parallelogram">
                  <a:avLst>
                    <a:gd name="adj" fmla="val 75000"/>
                  </a:avLst>
                </a:prstGeom>
                <a:blipFill>
                  <a:blip r:embed="rId2"/>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4" name="正方形/長方形 343">
                  <a:extLst>
                    <a:ext uri="{FF2B5EF4-FFF2-40B4-BE49-F238E27FC236}">
                      <a16:creationId xmlns:a16="http://schemas.microsoft.com/office/drawing/2014/main" id="{938A89C5-E313-98EF-4598-16F97362FA8A}"/>
                    </a:ext>
                  </a:extLst>
                </p:cNvPr>
                <p:cNvSpPr/>
                <p:nvPr/>
              </p:nvSpPr>
              <p:spPr>
                <a:xfrm>
                  <a:off x="396799" y="3019426"/>
                  <a:ext cx="6407951" cy="135354"/>
                </a:xfrm>
                <a:prstGeom prst="rect">
                  <a:avLst/>
                </a:prstGeom>
                <a:blipFill>
                  <a:blip r:embed="rId3"/>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5" name="正方形/長方形 22">
                  <a:extLst>
                    <a:ext uri="{FF2B5EF4-FFF2-40B4-BE49-F238E27FC236}">
                      <a16:creationId xmlns:a16="http://schemas.microsoft.com/office/drawing/2014/main" id="{1F84160D-56E3-D6D6-DA6B-4C87C4F7A791}"/>
                    </a:ext>
                  </a:extLst>
                </p:cNvPr>
                <p:cNvSpPr/>
                <p:nvPr/>
              </p:nvSpPr>
              <p:spPr>
                <a:xfrm>
                  <a:off x="6804750" y="2528888"/>
                  <a:ext cx="376779" cy="625892"/>
                </a:xfrm>
                <a:custGeom>
                  <a:avLst/>
                  <a:gdLst>
                    <a:gd name="csX0" fmla="*/ 0 w 1284035"/>
                    <a:gd name="csY0" fmla="*/ 0 h 135354"/>
                    <a:gd name="csX1" fmla="*/ 1284035 w 1284035"/>
                    <a:gd name="csY1" fmla="*/ 0 h 135354"/>
                    <a:gd name="csX2" fmla="*/ 1284035 w 1284035"/>
                    <a:gd name="csY2" fmla="*/ 135354 h 135354"/>
                    <a:gd name="csX3" fmla="*/ 0 w 1284035"/>
                    <a:gd name="csY3" fmla="*/ 135354 h 135354"/>
                    <a:gd name="csX4" fmla="*/ 0 w 1284035"/>
                    <a:gd name="csY4" fmla="*/ 0 h 135354"/>
                    <a:gd name="csX0" fmla="*/ 0 w 1284035"/>
                    <a:gd name="csY0" fmla="*/ 490538 h 625892"/>
                    <a:gd name="csX1" fmla="*/ 374397 w 1284035"/>
                    <a:gd name="csY1" fmla="*/ 0 h 625892"/>
                    <a:gd name="csX2" fmla="*/ 1284035 w 1284035"/>
                    <a:gd name="csY2" fmla="*/ 625892 h 625892"/>
                    <a:gd name="csX3" fmla="*/ 0 w 1284035"/>
                    <a:gd name="csY3" fmla="*/ 625892 h 625892"/>
                    <a:gd name="csX4" fmla="*/ 0 w 1284035"/>
                    <a:gd name="csY4" fmla="*/ 490538 h 625892"/>
                    <a:gd name="csX0" fmla="*/ 0 w 376779"/>
                    <a:gd name="csY0" fmla="*/ 490538 h 625892"/>
                    <a:gd name="csX1" fmla="*/ 374397 w 376779"/>
                    <a:gd name="csY1" fmla="*/ 0 h 625892"/>
                    <a:gd name="csX2" fmla="*/ 376779 w 376779"/>
                    <a:gd name="csY2" fmla="*/ 128210 h 625892"/>
                    <a:gd name="csX3" fmla="*/ 0 w 376779"/>
                    <a:gd name="csY3" fmla="*/ 625892 h 625892"/>
                    <a:gd name="csX4" fmla="*/ 0 w 376779"/>
                    <a:gd name="csY4" fmla="*/ 490538 h 625892"/>
                  </a:gdLst>
                  <a:ahLst/>
                  <a:cxnLst>
                    <a:cxn ang="0">
                      <a:pos x="csX0" y="csY0"/>
                    </a:cxn>
                    <a:cxn ang="0">
                      <a:pos x="csX1" y="csY1"/>
                    </a:cxn>
                    <a:cxn ang="0">
                      <a:pos x="csX2" y="csY2"/>
                    </a:cxn>
                    <a:cxn ang="0">
                      <a:pos x="csX3" y="csY3"/>
                    </a:cxn>
                    <a:cxn ang="0">
                      <a:pos x="csX4" y="csY4"/>
                    </a:cxn>
                  </a:cxnLst>
                  <a:rect l="l" t="t" r="r" b="b"/>
                  <a:pathLst>
                    <a:path w="376779" h="625892">
                      <a:moveTo>
                        <a:pt x="0" y="490538"/>
                      </a:moveTo>
                      <a:lnTo>
                        <a:pt x="374397" y="0"/>
                      </a:lnTo>
                      <a:lnTo>
                        <a:pt x="376779" y="128210"/>
                      </a:lnTo>
                      <a:lnTo>
                        <a:pt x="0" y="625892"/>
                      </a:lnTo>
                      <a:lnTo>
                        <a:pt x="0" y="490538"/>
                      </a:lnTo>
                      <a:close/>
                    </a:path>
                  </a:pathLst>
                </a:custGeom>
                <a:blipFill>
                  <a:blip r:embed="rId4"/>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303" name="グループ化 302">
              <a:extLst>
                <a:ext uri="{FF2B5EF4-FFF2-40B4-BE49-F238E27FC236}">
                  <a16:creationId xmlns:a16="http://schemas.microsoft.com/office/drawing/2014/main" id="{958C8EB2-7A90-3A37-4EBB-F745FEB12A8C}"/>
                </a:ext>
              </a:extLst>
            </p:cNvPr>
            <p:cNvGrpSpPr/>
            <p:nvPr/>
          </p:nvGrpSpPr>
          <p:grpSpPr>
            <a:xfrm>
              <a:off x="1158665" y="3936387"/>
              <a:ext cx="693200" cy="891289"/>
              <a:chOff x="2682875" y="1869476"/>
              <a:chExt cx="2592000" cy="3332692"/>
            </a:xfrm>
          </p:grpSpPr>
          <p:sp>
            <p:nvSpPr>
              <p:cNvPr id="332" name="円柱 331">
                <a:extLst>
                  <a:ext uri="{FF2B5EF4-FFF2-40B4-BE49-F238E27FC236}">
                    <a16:creationId xmlns:a16="http://schemas.microsoft.com/office/drawing/2014/main" id="{A9578438-9383-1E0D-705B-E6AEB70709E2}"/>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33" name="円柱 332">
                <a:extLst>
                  <a:ext uri="{FF2B5EF4-FFF2-40B4-BE49-F238E27FC236}">
                    <a16:creationId xmlns:a16="http://schemas.microsoft.com/office/drawing/2014/main" id="{3831EE1A-EF4E-3809-EE60-45735285A65E}"/>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34" name="円柱 333">
                <a:extLst>
                  <a:ext uri="{FF2B5EF4-FFF2-40B4-BE49-F238E27FC236}">
                    <a16:creationId xmlns:a16="http://schemas.microsoft.com/office/drawing/2014/main" id="{CB777796-1DC9-2E38-505A-46FFCB5C8127}"/>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335" name="グループ化 334">
                <a:extLst>
                  <a:ext uri="{FF2B5EF4-FFF2-40B4-BE49-F238E27FC236}">
                    <a16:creationId xmlns:a16="http://schemas.microsoft.com/office/drawing/2014/main" id="{CF6A6ED0-6228-C9C3-3C1E-2BD587B2C9D3}"/>
                  </a:ext>
                </a:extLst>
              </p:cNvPr>
              <p:cNvGrpSpPr/>
              <p:nvPr/>
            </p:nvGrpSpPr>
            <p:grpSpPr>
              <a:xfrm>
                <a:off x="2682875" y="1869476"/>
                <a:ext cx="2592000" cy="1559524"/>
                <a:chOff x="1320800" y="2336201"/>
                <a:chExt cx="2592000" cy="3302600"/>
              </a:xfrm>
            </p:grpSpPr>
            <p:sp>
              <p:nvSpPr>
                <p:cNvPr id="336" name="フリーフォーム: 図形 335">
                  <a:extLst>
                    <a:ext uri="{FF2B5EF4-FFF2-40B4-BE49-F238E27FC236}">
                      <a16:creationId xmlns:a16="http://schemas.microsoft.com/office/drawing/2014/main" id="{74839A82-D0CA-E07D-5144-B8EA8F1911FC}"/>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37" name="楕円 336">
                  <a:extLst>
                    <a:ext uri="{FF2B5EF4-FFF2-40B4-BE49-F238E27FC236}">
                      <a16:creationId xmlns:a16="http://schemas.microsoft.com/office/drawing/2014/main" id="{AF519D4E-2AA3-410E-D638-17C6AD4D2796}"/>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304" name="グループ化 303">
              <a:extLst>
                <a:ext uri="{FF2B5EF4-FFF2-40B4-BE49-F238E27FC236}">
                  <a16:creationId xmlns:a16="http://schemas.microsoft.com/office/drawing/2014/main" id="{50AA506B-4010-5AA9-CB47-71FDB60BA9CD}"/>
                </a:ext>
              </a:extLst>
            </p:cNvPr>
            <p:cNvGrpSpPr/>
            <p:nvPr/>
          </p:nvGrpSpPr>
          <p:grpSpPr>
            <a:xfrm>
              <a:off x="2349290" y="3936387"/>
              <a:ext cx="693200" cy="891289"/>
              <a:chOff x="2682875" y="1869476"/>
              <a:chExt cx="2592000" cy="3332692"/>
            </a:xfrm>
          </p:grpSpPr>
          <p:sp>
            <p:nvSpPr>
              <p:cNvPr id="326" name="円柱 325">
                <a:extLst>
                  <a:ext uri="{FF2B5EF4-FFF2-40B4-BE49-F238E27FC236}">
                    <a16:creationId xmlns:a16="http://schemas.microsoft.com/office/drawing/2014/main" id="{5AD20B61-C7D2-BD4B-09A0-754E8FEF235B}"/>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27" name="円柱 326">
                <a:extLst>
                  <a:ext uri="{FF2B5EF4-FFF2-40B4-BE49-F238E27FC236}">
                    <a16:creationId xmlns:a16="http://schemas.microsoft.com/office/drawing/2014/main" id="{CB921AA2-1655-2B4B-4C5F-192F80EBE1D5}"/>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28" name="円柱 327">
                <a:extLst>
                  <a:ext uri="{FF2B5EF4-FFF2-40B4-BE49-F238E27FC236}">
                    <a16:creationId xmlns:a16="http://schemas.microsoft.com/office/drawing/2014/main" id="{6576A977-D4C1-918C-C5C8-C2FE8466E8EA}"/>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329" name="グループ化 328">
                <a:extLst>
                  <a:ext uri="{FF2B5EF4-FFF2-40B4-BE49-F238E27FC236}">
                    <a16:creationId xmlns:a16="http://schemas.microsoft.com/office/drawing/2014/main" id="{83A573D1-5D0C-F4F7-6586-9263153FE415}"/>
                  </a:ext>
                </a:extLst>
              </p:cNvPr>
              <p:cNvGrpSpPr/>
              <p:nvPr/>
            </p:nvGrpSpPr>
            <p:grpSpPr>
              <a:xfrm>
                <a:off x="2682875" y="1869476"/>
                <a:ext cx="2592000" cy="1559524"/>
                <a:chOff x="1320800" y="2336201"/>
                <a:chExt cx="2592000" cy="3302600"/>
              </a:xfrm>
            </p:grpSpPr>
            <p:sp>
              <p:nvSpPr>
                <p:cNvPr id="330" name="フリーフォーム: 図形 329">
                  <a:extLst>
                    <a:ext uri="{FF2B5EF4-FFF2-40B4-BE49-F238E27FC236}">
                      <a16:creationId xmlns:a16="http://schemas.microsoft.com/office/drawing/2014/main" id="{D09DF41D-0D92-C917-410D-6047C73D4BF4}"/>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31" name="楕円 330">
                  <a:extLst>
                    <a:ext uri="{FF2B5EF4-FFF2-40B4-BE49-F238E27FC236}">
                      <a16:creationId xmlns:a16="http://schemas.microsoft.com/office/drawing/2014/main" id="{9EE9F3F9-1764-4FF1-EA71-CEE151DF03C4}"/>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305" name="グループ化 304">
              <a:extLst>
                <a:ext uri="{FF2B5EF4-FFF2-40B4-BE49-F238E27FC236}">
                  <a16:creationId xmlns:a16="http://schemas.microsoft.com/office/drawing/2014/main" id="{D67842B2-C1CB-0B35-F89C-5599B4A579E2}"/>
                </a:ext>
              </a:extLst>
            </p:cNvPr>
            <p:cNvGrpSpPr/>
            <p:nvPr/>
          </p:nvGrpSpPr>
          <p:grpSpPr>
            <a:xfrm>
              <a:off x="3519878" y="3936387"/>
              <a:ext cx="693200" cy="891289"/>
              <a:chOff x="2682875" y="1869476"/>
              <a:chExt cx="2592000" cy="3332692"/>
            </a:xfrm>
          </p:grpSpPr>
          <p:sp>
            <p:nvSpPr>
              <p:cNvPr id="320" name="円柱 319">
                <a:extLst>
                  <a:ext uri="{FF2B5EF4-FFF2-40B4-BE49-F238E27FC236}">
                    <a16:creationId xmlns:a16="http://schemas.microsoft.com/office/drawing/2014/main" id="{CEEDBD56-F560-7039-3BF6-AE7A48A6CB41}"/>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21" name="円柱 320">
                <a:extLst>
                  <a:ext uri="{FF2B5EF4-FFF2-40B4-BE49-F238E27FC236}">
                    <a16:creationId xmlns:a16="http://schemas.microsoft.com/office/drawing/2014/main" id="{DB8E624B-8A2D-855C-86B0-ADAF7D5FD557}"/>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22" name="円柱 321">
                <a:extLst>
                  <a:ext uri="{FF2B5EF4-FFF2-40B4-BE49-F238E27FC236}">
                    <a16:creationId xmlns:a16="http://schemas.microsoft.com/office/drawing/2014/main" id="{2ED58C99-13F1-20BA-3B04-581FCF9C869E}"/>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323" name="グループ化 322">
                <a:extLst>
                  <a:ext uri="{FF2B5EF4-FFF2-40B4-BE49-F238E27FC236}">
                    <a16:creationId xmlns:a16="http://schemas.microsoft.com/office/drawing/2014/main" id="{4DFE2144-4216-4CD8-D157-79D72353A945}"/>
                  </a:ext>
                </a:extLst>
              </p:cNvPr>
              <p:cNvGrpSpPr/>
              <p:nvPr/>
            </p:nvGrpSpPr>
            <p:grpSpPr>
              <a:xfrm>
                <a:off x="2682875" y="1869476"/>
                <a:ext cx="2592000" cy="1559524"/>
                <a:chOff x="1320800" y="2336201"/>
                <a:chExt cx="2592000" cy="3302600"/>
              </a:xfrm>
            </p:grpSpPr>
            <p:sp>
              <p:nvSpPr>
                <p:cNvPr id="324" name="フリーフォーム: 図形 323">
                  <a:extLst>
                    <a:ext uri="{FF2B5EF4-FFF2-40B4-BE49-F238E27FC236}">
                      <a16:creationId xmlns:a16="http://schemas.microsoft.com/office/drawing/2014/main" id="{95ACED69-7313-5E25-67DF-D4F2A9812A88}"/>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25" name="楕円 324">
                  <a:extLst>
                    <a:ext uri="{FF2B5EF4-FFF2-40B4-BE49-F238E27FC236}">
                      <a16:creationId xmlns:a16="http://schemas.microsoft.com/office/drawing/2014/main" id="{4DE420CC-EBCD-4EDB-9483-234D3042DFA5}"/>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306" name="グループ化 305">
              <a:extLst>
                <a:ext uri="{FF2B5EF4-FFF2-40B4-BE49-F238E27FC236}">
                  <a16:creationId xmlns:a16="http://schemas.microsoft.com/office/drawing/2014/main" id="{EFAC95B0-C6F9-9B4F-1BEC-76DA62B17A99}"/>
                </a:ext>
              </a:extLst>
            </p:cNvPr>
            <p:cNvGrpSpPr/>
            <p:nvPr/>
          </p:nvGrpSpPr>
          <p:grpSpPr>
            <a:xfrm>
              <a:off x="4806295" y="3936387"/>
              <a:ext cx="693200" cy="891289"/>
              <a:chOff x="2682875" y="1869476"/>
              <a:chExt cx="2592000" cy="3332692"/>
            </a:xfrm>
          </p:grpSpPr>
          <p:sp>
            <p:nvSpPr>
              <p:cNvPr id="314" name="円柱 313">
                <a:extLst>
                  <a:ext uri="{FF2B5EF4-FFF2-40B4-BE49-F238E27FC236}">
                    <a16:creationId xmlns:a16="http://schemas.microsoft.com/office/drawing/2014/main" id="{D6E70CAA-0FCB-F19F-C118-0484CD2D12FE}"/>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15" name="円柱 314">
                <a:extLst>
                  <a:ext uri="{FF2B5EF4-FFF2-40B4-BE49-F238E27FC236}">
                    <a16:creationId xmlns:a16="http://schemas.microsoft.com/office/drawing/2014/main" id="{B22C2402-75FC-79C4-8CED-7253136EEFBE}"/>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16" name="円柱 315">
                <a:extLst>
                  <a:ext uri="{FF2B5EF4-FFF2-40B4-BE49-F238E27FC236}">
                    <a16:creationId xmlns:a16="http://schemas.microsoft.com/office/drawing/2014/main" id="{94CAE688-A6C1-C984-8383-26B9E006B3B7}"/>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317" name="グループ化 316">
                <a:extLst>
                  <a:ext uri="{FF2B5EF4-FFF2-40B4-BE49-F238E27FC236}">
                    <a16:creationId xmlns:a16="http://schemas.microsoft.com/office/drawing/2014/main" id="{3206A466-8FD6-B6E5-A553-89F9D33E14B9}"/>
                  </a:ext>
                </a:extLst>
              </p:cNvPr>
              <p:cNvGrpSpPr/>
              <p:nvPr/>
            </p:nvGrpSpPr>
            <p:grpSpPr>
              <a:xfrm>
                <a:off x="2682875" y="1869476"/>
                <a:ext cx="2592000" cy="1559524"/>
                <a:chOff x="1320800" y="2336201"/>
                <a:chExt cx="2592000" cy="3302600"/>
              </a:xfrm>
            </p:grpSpPr>
            <p:sp>
              <p:nvSpPr>
                <p:cNvPr id="318" name="フリーフォーム: 図形 317">
                  <a:extLst>
                    <a:ext uri="{FF2B5EF4-FFF2-40B4-BE49-F238E27FC236}">
                      <a16:creationId xmlns:a16="http://schemas.microsoft.com/office/drawing/2014/main" id="{2A853516-EF04-6165-DAB8-77FC6E3A99E3}"/>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19" name="楕円 318">
                  <a:extLst>
                    <a:ext uri="{FF2B5EF4-FFF2-40B4-BE49-F238E27FC236}">
                      <a16:creationId xmlns:a16="http://schemas.microsoft.com/office/drawing/2014/main" id="{2AE06FD4-03C0-916E-B251-9AE571DFAB57}"/>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307" name="グループ化 306">
              <a:extLst>
                <a:ext uri="{FF2B5EF4-FFF2-40B4-BE49-F238E27FC236}">
                  <a16:creationId xmlns:a16="http://schemas.microsoft.com/office/drawing/2014/main" id="{3C53484E-2693-088F-43C6-6034EF91A574}"/>
                </a:ext>
              </a:extLst>
            </p:cNvPr>
            <p:cNvGrpSpPr/>
            <p:nvPr/>
          </p:nvGrpSpPr>
          <p:grpSpPr>
            <a:xfrm>
              <a:off x="6073561" y="3936387"/>
              <a:ext cx="693200" cy="891289"/>
              <a:chOff x="2682875" y="1869476"/>
              <a:chExt cx="2592000" cy="3332692"/>
            </a:xfrm>
          </p:grpSpPr>
          <p:sp>
            <p:nvSpPr>
              <p:cNvPr id="308" name="円柱 307">
                <a:extLst>
                  <a:ext uri="{FF2B5EF4-FFF2-40B4-BE49-F238E27FC236}">
                    <a16:creationId xmlns:a16="http://schemas.microsoft.com/office/drawing/2014/main" id="{D6CDE09A-2ED3-E8A6-01B3-D5B6C8C57825}"/>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09" name="円柱 308">
                <a:extLst>
                  <a:ext uri="{FF2B5EF4-FFF2-40B4-BE49-F238E27FC236}">
                    <a16:creationId xmlns:a16="http://schemas.microsoft.com/office/drawing/2014/main" id="{76930CF9-3A9B-AF71-7765-E333E75D2090}"/>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10" name="円柱 309">
                <a:extLst>
                  <a:ext uri="{FF2B5EF4-FFF2-40B4-BE49-F238E27FC236}">
                    <a16:creationId xmlns:a16="http://schemas.microsoft.com/office/drawing/2014/main" id="{A64BFC47-C69F-44D4-9DE0-69789B02D95D}"/>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311" name="グループ化 310">
                <a:extLst>
                  <a:ext uri="{FF2B5EF4-FFF2-40B4-BE49-F238E27FC236}">
                    <a16:creationId xmlns:a16="http://schemas.microsoft.com/office/drawing/2014/main" id="{808CCFE7-A411-7A4E-B47F-0C1F4599B6DC}"/>
                  </a:ext>
                </a:extLst>
              </p:cNvPr>
              <p:cNvGrpSpPr/>
              <p:nvPr/>
            </p:nvGrpSpPr>
            <p:grpSpPr>
              <a:xfrm>
                <a:off x="2682875" y="1869476"/>
                <a:ext cx="2592000" cy="1559524"/>
                <a:chOff x="1320800" y="2336201"/>
                <a:chExt cx="2592000" cy="3302600"/>
              </a:xfrm>
            </p:grpSpPr>
            <p:sp>
              <p:nvSpPr>
                <p:cNvPr id="312" name="フリーフォーム: 図形 311">
                  <a:extLst>
                    <a:ext uri="{FF2B5EF4-FFF2-40B4-BE49-F238E27FC236}">
                      <a16:creationId xmlns:a16="http://schemas.microsoft.com/office/drawing/2014/main" id="{51001F0D-4DA3-D0F7-8B62-0129F427EF90}"/>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13" name="楕円 312">
                  <a:extLst>
                    <a:ext uri="{FF2B5EF4-FFF2-40B4-BE49-F238E27FC236}">
                      <a16:creationId xmlns:a16="http://schemas.microsoft.com/office/drawing/2014/main" id="{BCD65043-ACD3-F2AE-A1A1-45B4445C0A0F}"/>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33" name="フリーフォーム: 図形 32">
            <a:extLst>
              <a:ext uri="{FF2B5EF4-FFF2-40B4-BE49-F238E27FC236}">
                <a16:creationId xmlns:a16="http://schemas.microsoft.com/office/drawing/2014/main" id="{5A1B2124-30B4-FA77-D08C-677DECEF28BE}"/>
              </a:ext>
            </a:extLst>
          </p:cNvPr>
          <p:cNvSpPr>
            <a:spLocks/>
          </p:cNvSpPr>
          <p:nvPr/>
        </p:nvSpPr>
        <p:spPr>
          <a:xfrm>
            <a:off x="8971233" y="1195652"/>
            <a:ext cx="1236937" cy="4912465"/>
          </a:xfrm>
          <a:custGeom>
            <a:avLst/>
            <a:gdLst>
              <a:gd name="csX0" fmla="*/ 1229117 w 1236937"/>
              <a:gd name="csY0" fmla="*/ 0 h 4912465"/>
              <a:gd name="csX1" fmla="*/ 1236937 w 1236937"/>
              <a:gd name="csY1" fmla="*/ 3278614 h 4912465"/>
              <a:gd name="csX2" fmla="*/ 1099428 w 1236937"/>
              <a:gd name="csY2" fmla="*/ 3460247 h 4912465"/>
              <a:gd name="csX3" fmla="*/ 1099739 w 1236937"/>
              <a:gd name="csY3" fmla="*/ 3590519 h 4912465"/>
              <a:gd name="csX4" fmla="*/ 634026 w 1236937"/>
              <a:gd name="csY4" fmla="*/ 4205672 h 4912465"/>
              <a:gd name="csX5" fmla="*/ 634026 w 1236937"/>
              <a:gd name="csY5" fmla="*/ 4074990 h 4912465"/>
              <a:gd name="csX6" fmla="*/ 0 w 1236937"/>
              <a:gd name="csY6" fmla="*/ 4912465 h 4912465"/>
              <a:gd name="csX7" fmla="*/ 0 w 1236937"/>
              <a:gd name="csY7" fmla="*/ 1610397 h 4912465"/>
              <a:gd name="csX0" fmla="*/ 1229117 w 1236937"/>
              <a:gd name="csY0" fmla="*/ 0 h 4912465"/>
              <a:gd name="csX1" fmla="*/ 1236937 w 1236937"/>
              <a:gd name="csY1" fmla="*/ 3278614 h 4912465"/>
              <a:gd name="csX2" fmla="*/ 1099428 w 1236937"/>
              <a:gd name="csY2" fmla="*/ 3460247 h 4912465"/>
              <a:gd name="csX3" fmla="*/ 1099739 w 1236937"/>
              <a:gd name="csY3" fmla="*/ 3590519 h 4912465"/>
              <a:gd name="csX4" fmla="*/ 621326 w 1236937"/>
              <a:gd name="csY4" fmla="*/ 187522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42589 w 1236937"/>
              <a:gd name="csY3" fmla="*/ 1520419 h 4912465"/>
              <a:gd name="csX4" fmla="*/ 621326 w 1236937"/>
              <a:gd name="csY4" fmla="*/ 187522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42589 w 1236937"/>
              <a:gd name="csY3" fmla="*/ 1520419 h 4912465"/>
              <a:gd name="csX4" fmla="*/ 634026 w 1236937"/>
              <a:gd name="csY4" fmla="*/ 20974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42589 w 1236937"/>
              <a:gd name="csY3" fmla="*/ 1520419 h 4912465"/>
              <a:gd name="csX4" fmla="*/ 614976 w 1236937"/>
              <a:gd name="csY4" fmla="*/ 21101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42589 w 1236937"/>
              <a:gd name="csY3" fmla="*/ 152041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106089 w 1236937"/>
              <a:gd name="csY3" fmla="*/ 150771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80689 w 1236937"/>
              <a:gd name="csY3" fmla="*/ 143151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80689 w 1236937"/>
              <a:gd name="csY3" fmla="*/ 152041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106089 w 1236937"/>
              <a:gd name="csY3" fmla="*/ 150136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9739 w 1236937"/>
              <a:gd name="csY3" fmla="*/ 152676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9739 w 1236937"/>
              <a:gd name="csY3" fmla="*/ 1526769 h 4912465"/>
              <a:gd name="csX4" fmla="*/ 634026 w 1236937"/>
              <a:gd name="csY4" fmla="*/ 212287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9739 w 1236937"/>
              <a:gd name="csY3" fmla="*/ 1526769 h 4912465"/>
              <a:gd name="csX4" fmla="*/ 824526 w 1236937"/>
              <a:gd name="csY4" fmla="*/ 224987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3389 w 1236937"/>
              <a:gd name="csY3" fmla="*/ 1761719 h 4912465"/>
              <a:gd name="csX4" fmla="*/ 824526 w 1236937"/>
              <a:gd name="csY4" fmla="*/ 224987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3389 w 1236937"/>
              <a:gd name="csY3" fmla="*/ 1761719 h 4912465"/>
              <a:gd name="csX4" fmla="*/ 824526 w 1236937"/>
              <a:gd name="csY4" fmla="*/ 191459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3389 w 1236937"/>
              <a:gd name="csY3" fmla="*/ 1761719 h 4912465"/>
              <a:gd name="csX4" fmla="*/ 824526 w 1236937"/>
              <a:gd name="csY4" fmla="*/ 191459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108629 w 1236937"/>
              <a:gd name="csY3" fmla="*/ 1548359 h 4912465"/>
              <a:gd name="csX4" fmla="*/ 824526 w 1236937"/>
              <a:gd name="csY4" fmla="*/ 191459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108629 w 1236937"/>
              <a:gd name="csY3" fmla="*/ 1548359 h 4912465"/>
              <a:gd name="csX4" fmla="*/ 824526 w 1236937"/>
              <a:gd name="csY4" fmla="*/ 191459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236937" h="4912465">
                <a:moveTo>
                  <a:pt x="1229117" y="0"/>
                </a:moveTo>
                <a:cubicBezTo>
                  <a:pt x="1231724" y="1092871"/>
                  <a:pt x="1234330" y="2185743"/>
                  <a:pt x="1236937" y="3278614"/>
                </a:cubicBezTo>
                <a:lnTo>
                  <a:pt x="1099428" y="3460247"/>
                </a:lnTo>
                <a:cubicBezTo>
                  <a:pt x="1099532" y="3503671"/>
                  <a:pt x="1108525" y="1504935"/>
                  <a:pt x="1108629" y="1548359"/>
                </a:cubicBezTo>
                <a:cubicBezTo>
                  <a:pt x="973288" y="1302137"/>
                  <a:pt x="830327" y="1673134"/>
                  <a:pt x="824526" y="1914592"/>
                </a:cubicBezTo>
                <a:cubicBezTo>
                  <a:pt x="828759" y="2647848"/>
                  <a:pt x="820293" y="3094084"/>
                  <a:pt x="824526" y="3827340"/>
                </a:cubicBezTo>
                <a:lnTo>
                  <a:pt x="0" y="4912465"/>
                </a:lnTo>
                <a:lnTo>
                  <a:pt x="0" y="1610397"/>
                </a:lnTo>
                <a:lnTo>
                  <a:pt x="1229117" y="0"/>
                </a:lnTo>
                <a:close/>
              </a:path>
            </a:pathLst>
          </a:cu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5" name="テキスト ボックス 54">
            <a:extLst>
              <a:ext uri="{FF2B5EF4-FFF2-40B4-BE49-F238E27FC236}">
                <a16:creationId xmlns:a16="http://schemas.microsoft.com/office/drawing/2014/main" id="{570FA51F-7640-AE27-B8E6-190A987069BD}"/>
              </a:ext>
            </a:extLst>
          </p:cNvPr>
          <p:cNvSpPr txBox="1"/>
          <p:nvPr/>
        </p:nvSpPr>
        <p:spPr>
          <a:xfrm>
            <a:off x="10206232" y="1363738"/>
            <a:ext cx="319281" cy="1323439"/>
          </a:xfrm>
          <a:prstGeom prst="rect">
            <a:avLst/>
          </a:prstGeom>
          <a:blipFill dpi="0" rotWithShape="1">
            <a:blip r:embed="rId2">
              <a:alphaModFix amt="66000"/>
            </a:blip>
            <a:srcRect/>
            <a:tile tx="0" ty="0" sx="100000" sy="100000" flip="none" algn="tl"/>
          </a:blipFill>
          <a:ln w="28575">
            <a:solidFill>
              <a:schemeClr val="tx1"/>
            </a:solidFill>
          </a:ln>
        </p:spPr>
        <p:txBody>
          <a:bodyPr wrap="square">
            <a:spAutoFit/>
          </a:bodyPr>
          <a:lstStyle/>
          <a:p>
            <a:pPr algn="ctr"/>
            <a:r>
              <a:rPr lang="ja-JP" altLang="en-US" sz="2000" b="1" dirty="0">
                <a:latin typeface="HGS行書体" panose="03000600000000000000" pitchFamily="66" charset="-128"/>
                <a:ea typeface="HGS行書体" panose="03000600000000000000" pitchFamily="66" charset="-128"/>
              </a:rPr>
              <a:t>Ａ社そば</a:t>
            </a:r>
            <a:endParaRPr lang="en-US" altLang="ja-JP" sz="2000" b="1" dirty="0">
              <a:latin typeface="HGS行書体" panose="03000600000000000000" pitchFamily="66" charset="-128"/>
              <a:ea typeface="HGS行書体" panose="03000600000000000000" pitchFamily="66" charset="-128"/>
            </a:endParaRPr>
          </a:p>
        </p:txBody>
      </p:sp>
      <p:grpSp>
        <p:nvGrpSpPr>
          <p:cNvPr id="56" name="グループ化 55">
            <a:extLst>
              <a:ext uri="{FF2B5EF4-FFF2-40B4-BE49-F238E27FC236}">
                <a16:creationId xmlns:a16="http://schemas.microsoft.com/office/drawing/2014/main" id="{630DF18B-2788-D05E-1DAB-F653BDA1B61C}"/>
              </a:ext>
            </a:extLst>
          </p:cNvPr>
          <p:cNvGrpSpPr/>
          <p:nvPr/>
        </p:nvGrpSpPr>
        <p:grpSpPr>
          <a:xfrm>
            <a:off x="10107799" y="2938503"/>
            <a:ext cx="916335" cy="1639346"/>
            <a:chOff x="7837650" y="1508589"/>
            <a:chExt cx="2317805" cy="4146609"/>
          </a:xfrm>
        </p:grpSpPr>
        <p:grpSp>
          <p:nvGrpSpPr>
            <p:cNvPr id="57" name="グループ化 56">
              <a:extLst>
                <a:ext uri="{FF2B5EF4-FFF2-40B4-BE49-F238E27FC236}">
                  <a16:creationId xmlns:a16="http://schemas.microsoft.com/office/drawing/2014/main" id="{E71CC10D-BFD9-ECAC-1E31-2D40F060BBB7}"/>
                </a:ext>
              </a:extLst>
            </p:cNvPr>
            <p:cNvGrpSpPr/>
            <p:nvPr/>
          </p:nvGrpSpPr>
          <p:grpSpPr>
            <a:xfrm>
              <a:off x="8363285" y="4905320"/>
              <a:ext cx="1246333" cy="749878"/>
              <a:chOff x="1320800" y="2336201"/>
              <a:chExt cx="2592000" cy="3302600"/>
            </a:xfrm>
          </p:grpSpPr>
          <p:sp>
            <p:nvSpPr>
              <p:cNvPr id="65" name="フリーフォーム: 図形 64">
                <a:extLst>
                  <a:ext uri="{FF2B5EF4-FFF2-40B4-BE49-F238E27FC236}">
                    <a16:creationId xmlns:a16="http://schemas.microsoft.com/office/drawing/2014/main" id="{F94EF15D-28B0-40D8-E617-F7F2EC92CBBA}"/>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66" name="楕円 65">
                <a:extLst>
                  <a:ext uri="{FF2B5EF4-FFF2-40B4-BE49-F238E27FC236}">
                    <a16:creationId xmlns:a16="http://schemas.microsoft.com/office/drawing/2014/main" id="{3D279BB1-BD1F-F0AB-CD6F-954AC466DE62}"/>
                  </a:ext>
                </a:extLst>
              </p:cNvPr>
              <p:cNvSpPr/>
              <p:nvPr/>
            </p:nvSpPr>
            <p:spPr>
              <a:xfrm>
                <a:off x="1320800" y="2336201"/>
                <a:ext cx="2592000" cy="2592000"/>
              </a:xfrm>
              <a:prstGeom prst="ellipse">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grpSp>
        <p:sp>
          <p:nvSpPr>
            <p:cNvPr id="58" name="円柱 57">
              <a:extLst>
                <a:ext uri="{FF2B5EF4-FFF2-40B4-BE49-F238E27FC236}">
                  <a16:creationId xmlns:a16="http://schemas.microsoft.com/office/drawing/2014/main" id="{2F023F4D-58A7-C441-08E2-1D1916620B18}"/>
                </a:ext>
              </a:extLst>
            </p:cNvPr>
            <p:cNvSpPr/>
            <p:nvPr/>
          </p:nvSpPr>
          <p:spPr>
            <a:xfrm>
              <a:off x="8832424" y="3054813"/>
              <a:ext cx="308056" cy="221309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600" dirty="0">
                <a:latin typeface="Meiryo UI" panose="020B0604030504040204" pitchFamily="50" charset="-128"/>
                <a:ea typeface="Meiryo UI" panose="020B0604030504040204" pitchFamily="50" charset="-128"/>
              </a:endParaRPr>
            </a:p>
          </p:txBody>
        </p:sp>
        <p:sp>
          <p:nvSpPr>
            <p:cNvPr id="59" name="正方形/長方形 58">
              <a:extLst>
                <a:ext uri="{FF2B5EF4-FFF2-40B4-BE49-F238E27FC236}">
                  <a16:creationId xmlns:a16="http://schemas.microsoft.com/office/drawing/2014/main" id="{39D15703-9DC2-E5AD-08AF-1F358E939878}"/>
                </a:ext>
              </a:extLst>
            </p:cNvPr>
            <p:cNvSpPr/>
            <p:nvPr/>
          </p:nvSpPr>
          <p:spPr>
            <a:xfrm>
              <a:off x="8273898" y="1508589"/>
              <a:ext cx="1866900" cy="957173"/>
            </a:xfrm>
            <a:prstGeom prst="rect">
              <a:avLst/>
            </a:prstGeom>
            <a:solidFill>
              <a:srgbClr val="9933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700" b="1" dirty="0">
                  <a:latin typeface="Meiryo UI" panose="020B0604030504040204" pitchFamily="50" charset="-128"/>
                  <a:ea typeface="Meiryo UI" panose="020B0604030504040204" pitchFamily="50" charset="-128"/>
                </a:rPr>
                <a:t>ここに名前を</a:t>
              </a:r>
              <a:endParaRPr kumimoji="1" lang="en-US" altLang="ja-JP" sz="700" b="1" dirty="0">
                <a:latin typeface="Meiryo UI" panose="020B0604030504040204" pitchFamily="50" charset="-128"/>
                <a:ea typeface="Meiryo UI" panose="020B0604030504040204" pitchFamily="50" charset="-128"/>
              </a:endParaRPr>
            </a:p>
            <a:p>
              <a:pPr algn="ctr"/>
              <a:r>
                <a:rPr lang="ja-JP" altLang="en-US" sz="700" b="1" dirty="0">
                  <a:latin typeface="Meiryo UI" panose="020B0604030504040204" pitchFamily="50" charset="-128"/>
                  <a:ea typeface="Meiryo UI" panose="020B0604030504040204" pitchFamily="50" charset="-128"/>
                </a:rPr>
                <a:t>書いてお待ちください</a:t>
              </a:r>
              <a:endParaRPr kumimoji="1" lang="ja-JP" altLang="en-US" sz="700" b="1" dirty="0">
                <a:latin typeface="Meiryo UI" panose="020B0604030504040204" pitchFamily="50" charset="-128"/>
                <a:ea typeface="Meiryo UI" panose="020B0604030504040204" pitchFamily="50" charset="-128"/>
              </a:endParaRPr>
            </a:p>
          </p:txBody>
        </p:sp>
        <p:sp>
          <p:nvSpPr>
            <p:cNvPr id="60" name="平行四辺形 59">
              <a:extLst>
                <a:ext uri="{FF2B5EF4-FFF2-40B4-BE49-F238E27FC236}">
                  <a16:creationId xmlns:a16="http://schemas.microsoft.com/office/drawing/2014/main" id="{0666C4CA-1615-9B35-8F6A-345CF5D17129}"/>
                </a:ext>
              </a:extLst>
            </p:cNvPr>
            <p:cNvSpPr/>
            <p:nvPr/>
          </p:nvSpPr>
          <p:spPr>
            <a:xfrm>
              <a:off x="7842535" y="2478554"/>
              <a:ext cx="2312920" cy="1016288"/>
            </a:xfrm>
            <a:prstGeom prst="parallelogram">
              <a:avLst>
                <a:gd name="adj" fmla="val 41923"/>
              </a:avLst>
            </a:prstGeom>
            <a:solidFill>
              <a:srgbClr val="9933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61" name="平行四辺形 60">
              <a:extLst>
                <a:ext uri="{FF2B5EF4-FFF2-40B4-BE49-F238E27FC236}">
                  <a16:creationId xmlns:a16="http://schemas.microsoft.com/office/drawing/2014/main" id="{CD485531-EA54-F6A7-97CB-08F749F0EB27}"/>
                </a:ext>
              </a:extLst>
            </p:cNvPr>
            <p:cNvSpPr/>
            <p:nvPr/>
          </p:nvSpPr>
          <p:spPr>
            <a:xfrm>
              <a:off x="8128939" y="2559228"/>
              <a:ext cx="1735227" cy="869772"/>
            </a:xfrm>
            <a:prstGeom prst="parallelogram">
              <a:avLst>
                <a:gd name="adj" fmla="val 41923"/>
              </a:avLst>
            </a:prstGeom>
            <a:solidFill>
              <a:schemeClr val="bg1">
                <a:lumMod val="8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62" name="平行四辺形 61">
              <a:extLst>
                <a:ext uri="{FF2B5EF4-FFF2-40B4-BE49-F238E27FC236}">
                  <a16:creationId xmlns:a16="http://schemas.microsoft.com/office/drawing/2014/main" id="{114933D8-C80A-7143-43AA-C697DBAB35A2}"/>
                </a:ext>
              </a:extLst>
            </p:cNvPr>
            <p:cNvSpPr/>
            <p:nvPr/>
          </p:nvSpPr>
          <p:spPr>
            <a:xfrm>
              <a:off x="8363285" y="2658254"/>
              <a:ext cx="793741" cy="698557"/>
            </a:xfrm>
            <a:prstGeom prst="parallelogram">
              <a:avLst>
                <a:gd name="adj" fmla="val 41923"/>
              </a:avLst>
            </a:prstGeom>
            <a:solidFill>
              <a:schemeClr val="bg1">
                <a:lumMod val="8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63" name="平行四辺形 62">
              <a:extLst>
                <a:ext uri="{FF2B5EF4-FFF2-40B4-BE49-F238E27FC236}">
                  <a16:creationId xmlns:a16="http://schemas.microsoft.com/office/drawing/2014/main" id="{A3D1E52C-999E-4948-B550-FE6E1B63AD4F}"/>
                </a:ext>
              </a:extLst>
            </p:cNvPr>
            <p:cNvSpPr/>
            <p:nvPr/>
          </p:nvSpPr>
          <p:spPr>
            <a:xfrm>
              <a:off x="8656300" y="2658254"/>
              <a:ext cx="952741" cy="698557"/>
            </a:xfrm>
            <a:prstGeom prst="parallelogram">
              <a:avLst>
                <a:gd name="adj" fmla="val 41923"/>
              </a:avLst>
            </a:prstGeom>
            <a:solidFill>
              <a:schemeClr val="bg1">
                <a:lumMod val="8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64" name="正方形/長方形 63">
              <a:extLst>
                <a:ext uri="{FF2B5EF4-FFF2-40B4-BE49-F238E27FC236}">
                  <a16:creationId xmlns:a16="http://schemas.microsoft.com/office/drawing/2014/main" id="{1A871F64-D3A1-7C13-A2E6-1BC5F2E86C76}"/>
                </a:ext>
              </a:extLst>
            </p:cNvPr>
            <p:cNvSpPr/>
            <p:nvPr/>
          </p:nvSpPr>
          <p:spPr>
            <a:xfrm>
              <a:off x="7837650" y="3349658"/>
              <a:ext cx="1886742" cy="139080"/>
            </a:xfrm>
            <a:prstGeom prst="rect">
              <a:avLst/>
            </a:prstGeom>
            <a:solidFill>
              <a:srgbClr val="9933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grpSp>
      <p:grpSp>
        <p:nvGrpSpPr>
          <p:cNvPr id="67" name="グループ化 66">
            <a:extLst>
              <a:ext uri="{FF2B5EF4-FFF2-40B4-BE49-F238E27FC236}">
                <a16:creationId xmlns:a16="http://schemas.microsoft.com/office/drawing/2014/main" id="{24FA69CF-4D1C-2977-486A-F143FC0EAD8F}"/>
              </a:ext>
            </a:extLst>
          </p:cNvPr>
          <p:cNvGrpSpPr/>
          <p:nvPr/>
        </p:nvGrpSpPr>
        <p:grpSpPr>
          <a:xfrm>
            <a:off x="9650433" y="4127509"/>
            <a:ext cx="710038" cy="1216355"/>
            <a:chOff x="1590835" y="1997951"/>
            <a:chExt cx="461274" cy="790201"/>
          </a:xfrm>
        </p:grpSpPr>
        <p:sp>
          <p:nvSpPr>
            <p:cNvPr id="68" name="楕円 67">
              <a:extLst>
                <a:ext uri="{FF2B5EF4-FFF2-40B4-BE49-F238E27FC236}">
                  <a16:creationId xmlns:a16="http://schemas.microsoft.com/office/drawing/2014/main" id="{DA99E818-31F6-53BB-1BA1-595A309D9D34}"/>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69" name="楕円 68">
              <a:extLst>
                <a:ext uri="{FF2B5EF4-FFF2-40B4-BE49-F238E27FC236}">
                  <a16:creationId xmlns:a16="http://schemas.microsoft.com/office/drawing/2014/main" id="{6EA75FBA-E704-2A42-B1B7-E81C99008073}"/>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70" name="グループ化 69">
            <a:extLst>
              <a:ext uri="{FF2B5EF4-FFF2-40B4-BE49-F238E27FC236}">
                <a16:creationId xmlns:a16="http://schemas.microsoft.com/office/drawing/2014/main" id="{240731C2-0658-06AD-7D6B-9BA7CD5C6DA1}"/>
              </a:ext>
            </a:extLst>
          </p:cNvPr>
          <p:cNvGrpSpPr/>
          <p:nvPr/>
        </p:nvGrpSpPr>
        <p:grpSpPr>
          <a:xfrm>
            <a:off x="9514611" y="4445993"/>
            <a:ext cx="710038" cy="1216355"/>
            <a:chOff x="1590835" y="1997951"/>
            <a:chExt cx="461274" cy="790201"/>
          </a:xfrm>
        </p:grpSpPr>
        <p:sp>
          <p:nvSpPr>
            <p:cNvPr id="71" name="楕円 70">
              <a:extLst>
                <a:ext uri="{FF2B5EF4-FFF2-40B4-BE49-F238E27FC236}">
                  <a16:creationId xmlns:a16="http://schemas.microsoft.com/office/drawing/2014/main" id="{B1F23C9A-4C38-0F03-ACFF-422A41D5720A}"/>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72" name="楕円 71">
              <a:extLst>
                <a:ext uri="{FF2B5EF4-FFF2-40B4-BE49-F238E27FC236}">
                  <a16:creationId xmlns:a16="http://schemas.microsoft.com/office/drawing/2014/main" id="{AB5F3ECB-6412-0CE3-7D75-E359A2FB19AB}"/>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73" name="グループ化 72">
            <a:extLst>
              <a:ext uri="{FF2B5EF4-FFF2-40B4-BE49-F238E27FC236}">
                <a16:creationId xmlns:a16="http://schemas.microsoft.com/office/drawing/2014/main" id="{BA03DBD2-3D19-523C-00EB-5D76304EE5A3}"/>
              </a:ext>
            </a:extLst>
          </p:cNvPr>
          <p:cNvGrpSpPr/>
          <p:nvPr/>
        </p:nvGrpSpPr>
        <p:grpSpPr>
          <a:xfrm>
            <a:off x="9340551" y="4723060"/>
            <a:ext cx="710038" cy="1216355"/>
            <a:chOff x="1590835" y="1997951"/>
            <a:chExt cx="461274" cy="790201"/>
          </a:xfrm>
        </p:grpSpPr>
        <p:sp>
          <p:nvSpPr>
            <p:cNvPr id="74" name="楕円 73">
              <a:extLst>
                <a:ext uri="{FF2B5EF4-FFF2-40B4-BE49-F238E27FC236}">
                  <a16:creationId xmlns:a16="http://schemas.microsoft.com/office/drawing/2014/main" id="{B2FFF6C4-F4A1-D9B3-4CC2-CCBF1973A381}"/>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75" name="楕円 74">
              <a:extLst>
                <a:ext uri="{FF2B5EF4-FFF2-40B4-BE49-F238E27FC236}">
                  <a16:creationId xmlns:a16="http://schemas.microsoft.com/office/drawing/2014/main" id="{84F7287F-A823-517E-AEB7-FE51B62FECE8}"/>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76" name="グループ化 75">
            <a:extLst>
              <a:ext uri="{FF2B5EF4-FFF2-40B4-BE49-F238E27FC236}">
                <a16:creationId xmlns:a16="http://schemas.microsoft.com/office/drawing/2014/main" id="{4C5539B7-0F9C-9EA8-6DB4-16B40E2F3F82}"/>
              </a:ext>
            </a:extLst>
          </p:cNvPr>
          <p:cNvGrpSpPr/>
          <p:nvPr/>
        </p:nvGrpSpPr>
        <p:grpSpPr>
          <a:xfrm>
            <a:off x="9234682" y="4931733"/>
            <a:ext cx="710038" cy="1216355"/>
            <a:chOff x="1590835" y="1997951"/>
            <a:chExt cx="461274" cy="790201"/>
          </a:xfrm>
        </p:grpSpPr>
        <p:sp>
          <p:nvSpPr>
            <p:cNvPr id="77" name="楕円 76">
              <a:extLst>
                <a:ext uri="{FF2B5EF4-FFF2-40B4-BE49-F238E27FC236}">
                  <a16:creationId xmlns:a16="http://schemas.microsoft.com/office/drawing/2014/main" id="{2E192617-F9FD-BE45-F2F9-ED251A05EE09}"/>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78" name="楕円 77">
              <a:extLst>
                <a:ext uri="{FF2B5EF4-FFF2-40B4-BE49-F238E27FC236}">
                  <a16:creationId xmlns:a16="http://schemas.microsoft.com/office/drawing/2014/main" id="{836752BC-CD8B-6366-5EA5-173E61D78A6E}"/>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79" name="グループ化 78">
            <a:extLst>
              <a:ext uri="{FF2B5EF4-FFF2-40B4-BE49-F238E27FC236}">
                <a16:creationId xmlns:a16="http://schemas.microsoft.com/office/drawing/2014/main" id="{EC5A740C-B736-04F8-6E69-C73ABF26888D}"/>
              </a:ext>
            </a:extLst>
          </p:cNvPr>
          <p:cNvGrpSpPr/>
          <p:nvPr/>
        </p:nvGrpSpPr>
        <p:grpSpPr>
          <a:xfrm>
            <a:off x="9234682" y="5226218"/>
            <a:ext cx="710038" cy="1216355"/>
            <a:chOff x="1590835" y="1997951"/>
            <a:chExt cx="461274" cy="790201"/>
          </a:xfrm>
        </p:grpSpPr>
        <p:sp>
          <p:nvSpPr>
            <p:cNvPr id="80" name="楕円 79">
              <a:extLst>
                <a:ext uri="{FF2B5EF4-FFF2-40B4-BE49-F238E27FC236}">
                  <a16:creationId xmlns:a16="http://schemas.microsoft.com/office/drawing/2014/main" id="{965CA28B-5CD6-055F-F8AF-33240A01E276}"/>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81" name="楕円 80">
              <a:extLst>
                <a:ext uri="{FF2B5EF4-FFF2-40B4-BE49-F238E27FC236}">
                  <a16:creationId xmlns:a16="http://schemas.microsoft.com/office/drawing/2014/main" id="{34D3408C-C0C0-16F0-21D0-22EBA913931F}"/>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82" name="グループ化 81">
            <a:extLst>
              <a:ext uri="{FF2B5EF4-FFF2-40B4-BE49-F238E27FC236}">
                <a16:creationId xmlns:a16="http://schemas.microsoft.com/office/drawing/2014/main" id="{2CAF0D4E-2FBD-AF8C-02AE-76589F12961D}"/>
              </a:ext>
            </a:extLst>
          </p:cNvPr>
          <p:cNvGrpSpPr/>
          <p:nvPr/>
        </p:nvGrpSpPr>
        <p:grpSpPr>
          <a:xfrm>
            <a:off x="9219271" y="5499939"/>
            <a:ext cx="710038" cy="1216355"/>
            <a:chOff x="1590835" y="1997951"/>
            <a:chExt cx="461274" cy="790201"/>
          </a:xfrm>
        </p:grpSpPr>
        <p:sp>
          <p:nvSpPr>
            <p:cNvPr id="83" name="楕円 82">
              <a:extLst>
                <a:ext uri="{FF2B5EF4-FFF2-40B4-BE49-F238E27FC236}">
                  <a16:creationId xmlns:a16="http://schemas.microsoft.com/office/drawing/2014/main" id="{1B1CC901-8926-1C54-AEA0-8B300856DA41}"/>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84" name="楕円 83">
              <a:extLst>
                <a:ext uri="{FF2B5EF4-FFF2-40B4-BE49-F238E27FC236}">
                  <a16:creationId xmlns:a16="http://schemas.microsoft.com/office/drawing/2014/main" id="{0B270405-2ACF-E9BD-7B83-83ECE2D41ABA}"/>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85" name="グループ化 84">
            <a:extLst>
              <a:ext uri="{FF2B5EF4-FFF2-40B4-BE49-F238E27FC236}">
                <a16:creationId xmlns:a16="http://schemas.microsoft.com/office/drawing/2014/main" id="{8A6EDA01-FE42-D68C-1E6A-6DE7410CDC2B}"/>
              </a:ext>
            </a:extLst>
          </p:cNvPr>
          <p:cNvGrpSpPr/>
          <p:nvPr/>
        </p:nvGrpSpPr>
        <p:grpSpPr>
          <a:xfrm>
            <a:off x="9128813" y="5783971"/>
            <a:ext cx="710038" cy="1216355"/>
            <a:chOff x="1590835" y="1997951"/>
            <a:chExt cx="461274" cy="790201"/>
          </a:xfrm>
        </p:grpSpPr>
        <p:sp>
          <p:nvSpPr>
            <p:cNvPr id="86" name="楕円 85">
              <a:extLst>
                <a:ext uri="{FF2B5EF4-FFF2-40B4-BE49-F238E27FC236}">
                  <a16:creationId xmlns:a16="http://schemas.microsoft.com/office/drawing/2014/main" id="{EF52091B-440D-5F4A-7020-6C399CE2E35E}"/>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87" name="楕円 86">
              <a:extLst>
                <a:ext uri="{FF2B5EF4-FFF2-40B4-BE49-F238E27FC236}">
                  <a16:creationId xmlns:a16="http://schemas.microsoft.com/office/drawing/2014/main" id="{FDF798DD-EDF7-CE04-A04A-316B69666ED6}"/>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88" name="グループ化 87">
            <a:extLst>
              <a:ext uri="{FF2B5EF4-FFF2-40B4-BE49-F238E27FC236}">
                <a16:creationId xmlns:a16="http://schemas.microsoft.com/office/drawing/2014/main" id="{86BC4D5D-846B-E178-1BDB-BD91CD48E743}"/>
              </a:ext>
            </a:extLst>
          </p:cNvPr>
          <p:cNvGrpSpPr/>
          <p:nvPr/>
        </p:nvGrpSpPr>
        <p:grpSpPr>
          <a:xfrm>
            <a:off x="9079314" y="6150784"/>
            <a:ext cx="710038" cy="1216355"/>
            <a:chOff x="1590835" y="1997951"/>
            <a:chExt cx="461274" cy="790201"/>
          </a:xfrm>
        </p:grpSpPr>
        <p:sp>
          <p:nvSpPr>
            <p:cNvPr id="89" name="楕円 88">
              <a:extLst>
                <a:ext uri="{FF2B5EF4-FFF2-40B4-BE49-F238E27FC236}">
                  <a16:creationId xmlns:a16="http://schemas.microsoft.com/office/drawing/2014/main" id="{EF81FA69-AE9B-1747-9499-6CD7D746D73B}"/>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90" name="楕円 89">
              <a:extLst>
                <a:ext uri="{FF2B5EF4-FFF2-40B4-BE49-F238E27FC236}">
                  <a16:creationId xmlns:a16="http://schemas.microsoft.com/office/drawing/2014/main" id="{5B3D12DE-408B-CC18-6075-54F0A6DF568A}"/>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91" name="グループ化 90">
            <a:extLst>
              <a:ext uri="{FF2B5EF4-FFF2-40B4-BE49-F238E27FC236}">
                <a16:creationId xmlns:a16="http://schemas.microsoft.com/office/drawing/2014/main" id="{AD0E77B6-38FD-E789-9728-A77975FA8CBF}"/>
              </a:ext>
            </a:extLst>
          </p:cNvPr>
          <p:cNvGrpSpPr/>
          <p:nvPr/>
        </p:nvGrpSpPr>
        <p:grpSpPr>
          <a:xfrm>
            <a:off x="9034579" y="6654239"/>
            <a:ext cx="710038" cy="1216355"/>
            <a:chOff x="1590835" y="1997951"/>
            <a:chExt cx="461274" cy="790201"/>
          </a:xfrm>
        </p:grpSpPr>
        <p:sp>
          <p:nvSpPr>
            <p:cNvPr id="92" name="楕円 91">
              <a:extLst>
                <a:ext uri="{FF2B5EF4-FFF2-40B4-BE49-F238E27FC236}">
                  <a16:creationId xmlns:a16="http://schemas.microsoft.com/office/drawing/2014/main" id="{3886CEF3-8C09-5DE5-B961-7E3A8B2FB833}"/>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93" name="楕円 92">
              <a:extLst>
                <a:ext uri="{FF2B5EF4-FFF2-40B4-BE49-F238E27FC236}">
                  <a16:creationId xmlns:a16="http://schemas.microsoft.com/office/drawing/2014/main" id="{FE7903E0-3BA4-8681-495F-9F3F29E45112}"/>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cxnSp>
        <p:nvCxnSpPr>
          <p:cNvPr id="202" name="直線コネクタ 201">
            <a:extLst>
              <a:ext uri="{FF2B5EF4-FFF2-40B4-BE49-F238E27FC236}">
                <a16:creationId xmlns:a16="http://schemas.microsoft.com/office/drawing/2014/main" id="{AC650718-663B-8D65-3688-3F1AB55BAA7D}"/>
              </a:ext>
            </a:extLst>
          </p:cNvPr>
          <p:cNvCxnSpPr>
            <a:cxnSpLocks/>
          </p:cNvCxnSpPr>
          <p:nvPr/>
        </p:nvCxnSpPr>
        <p:spPr>
          <a:xfrm>
            <a:off x="10434637" y="3431119"/>
            <a:ext cx="314325" cy="0"/>
          </a:xfrm>
          <a:prstGeom prst="line">
            <a:avLst/>
          </a:prstGeom>
          <a:ln>
            <a:prstDash val="sysDot"/>
          </a:ln>
        </p:spPr>
        <p:style>
          <a:lnRef idx="2">
            <a:schemeClr val="dk1"/>
          </a:lnRef>
          <a:fillRef idx="0">
            <a:schemeClr val="dk1"/>
          </a:fillRef>
          <a:effectRef idx="1">
            <a:schemeClr val="dk1"/>
          </a:effectRef>
          <a:fontRef idx="minor">
            <a:schemeClr val="tx1"/>
          </a:fontRef>
        </p:style>
      </p:cxnSp>
      <p:cxnSp>
        <p:nvCxnSpPr>
          <p:cNvPr id="250" name="直線コネクタ 249">
            <a:extLst>
              <a:ext uri="{FF2B5EF4-FFF2-40B4-BE49-F238E27FC236}">
                <a16:creationId xmlns:a16="http://schemas.microsoft.com/office/drawing/2014/main" id="{9593D0A5-DB2B-4D76-DFC2-9DEDEEF964E6}"/>
              </a:ext>
            </a:extLst>
          </p:cNvPr>
          <p:cNvCxnSpPr>
            <a:cxnSpLocks/>
          </p:cNvCxnSpPr>
          <p:nvPr/>
        </p:nvCxnSpPr>
        <p:spPr>
          <a:xfrm>
            <a:off x="10425113" y="3471601"/>
            <a:ext cx="314325" cy="0"/>
          </a:xfrm>
          <a:prstGeom prst="line">
            <a:avLst/>
          </a:prstGeom>
          <a:ln>
            <a:prstDash val="sysDot"/>
          </a:ln>
        </p:spPr>
        <p:style>
          <a:lnRef idx="2">
            <a:schemeClr val="dk1"/>
          </a:lnRef>
          <a:fillRef idx="0">
            <a:schemeClr val="dk1"/>
          </a:fillRef>
          <a:effectRef idx="1">
            <a:schemeClr val="dk1"/>
          </a:effectRef>
          <a:fontRef idx="minor">
            <a:schemeClr val="tx1"/>
          </a:fontRef>
        </p:style>
      </p:cxnSp>
      <p:cxnSp>
        <p:nvCxnSpPr>
          <p:cNvPr id="251" name="直線コネクタ 250">
            <a:extLst>
              <a:ext uri="{FF2B5EF4-FFF2-40B4-BE49-F238E27FC236}">
                <a16:creationId xmlns:a16="http://schemas.microsoft.com/office/drawing/2014/main" id="{D001D4EE-EEB3-CBEF-BD88-56394EEA682D}"/>
              </a:ext>
            </a:extLst>
          </p:cNvPr>
          <p:cNvCxnSpPr>
            <a:cxnSpLocks/>
          </p:cNvCxnSpPr>
          <p:nvPr/>
        </p:nvCxnSpPr>
        <p:spPr>
          <a:xfrm>
            <a:off x="10403680" y="3512080"/>
            <a:ext cx="314325" cy="0"/>
          </a:xfrm>
          <a:prstGeom prst="line">
            <a:avLst/>
          </a:prstGeom>
          <a:ln>
            <a:prstDash val="sysDot"/>
          </a:ln>
        </p:spPr>
        <p:style>
          <a:lnRef idx="2">
            <a:schemeClr val="dk1"/>
          </a:lnRef>
          <a:fillRef idx="0">
            <a:schemeClr val="dk1"/>
          </a:fillRef>
          <a:effectRef idx="1">
            <a:schemeClr val="dk1"/>
          </a:effectRef>
          <a:fontRef idx="minor">
            <a:schemeClr val="tx1"/>
          </a:fontRef>
        </p:style>
      </p:cxnSp>
      <p:cxnSp>
        <p:nvCxnSpPr>
          <p:cNvPr id="252" name="直線コネクタ 251">
            <a:extLst>
              <a:ext uri="{FF2B5EF4-FFF2-40B4-BE49-F238E27FC236}">
                <a16:creationId xmlns:a16="http://schemas.microsoft.com/office/drawing/2014/main" id="{7151DC54-5AE3-A062-5970-3A61AB3C7B6E}"/>
              </a:ext>
            </a:extLst>
          </p:cNvPr>
          <p:cNvCxnSpPr>
            <a:cxnSpLocks/>
          </p:cNvCxnSpPr>
          <p:nvPr/>
        </p:nvCxnSpPr>
        <p:spPr>
          <a:xfrm>
            <a:off x="10401300" y="3547802"/>
            <a:ext cx="314325" cy="0"/>
          </a:xfrm>
          <a:prstGeom prst="line">
            <a:avLst/>
          </a:prstGeom>
          <a:ln>
            <a:prstDash val="sysDot"/>
          </a:ln>
        </p:spPr>
        <p:style>
          <a:lnRef idx="2">
            <a:schemeClr val="dk1"/>
          </a:lnRef>
          <a:fillRef idx="0">
            <a:schemeClr val="dk1"/>
          </a:fillRef>
          <a:effectRef idx="1">
            <a:schemeClr val="dk1"/>
          </a:effectRef>
          <a:fontRef idx="minor">
            <a:schemeClr val="tx1"/>
          </a:fontRef>
        </p:style>
      </p:cxnSp>
      <p:cxnSp>
        <p:nvCxnSpPr>
          <p:cNvPr id="253" name="直線コネクタ 252">
            <a:extLst>
              <a:ext uri="{FF2B5EF4-FFF2-40B4-BE49-F238E27FC236}">
                <a16:creationId xmlns:a16="http://schemas.microsoft.com/office/drawing/2014/main" id="{CACA92A3-84DC-1C58-0035-AA1E0649DC78}"/>
              </a:ext>
            </a:extLst>
          </p:cNvPr>
          <p:cNvCxnSpPr>
            <a:cxnSpLocks/>
          </p:cNvCxnSpPr>
          <p:nvPr/>
        </p:nvCxnSpPr>
        <p:spPr>
          <a:xfrm>
            <a:off x="10375104" y="3583518"/>
            <a:ext cx="314325" cy="0"/>
          </a:xfrm>
          <a:prstGeom prst="line">
            <a:avLst/>
          </a:prstGeom>
          <a:ln>
            <a:prstDash val="sysDot"/>
          </a:ln>
        </p:spPr>
        <p:style>
          <a:lnRef idx="2">
            <a:schemeClr val="dk1"/>
          </a:lnRef>
          <a:fillRef idx="0">
            <a:schemeClr val="dk1"/>
          </a:fillRef>
          <a:effectRef idx="1">
            <a:schemeClr val="dk1"/>
          </a:effectRef>
          <a:fontRef idx="minor">
            <a:schemeClr val="tx1"/>
          </a:fontRef>
        </p:style>
      </p:cxnSp>
      <p:cxnSp>
        <p:nvCxnSpPr>
          <p:cNvPr id="272" name="直線コネクタ 271">
            <a:extLst>
              <a:ext uri="{FF2B5EF4-FFF2-40B4-BE49-F238E27FC236}">
                <a16:creationId xmlns:a16="http://schemas.microsoft.com/office/drawing/2014/main" id="{F9434EB1-B412-FF63-944E-9AA3A3578827}"/>
              </a:ext>
            </a:extLst>
          </p:cNvPr>
          <p:cNvCxnSpPr>
            <a:cxnSpLocks/>
          </p:cNvCxnSpPr>
          <p:nvPr/>
        </p:nvCxnSpPr>
        <p:spPr>
          <a:xfrm>
            <a:off x="10360816" y="3621620"/>
            <a:ext cx="314325" cy="0"/>
          </a:xfrm>
          <a:prstGeom prst="line">
            <a:avLst/>
          </a:prstGeom>
          <a:ln>
            <a:prstDash val="sysDot"/>
          </a:ln>
        </p:spPr>
        <p:style>
          <a:lnRef idx="2">
            <a:schemeClr val="dk1"/>
          </a:lnRef>
          <a:fillRef idx="0">
            <a:schemeClr val="dk1"/>
          </a:fillRef>
          <a:effectRef idx="1">
            <a:schemeClr val="dk1"/>
          </a:effectRef>
          <a:fontRef idx="minor">
            <a:schemeClr val="tx1"/>
          </a:fontRef>
        </p:style>
      </p:cxnSp>
      <p:grpSp>
        <p:nvGrpSpPr>
          <p:cNvPr id="357" name="グループ化 356">
            <a:extLst>
              <a:ext uri="{FF2B5EF4-FFF2-40B4-BE49-F238E27FC236}">
                <a16:creationId xmlns:a16="http://schemas.microsoft.com/office/drawing/2014/main" id="{67B676AE-1792-97D8-7D15-D0A441E92FC3}"/>
              </a:ext>
            </a:extLst>
          </p:cNvPr>
          <p:cNvGrpSpPr/>
          <p:nvPr/>
        </p:nvGrpSpPr>
        <p:grpSpPr>
          <a:xfrm>
            <a:off x="10994698" y="3307587"/>
            <a:ext cx="718204" cy="1139890"/>
            <a:chOff x="10964001" y="3284727"/>
            <a:chExt cx="718204" cy="1139890"/>
          </a:xfrm>
        </p:grpSpPr>
        <p:sp>
          <p:nvSpPr>
            <p:cNvPr id="274" name="正方形/長方形 273">
              <a:extLst>
                <a:ext uri="{FF2B5EF4-FFF2-40B4-BE49-F238E27FC236}">
                  <a16:creationId xmlns:a16="http://schemas.microsoft.com/office/drawing/2014/main" id="{1FB33E7F-BC80-BB85-44F5-EA660D57B887}"/>
                </a:ext>
              </a:extLst>
            </p:cNvPr>
            <p:cNvSpPr/>
            <p:nvPr/>
          </p:nvSpPr>
          <p:spPr>
            <a:xfrm rot="19963447">
              <a:off x="11052946" y="3621523"/>
              <a:ext cx="61670" cy="276816"/>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6" name="正方形/長方形 345">
              <a:extLst>
                <a:ext uri="{FF2B5EF4-FFF2-40B4-BE49-F238E27FC236}">
                  <a16:creationId xmlns:a16="http://schemas.microsoft.com/office/drawing/2014/main" id="{1CE7FEB3-5DE8-B776-B058-813AA1EB59F9}"/>
                </a:ext>
              </a:extLst>
            </p:cNvPr>
            <p:cNvSpPr/>
            <p:nvPr/>
          </p:nvSpPr>
          <p:spPr>
            <a:xfrm rot="1789365">
              <a:off x="11523583" y="3595082"/>
              <a:ext cx="61670" cy="276816"/>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8" name="楕円 347">
              <a:extLst>
                <a:ext uri="{FF2B5EF4-FFF2-40B4-BE49-F238E27FC236}">
                  <a16:creationId xmlns:a16="http://schemas.microsoft.com/office/drawing/2014/main" id="{25AEDBB8-3E08-0398-2284-9329A3AC280B}"/>
                </a:ext>
              </a:extLst>
            </p:cNvPr>
            <p:cNvSpPr/>
            <p:nvPr/>
          </p:nvSpPr>
          <p:spPr>
            <a:xfrm>
              <a:off x="10964001" y="3564406"/>
              <a:ext cx="119781" cy="117153"/>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9" name="楕円 348">
              <a:extLst>
                <a:ext uri="{FF2B5EF4-FFF2-40B4-BE49-F238E27FC236}">
                  <a16:creationId xmlns:a16="http://schemas.microsoft.com/office/drawing/2014/main" id="{7BF35A5A-16AE-9E80-966F-CE94301D9D5A}"/>
                </a:ext>
              </a:extLst>
            </p:cNvPr>
            <p:cNvSpPr/>
            <p:nvPr/>
          </p:nvSpPr>
          <p:spPr>
            <a:xfrm>
              <a:off x="11562424" y="3554059"/>
              <a:ext cx="119781" cy="117153"/>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56" name="楕円 355">
              <a:extLst>
                <a:ext uri="{FF2B5EF4-FFF2-40B4-BE49-F238E27FC236}">
                  <a16:creationId xmlns:a16="http://schemas.microsoft.com/office/drawing/2014/main" id="{6E126542-DEB8-5DA2-028A-F38C9E9B29FE}"/>
                </a:ext>
              </a:extLst>
            </p:cNvPr>
            <p:cNvSpPr/>
            <p:nvPr/>
          </p:nvSpPr>
          <p:spPr>
            <a:xfrm>
              <a:off x="11029046" y="3696048"/>
              <a:ext cx="553354" cy="7285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7" name="楕円 346">
              <a:extLst>
                <a:ext uri="{FF2B5EF4-FFF2-40B4-BE49-F238E27FC236}">
                  <a16:creationId xmlns:a16="http://schemas.microsoft.com/office/drawing/2014/main" id="{6599C7F4-6375-F41B-6AAC-35095C0CC55C}"/>
                </a:ext>
              </a:extLst>
            </p:cNvPr>
            <p:cNvSpPr/>
            <p:nvPr/>
          </p:nvSpPr>
          <p:spPr>
            <a:xfrm>
              <a:off x="11076162" y="3284727"/>
              <a:ext cx="460144" cy="5130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350" name="グループ化 349">
              <a:extLst>
                <a:ext uri="{FF2B5EF4-FFF2-40B4-BE49-F238E27FC236}">
                  <a16:creationId xmlns:a16="http://schemas.microsoft.com/office/drawing/2014/main" id="{E2ABB025-19B9-0A67-22C5-E7FE8CCDFE45}"/>
                </a:ext>
              </a:extLst>
            </p:cNvPr>
            <p:cNvGrpSpPr/>
            <p:nvPr/>
          </p:nvGrpSpPr>
          <p:grpSpPr>
            <a:xfrm>
              <a:off x="11168290" y="3439357"/>
              <a:ext cx="275887" cy="122443"/>
              <a:chOff x="3528904" y="3780850"/>
              <a:chExt cx="373451" cy="145256"/>
            </a:xfrm>
          </p:grpSpPr>
          <p:cxnSp>
            <p:nvCxnSpPr>
              <p:cNvPr id="352" name="直線コネクタ 351">
                <a:extLst>
                  <a:ext uri="{FF2B5EF4-FFF2-40B4-BE49-F238E27FC236}">
                    <a16:creationId xmlns:a16="http://schemas.microsoft.com/office/drawing/2014/main" id="{4E7A9BCB-5ED2-9A8E-B99C-1CD9E5B86870}"/>
                  </a:ext>
                </a:extLst>
              </p:cNvPr>
              <p:cNvCxnSpPr/>
              <p:nvPr/>
            </p:nvCxnSpPr>
            <p:spPr>
              <a:xfrm>
                <a:off x="3532770" y="3780850"/>
                <a:ext cx="145256"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cxnSp>
            <p:nvCxnSpPr>
              <p:cNvPr id="353" name="直線コネクタ 352">
                <a:extLst>
                  <a:ext uri="{FF2B5EF4-FFF2-40B4-BE49-F238E27FC236}">
                    <a16:creationId xmlns:a16="http://schemas.microsoft.com/office/drawing/2014/main" id="{12BC350C-C2BE-5975-4C15-AE8E63F445C4}"/>
                  </a:ext>
                </a:extLst>
              </p:cNvPr>
              <p:cNvCxnSpPr>
                <a:cxnSpLocks/>
              </p:cNvCxnSpPr>
              <p:nvPr/>
            </p:nvCxnSpPr>
            <p:spPr>
              <a:xfrm flipH="1">
                <a:off x="3528904" y="3780850"/>
                <a:ext cx="150295"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cxnSp>
            <p:nvCxnSpPr>
              <p:cNvPr id="354" name="直線コネクタ 353">
                <a:extLst>
                  <a:ext uri="{FF2B5EF4-FFF2-40B4-BE49-F238E27FC236}">
                    <a16:creationId xmlns:a16="http://schemas.microsoft.com/office/drawing/2014/main" id="{E457E0A2-3DB3-E0FD-E824-F32CE7B1CB1D}"/>
                  </a:ext>
                </a:extLst>
              </p:cNvPr>
              <p:cNvCxnSpPr/>
              <p:nvPr/>
            </p:nvCxnSpPr>
            <p:spPr>
              <a:xfrm>
                <a:off x="3755926" y="3780850"/>
                <a:ext cx="145256"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cxnSp>
            <p:nvCxnSpPr>
              <p:cNvPr id="355" name="直線コネクタ 354">
                <a:extLst>
                  <a:ext uri="{FF2B5EF4-FFF2-40B4-BE49-F238E27FC236}">
                    <a16:creationId xmlns:a16="http://schemas.microsoft.com/office/drawing/2014/main" id="{3C95C385-B0FC-3D0D-147A-10994C01CB0A}"/>
                  </a:ext>
                </a:extLst>
              </p:cNvPr>
              <p:cNvCxnSpPr>
                <a:cxnSpLocks/>
              </p:cNvCxnSpPr>
              <p:nvPr/>
            </p:nvCxnSpPr>
            <p:spPr>
              <a:xfrm flipH="1">
                <a:off x="3752060" y="3780850"/>
                <a:ext cx="150295"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grpSp>
        <p:sp>
          <p:nvSpPr>
            <p:cNvPr id="351" name="楕円 350">
              <a:extLst>
                <a:ext uri="{FF2B5EF4-FFF2-40B4-BE49-F238E27FC236}">
                  <a16:creationId xmlns:a16="http://schemas.microsoft.com/office/drawing/2014/main" id="{5EE6282F-C281-5077-3DCA-285960BC6F80}"/>
                </a:ext>
              </a:extLst>
            </p:cNvPr>
            <p:cNvSpPr/>
            <p:nvPr/>
          </p:nvSpPr>
          <p:spPr>
            <a:xfrm>
              <a:off x="11175285" y="3605287"/>
              <a:ext cx="261898" cy="143956"/>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358" name="吹き出し: 角を丸めた四角形 357">
            <a:extLst>
              <a:ext uri="{FF2B5EF4-FFF2-40B4-BE49-F238E27FC236}">
                <a16:creationId xmlns:a16="http://schemas.microsoft.com/office/drawing/2014/main" id="{22B849A5-08CF-85E4-C1A4-0A5608D7163A}"/>
              </a:ext>
            </a:extLst>
          </p:cNvPr>
          <p:cNvSpPr/>
          <p:nvPr/>
        </p:nvSpPr>
        <p:spPr>
          <a:xfrm>
            <a:off x="9070977" y="757063"/>
            <a:ext cx="2727320" cy="2174039"/>
          </a:xfrm>
          <a:prstGeom prst="wedgeRoundRectCallout">
            <a:avLst>
              <a:gd name="adj1" fmla="val 30266"/>
              <a:gd name="adj2" fmla="val 63372"/>
              <a:gd name="adj3" fmla="val 16667"/>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kumimoji="1" lang="en-US" altLang="ja-JP" sz="1600" b="1" dirty="0">
                <a:latin typeface="Meiryo UI" panose="020B0604030504040204" pitchFamily="50" charset="-128"/>
                <a:ea typeface="Meiryo UI" panose="020B0604030504040204" pitchFamily="50" charset="-128"/>
              </a:rPr>
              <a:t>1</a:t>
            </a:r>
            <a:r>
              <a:rPr kumimoji="1" lang="ja-JP" altLang="en-US" sz="1600" b="1" dirty="0">
                <a:latin typeface="Meiryo UI" panose="020B0604030504040204" pitchFamily="50" charset="-128"/>
                <a:ea typeface="Meiryo UI" panose="020B0604030504040204" pitchFamily="50" charset="-128"/>
              </a:rPr>
              <a:t>名でお待ちの鈴木様～</a:t>
            </a:r>
            <a:r>
              <a:rPr kumimoji="1" lang="en-US" altLang="ja-JP" sz="1600" b="1" dirty="0">
                <a:latin typeface="Meiryo UI" panose="020B0604030504040204" pitchFamily="50" charset="-128"/>
                <a:ea typeface="Meiryo UI" panose="020B0604030504040204" pitchFamily="50" charset="-128"/>
              </a:rPr>
              <a:t>!</a:t>
            </a:r>
          </a:p>
          <a:p>
            <a:pPr algn="ctr"/>
            <a:r>
              <a:rPr lang="en-US" altLang="ja-JP" sz="1600" b="1" dirty="0">
                <a:latin typeface="Meiryo UI" panose="020B0604030504040204" pitchFamily="50" charset="-128"/>
                <a:ea typeface="Meiryo UI" panose="020B0604030504040204" pitchFamily="50" charset="-128"/>
              </a:rPr>
              <a:t>2</a:t>
            </a:r>
            <a:r>
              <a:rPr lang="ja-JP" altLang="en-US" sz="1600" b="1" dirty="0">
                <a:latin typeface="Meiryo UI" panose="020B0604030504040204" pitchFamily="50" charset="-128"/>
                <a:ea typeface="Meiryo UI" panose="020B0604030504040204" pitchFamily="50" charset="-128"/>
              </a:rPr>
              <a:t>名でお待ちの佐藤様～</a:t>
            </a:r>
            <a:r>
              <a:rPr lang="en-US" altLang="ja-JP" sz="1600" b="1" dirty="0">
                <a:latin typeface="Meiryo UI" panose="020B0604030504040204" pitchFamily="50" charset="-128"/>
                <a:ea typeface="Meiryo UI" panose="020B0604030504040204" pitchFamily="50" charset="-128"/>
              </a:rPr>
              <a:t>!</a:t>
            </a:r>
          </a:p>
          <a:p>
            <a:pPr algn="ctr"/>
            <a:r>
              <a:rPr kumimoji="1" lang="en-US" altLang="ja-JP" sz="1600" b="1" dirty="0">
                <a:latin typeface="Meiryo UI" panose="020B0604030504040204" pitchFamily="50" charset="-128"/>
                <a:ea typeface="Meiryo UI" panose="020B0604030504040204" pitchFamily="50" charset="-128"/>
              </a:rPr>
              <a:t>1</a:t>
            </a:r>
            <a:r>
              <a:rPr kumimoji="1" lang="ja-JP" altLang="en-US" sz="1600" b="1" dirty="0">
                <a:latin typeface="Meiryo UI" panose="020B0604030504040204" pitchFamily="50" charset="-128"/>
                <a:ea typeface="Meiryo UI" panose="020B0604030504040204" pitchFamily="50" charset="-128"/>
              </a:rPr>
              <a:t>名でお待ちの山本様～</a:t>
            </a:r>
            <a:r>
              <a:rPr kumimoji="1" lang="en-US" altLang="ja-JP" sz="1600" b="1" dirty="0">
                <a:latin typeface="Meiryo UI" panose="020B0604030504040204" pitchFamily="50" charset="-128"/>
                <a:ea typeface="Meiryo UI" panose="020B0604030504040204" pitchFamily="50" charset="-128"/>
              </a:rPr>
              <a:t>!</a:t>
            </a:r>
          </a:p>
          <a:p>
            <a:pPr algn="ctr"/>
            <a:r>
              <a:rPr kumimoji="1" lang="en-US" altLang="ja-JP" sz="1600" b="1" dirty="0">
                <a:latin typeface="Meiryo UI" panose="020B0604030504040204" pitchFamily="50" charset="-128"/>
                <a:ea typeface="Meiryo UI" panose="020B0604030504040204" pitchFamily="50" charset="-128"/>
              </a:rPr>
              <a:t>1</a:t>
            </a:r>
            <a:r>
              <a:rPr kumimoji="1" lang="ja-JP" altLang="en-US" sz="1600" b="1" dirty="0">
                <a:latin typeface="Meiryo UI" panose="020B0604030504040204" pitchFamily="50" charset="-128"/>
                <a:ea typeface="Meiryo UI" panose="020B0604030504040204" pitchFamily="50" charset="-128"/>
              </a:rPr>
              <a:t>名でお待ちの浦部様～</a:t>
            </a:r>
            <a:r>
              <a:rPr kumimoji="1" lang="en-US" altLang="ja-JP" sz="1600" b="1" dirty="0">
                <a:latin typeface="Meiryo UI" panose="020B0604030504040204" pitchFamily="50" charset="-128"/>
                <a:ea typeface="Meiryo UI" panose="020B0604030504040204" pitchFamily="50" charset="-128"/>
              </a:rPr>
              <a:t>!</a:t>
            </a:r>
          </a:p>
          <a:p>
            <a:pPr algn="ctr"/>
            <a:r>
              <a:rPr lang="en-US" altLang="ja-JP" sz="1600" b="1" dirty="0">
                <a:latin typeface="Meiryo UI" panose="020B0604030504040204" pitchFamily="50" charset="-128"/>
                <a:ea typeface="Meiryo UI" panose="020B0604030504040204" pitchFamily="50" charset="-128"/>
              </a:rPr>
              <a:t>2</a:t>
            </a:r>
            <a:r>
              <a:rPr lang="ja-JP" altLang="en-US" sz="1600" b="1" dirty="0">
                <a:latin typeface="Meiryo UI" panose="020B0604030504040204" pitchFamily="50" charset="-128"/>
                <a:ea typeface="Meiryo UI" panose="020B0604030504040204" pitchFamily="50" charset="-128"/>
              </a:rPr>
              <a:t>名でお待ちの遠藤様～</a:t>
            </a:r>
            <a:r>
              <a:rPr lang="en-US" altLang="ja-JP" sz="1600" b="1" dirty="0">
                <a:latin typeface="Meiryo UI" panose="020B0604030504040204" pitchFamily="50" charset="-128"/>
                <a:ea typeface="Meiryo UI" panose="020B0604030504040204" pitchFamily="50" charset="-128"/>
              </a:rPr>
              <a:t>!</a:t>
            </a:r>
          </a:p>
          <a:p>
            <a:pPr algn="ctr"/>
            <a:r>
              <a:rPr kumimoji="1" lang="en-US" altLang="ja-JP" sz="1600" b="1" dirty="0">
                <a:latin typeface="Meiryo UI" panose="020B0604030504040204" pitchFamily="50" charset="-128"/>
                <a:ea typeface="Meiryo UI" panose="020B0604030504040204" pitchFamily="50" charset="-128"/>
              </a:rPr>
              <a:t>1</a:t>
            </a:r>
            <a:r>
              <a:rPr kumimoji="1" lang="ja-JP" altLang="en-US" sz="1600" b="1" dirty="0">
                <a:latin typeface="Meiryo UI" panose="020B0604030504040204" pitchFamily="50" charset="-128"/>
                <a:ea typeface="Meiryo UI" panose="020B0604030504040204" pitchFamily="50" charset="-128"/>
              </a:rPr>
              <a:t>名でお待ちの尾上様～</a:t>
            </a:r>
            <a:r>
              <a:rPr kumimoji="1" lang="en-US" altLang="ja-JP" sz="1600" b="1" dirty="0">
                <a:latin typeface="Meiryo UI" panose="020B0604030504040204" pitchFamily="50" charset="-128"/>
                <a:ea typeface="Meiryo UI" panose="020B0604030504040204" pitchFamily="50" charset="-128"/>
              </a:rPr>
              <a:t>!</a:t>
            </a:r>
          </a:p>
          <a:p>
            <a:pPr algn="ctr"/>
            <a:r>
              <a:rPr lang="ja-JP" altLang="en-US" sz="1600" b="1" dirty="0">
                <a:latin typeface="Meiryo UI" panose="020B0604030504040204" pitchFamily="50" charset="-128"/>
                <a:ea typeface="Meiryo UI" panose="020B0604030504040204" pitchFamily="50" charset="-128"/>
              </a:rPr>
              <a:t>もうどうなってるの～</a:t>
            </a:r>
            <a:r>
              <a:rPr lang="en-US" altLang="ja-JP" sz="1600" b="1" dirty="0">
                <a:latin typeface="Meiryo UI" panose="020B0604030504040204" pitchFamily="50" charset="-128"/>
                <a:ea typeface="Meiryo UI" panose="020B0604030504040204" pitchFamily="50" charset="-128"/>
              </a:rPr>
              <a:t>!!??</a:t>
            </a:r>
            <a:endParaRPr kumimoji="1" lang="en-US" altLang="ja-JP" sz="1600" b="1" dirty="0">
              <a:latin typeface="Meiryo UI" panose="020B0604030504040204" pitchFamily="50" charset="-128"/>
              <a:ea typeface="Meiryo UI" panose="020B0604030504040204" pitchFamily="50" charset="-128"/>
            </a:endParaRPr>
          </a:p>
        </p:txBody>
      </p:sp>
      <p:sp>
        <p:nvSpPr>
          <p:cNvPr id="359" name="テキスト ボックス 358">
            <a:extLst>
              <a:ext uri="{FF2B5EF4-FFF2-40B4-BE49-F238E27FC236}">
                <a16:creationId xmlns:a16="http://schemas.microsoft.com/office/drawing/2014/main" id="{F1B254EF-304D-33FC-B318-96D59124719E}"/>
              </a:ext>
            </a:extLst>
          </p:cNvPr>
          <p:cNvSpPr txBox="1"/>
          <p:nvPr/>
        </p:nvSpPr>
        <p:spPr>
          <a:xfrm>
            <a:off x="442633" y="5999651"/>
            <a:ext cx="8211257"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いくらこっちを増強しても、客が入れなくてはどうしようもない！</a:t>
            </a:r>
            <a:endParaRPr lang="en-US" altLang="ja-JP" sz="2400" b="1" dirty="0">
              <a:latin typeface="Meiryo UI" panose="020B0604030504040204" pitchFamily="50" charset="-128"/>
              <a:ea typeface="Meiryo UI" panose="020B0604030504040204" pitchFamily="50" charset="-128"/>
            </a:endParaRPr>
          </a:p>
        </p:txBody>
      </p:sp>
      <p:sp>
        <p:nvSpPr>
          <p:cNvPr id="360" name="テキスト ボックス 359">
            <a:extLst>
              <a:ext uri="{FF2B5EF4-FFF2-40B4-BE49-F238E27FC236}">
                <a16:creationId xmlns:a16="http://schemas.microsoft.com/office/drawing/2014/main" id="{6384591E-8648-3DC2-7EA1-E623CD51A470}"/>
              </a:ext>
            </a:extLst>
          </p:cNvPr>
          <p:cNvSpPr txBox="1"/>
          <p:nvPr/>
        </p:nvSpPr>
        <p:spPr>
          <a:xfrm>
            <a:off x="9650658" y="3688348"/>
            <a:ext cx="425912"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sp>
        <p:nvSpPr>
          <p:cNvPr id="361" name="テキスト ボックス 360">
            <a:extLst>
              <a:ext uri="{FF2B5EF4-FFF2-40B4-BE49-F238E27FC236}">
                <a16:creationId xmlns:a16="http://schemas.microsoft.com/office/drawing/2014/main" id="{EE4C01EB-9896-931E-21ED-2C4721F2E33D}"/>
              </a:ext>
            </a:extLst>
          </p:cNvPr>
          <p:cNvSpPr txBox="1"/>
          <p:nvPr/>
        </p:nvSpPr>
        <p:spPr>
          <a:xfrm>
            <a:off x="9483724" y="4021138"/>
            <a:ext cx="425912"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sp>
        <p:nvSpPr>
          <p:cNvPr id="362" name="テキスト ボックス 361">
            <a:extLst>
              <a:ext uri="{FF2B5EF4-FFF2-40B4-BE49-F238E27FC236}">
                <a16:creationId xmlns:a16="http://schemas.microsoft.com/office/drawing/2014/main" id="{A957F1D0-1AF2-812B-9685-432524E2D7C9}"/>
              </a:ext>
            </a:extLst>
          </p:cNvPr>
          <p:cNvSpPr txBox="1"/>
          <p:nvPr/>
        </p:nvSpPr>
        <p:spPr>
          <a:xfrm>
            <a:off x="9331078" y="4288777"/>
            <a:ext cx="425912"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sp>
        <p:nvSpPr>
          <p:cNvPr id="363" name="テキスト ボックス 362">
            <a:extLst>
              <a:ext uri="{FF2B5EF4-FFF2-40B4-BE49-F238E27FC236}">
                <a16:creationId xmlns:a16="http://schemas.microsoft.com/office/drawing/2014/main" id="{CAE2FE4B-211F-13CB-9627-3B12F3B8CEC4}"/>
              </a:ext>
            </a:extLst>
          </p:cNvPr>
          <p:cNvSpPr txBox="1"/>
          <p:nvPr/>
        </p:nvSpPr>
        <p:spPr>
          <a:xfrm>
            <a:off x="9439341" y="4469143"/>
            <a:ext cx="425912"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sp>
        <p:nvSpPr>
          <p:cNvPr id="364" name="テキスト ボックス 363">
            <a:extLst>
              <a:ext uri="{FF2B5EF4-FFF2-40B4-BE49-F238E27FC236}">
                <a16:creationId xmlns:a16="http://schemas.microsoft.com/office/drawing/2014/main" id="{70D8F5FE-F4DB-2310-69A9-293403A949F5}"/>
              </a:ext>
            </a:extLst>
          </p:cNvPr>
          <p:cNvSpPr txBox="1"/>
          <p:nvPr/>
        </p:nvSpPr>
        <p:spPr>
          <a:xfrm>
            <a:off x="9274158" y="4778384"/>
            <a:ext cx="425912"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sp>
        <p:nvSpPr>
          <p:cNvPr id="365" name="テキスト ボックス 364">
            <a:extLst>
              <a:ext uri="{FF2B5EF4-FFF2-40B4-BE49-F238E27FC236}">
                <a16:creationId xmlns:a16="http://schemas.microsoft.com/office/drawing/2014/main" id="{27875B9C-12E6-6AD1-EEA0-24910AF0C261}"/>
              </a:ext>
            </a:extLst>
          </p:cNvPr>
          <p:cNvSpPr txBox="1"/>
          <p:nvPr/>
        </p:nvSpPr>
        <p:spPr>
          <a:xfrm>
            <a:off x="9515812" y="5064627"/>
            <a:ext cx="425912"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sp>
        <p:nvSpPr>
          <p:cNvPr id="366" name="テキスト ボックス 365">
            <a:extLst>
              <a:ext uri="{FF2B5EF4-FFF2-40B4-BE49-F238E27FC236}">
                <a16:creationId xmlns:a16="http://schemas.microsoft.com/office/drawing/2014/main" id="{8E1C3C7B-2351-A771-0C3D-A324EF8C3F49}"/>
              </a:ext>
            </a:extLst>
          </p:cNvPr>
          <p:cNvSpPr txBox="1"/>
          <p:nvPr/>
        </p:nvSpPr>
        <p:spPr>
          <a:xfrm>
            <a:off x="9289345" y="5259965"/>
            <a:ext cx="425912"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sp>
        <p:nvSpPr>
          <p:cNvPr id="367" name="テキスト ボックス 366">
            <a:extLst>
              <a:ext uri="{FF2B5EF4-FFF2-40B4-BE49-F238E27FC236}">
                <a16:creationId xmlns:a16="http://schemas.microsoft.com/office/drawing/2014/main" id="{EBBFB99E-0F55-57DD-FD54-72C68C64977E}"/>
              </a:ext>
            </a:extLst>
          </p:cNvPr>
          <p:cNvSpPr txBox="1"/>
          <p:nvPr/>
        </p:nvSpPr>
        <p:spPr>
          <a:xfrm>
            <a:off x="9173362" y="5623199"/>
            <a:ext cx="425912"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sp>
        <p:nvSpPr>
          <p:cNvPr id="368" name="テキスト ボックス 367">
            <a:extLst>
              <a:ext uri="{FF2B5EF4-FFF2-40B4-BE49-F238E27FC236}">
                <a16:creationId xmlns:a16="http://schemas.microsoft.com/office/drawing/2014/main" id="{D634F0BB-4F61-B300-F674-CC4F2CDA2F4B}"/>
              </a:ext>
            </a:extLst>
          </p:cNvPr>
          <p:cNvSpPr txBox="1"/>
          <p:nvPr/>
        </p:nvSpPr>
        <p:spPr>
          <a:xfrm>
            <a:off x="9076389" y="6099743"/>
            <a:ext cx="425912"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836362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B3CCA0-2584-ECB6-35E7-5002D5F7A6A9}"/>
              </a:ext>
            </a:extLst>
          </p:cNvPr>
          <p:cNvSpPr>
            <a:spLocks noGrp="1"/>
          </p:cNvSpPr>
          <p:nvPr>
            <p:ph type="title"/>
          </p:nvPr>
        </p:nvSpPr>
        <p:spPr/>
        <p:txBody>
          <a:bodyPr/>
          <a:lstStyle/>
          <a:p>
            <a:r>
              <a:rPr lang="en-US" altLang="ja-JP" dirty="0"/>
              <a:t>TCP</a:t>
            </a:r>
            <a:r>
              <a:rPr lang="ja-JP" altLang="en-US" dirty="0"/>
              <a:t>アノマリー攻撃</a:t>
            </a:r>
            <a:endParaRPr kumimoji="1" lang="ja-JP" altLang="en-US" dirty="0"/>
          </a:p>
        </p:txBody>
      </p:sp>
      <p:sp>
        <p:nvSpPr>
          <p:cNvPr id="3" name="コンテンツ プレースホルダー 2">
            <a:extLst>
              <a:ext uri="{FF2B5EF4-FFF2-40B4-BE49-F238E27FC236}">
                <a16:creationId xmlns:a16="http://schemas.microsoft.com/office/drawing/2014/main" id="{350345D0-1EAA-B11B-298A-DE16D06FF797}"/>
              </a:ext>
            </a:extLst>
          </p:cNvPr>
          <p:cNvSpPr>
            <a:spLocks noGrp="1"/>
          </p:cNvSpPr>
          <p:nvPr>
            <p:ph idx="1"/>
          </p:nvPr>
        </p:nvSpPr>
        <p:spPr/>
        <p:txBody>
          <a:bodyPr/>
          <a:lstStyle/>
          <a:p>
            <a:r>
              <a:rPr lang="en-US" altLang="ja-JP" dirty="0"/>
              <a:t>TCP</a:t>
            </a:r>
            <a:r>
              <a:rPr lang="ja-JP" altLang="en-US" dirty="0"/>
              <a:t>通信はセッションという、疑似的な通信路を開設して通信する。</a:t>
            </a:r>
            <a:br>
              <a:rPr lang="en-US" altLang="ja-JP" dirty="0"/>
            </a:br>
            <a:r>
              <a:rPr lang="ja-JP" altLang="en-US" dirty="0"/>
              <a:t>この時の手順は、次の</a:t>
            </a:r>
            <a:r>
              <a:rPr lang="en-US" altLang="ja-JP" dirty="0"/>
              <a:t>3</a:t>
            </a:r>
            <a:r>
              <a:rPr lang="ja-JP" altLang="en-US" dirty="0"/>
              <a:t>手順。</a:t>
            </a:r>
            <a:r>
              <a:rPr lang="ja-JP" altLang="en-US" sz="2000" dirty="0"/>
              <a:t>（</a:t>
            </a:r>
            <a:r>
              <a:rPr lang="en-US" altLang="ja-JP" sz="2000" dirty="0"/>
              <a:t>3-Way Handshaking</a:t>
            </a:r>
            <a:r>
              <a:rPr lang="ja-JP" altLang="en-US" sz="2000" dirty="0"/>
              <a:t>と呼ばれる）</a:t>
            </a:r>
            <a:endParaRPr lang="en-US" altLang="ja-JP" dirty="0"/>
          </a:p>
          <a:p>
            <a:pPr marL="914400" lvl="1" indent="-457200">
              <a:buFont typeface="+mj-lt"/>
              <a:buAutoNum type="arabicPeriod"/>
            </a:pPr>
            <a:r>
              <a:rPr lang="ja-JP" altLang="en-US" dirty="0"/>
              <a:t>接続する側から「</a:t>
            </a:r>
            <a:r>
              <a:rPr lang="en-US" altLang="ja-JP" dirty="0"/>
              <a:t>SYN</a:t>
            </a:r>
            <a:r>
              <a:rPr lang="ja-JP" altLang="en-US" dirty="0"/>
              <a:t>（セッション構築に必要な情報）」を相手に送る。</a:t>
            </a:r>
            <a:endParaRPr lang="en-US" altLang="ja-JP" dirty="0"/>
          </a:p>
          <a:p>
            <a:pPr marL="914400" lvl="1" indent="-457200">
              <a:buFont typeface="+mj-lt"/>
              <a:buAutoNum type="arabicPeriod"/>
            </a:pPr>
            <a:r>
              <a:rPr lang="ja-JP" altLang="en-US" dirty="0"/>
              <a:t>相手は「</a:t>
            </a:r>
            <a:r>
              <a:rPr lang="en-US" altLang="ja-JP" dirty="0"/>
              <a:t>SYN</a:t>
            </a:r>
            <a:r>
              <a:rPr lang="ja-JP" altLang="en-US" dirty="0"/>
              <a:t>（セッション構築に必要な情報）」「</a:t>
            </a:r>
            <a:r>
              <a:rPr lang="en-US" altLang="ja-JP" dirty="0"/>
              <a:t>ACK</a:t>
            </a:r>
            <a:r>
              <a:rPr lang="ja-JP" altLang="en-US" dirty="0"/>
              <a:t>（了解）」を返す。</a:t>
            </a:r>
            <a:endParaRPr lang="en-US" altLang="ja-JP" dirty="0"/>
          </a:p>
          <a:p>
            <a:pPr marL="914400" lvl="1" indent="-457200">
              <a:buFont typeface="+mj-lt"/>
              <a:buAutoNum type="arabicPeriod"/>
            </a:pPr>
            <a:r>
              <a:rPr lang="ja-JP" altLang="en-US" dirty="0"/>
              <a:t>接続する側がさらに「</a:t>
            </a:r>
            <a:r>
              <a:rPr lang="en-US" altLang="ja-JP" dirty="0"/>
              <a:t>ACK</a:t>
            </a:r>
            <a:r>
              <a:rPr lang="ja-JP" altLang="en-US" dirty="0"/>
              <a:t>（了解）」を返す。</a:t>
            </a:r>
            <a:endParaRPr lang="en-US" altLang="ja-JP" dirty="0"/>
          </a:p>
          <a:p>
            <a:endParaRPr lang="en-US" altLang="ja-JP" dirty="0"/>
          </a:p>
          <a:p>
            <a:r>
              <a:rPr lang="en-US" altLang="ja-JP" dirty="0"/>
              <a:t>SYN</a:t>
            </a:r>
            <a:r>
              <a:rPr lang="ja-JP" altLang="en-US" dirty="0"/>
              <a:t>を受け取った側は「</a:t>
            </a:r>
            <a:r>
              <a:rPr lang="en-US" altLang="ja-JP" dirty="0"/>
              <a:t>SYN</a:t>
            </a:r>
            <a:r>
              <a:rPr lang="ja-JP" altLang="en-US" dirty="0"/>
              <a:t>」「</a:t>
            </a:r>
            <a:r>
              <a:rPr lang="en-US" altLang="ja-JP" dirty="0"/>
              <a:t>ACK</a:t>
            </a:r>
            <a:r>
              <a:rPr lang="ja-JP" altLang="en-US" dirty="0"/>
              <a:t>」を返して、「</a:t>
            </a:r>
            <a:r>
              <a:rPr lang="en-US" altLang="ja-JP" dirty="0"/>
              <a:t>ACK</a:t>
            </a:r>
            <a:r>
              <a:rPr lang="ja-JP" altLang="en-US" dirty="0"/>
              <a:t>」が来るのを待つ。</a:t>
            </a:r>
            <a:br>
              <a:rPr lang="en-US" altLang="ja-JP" dirty="0"/>
            </a:br>
            <a:r>
              <a:rPr lang="ja-JP" altLang="en-US" sz="3600" b="1" dirty="0"/>
              <a:t>この「</a:t>
            </a:r>
            <a:r>
              <a:rPr lang="en-US" altLang="ja-JP" sz="3600" b="1" dirty="0"/>
              <a:t>ACK</a:t>
            </a:r>
            <a:r>
              <a:rPr lang="ja-JP" altLang="en-US" sz="3600" b="1" dirty="0"/>
              <a:t>」待ちの状態で放置されると、</a:t>
            </a:r>
            <a:br>
              <a:rPr lang="en-US" altLang="ja-JP" sz="3600" b="1" dirty="0"/>
            </a:br>
            <a:r>
              <a:rPr lang="en-US" altLang="ja-JP" sz="3600" b="1" dirty="0"/>
              <a:t>OS</a:t>
            </a:r>
            <a:r>
              <a:rPr lang="ja-JP" altLang="en-US" sz="3600" b="1" dirty="0"/>
              <a:t>の中にある「</a:t>
            </a:r>
            <a:r>
              <a:rPr lang="en-US" altLang="ja-JP" sz="3600" b="1" dirty="0"/>
              <a:t>ACK</a:t>
            </a:r>
            <a:r>
              <a:rPr lang="ja-JP" altLang="en-US" sz="3600" b="1" dirty="0"/>
              <a:t>待ちリスト」が一杯になり、</a:t>
            </a:r>
            <a:br>
              <a:rPr lang="en-US" altLang="ja-JP" sz="3600" b="1" dirty="0"/>
            </a:br>
            <a:r>
              <a:rPr lang="ja-JP" altLang="en-US" sz="3600" b="1" dirty="0"/>
              <a:t>新たな</a:t>
            </a:r>
            <a:r>
              <a:rPr lang="en-US" altLang="ja-JP" sz="3600" b="1" dirty="0"/>
              <a:t>TCP</a:t>
            </a:r>
            <a:r>
              <a:rPr lang="ja-JP" altLang="en-US" sz="3600" b="1" dirty="0"/>
              <a:t>接続を受付できなくなるという</a:t>
            </a:r>
            <a:r>
              <a:rPr lang="ja-JP" altLang="en-US" dirty="0"/>
              <a:t>手口。</a:t>
            </a:r>
          </a:p>
        </p:txBody>
      </p:sp>
    </p:spTree>
    <p:extLst>
      <p:ext uri="{BB962C8B-B14F-4D97-AF65-F5344CB8AC3E}">
        <p14:creationId xmlns:p14="http://schemas.microsoft.com/office/powerpoint/2010/main" val="3002287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FB6EBE-0837-2F50-622D-B36C5A55D0D5}"/>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336B09F0-D097-B27E-F8EE-CDAA829A737D}"/>
              </a:ext>
            </a:extLst>
          </p:cNvPr>
          <p:cNvSpPr>
            <a:spLocks noGrp="1"/>
          </p:cNvSpPr>
          <p:nvPr>
            <p:ph type="title"/>
          </p:nvPr>
        </p:nvSpPr>
        <p:spPr/>
        <p:txBody>
          <a:bodyPr/>
          <a:lstStyle/>
          <a:p>
            <a:r>
              <a:rPr lang="en-US" altLang="ja-JP" dirty="0"/>
              <a:t>TCP</a:t>
            </a:r>
            <a:r>
              <a:rPr lang="ja-JP" altLang="en-US" dirty="0"/>
              <a:t>アノマリー攻撃</a:t>
            </a:r>
          </a:p>
        </p:txBody>
      </p:sp>
      <p:sp>
        <p:nvSpPr>
          <p:cNvPr id="102" name="平行四辺形 101">
            <a:extLst>
              <a:ext uri="{FF2B5EF4-FFF2-40B4-BE49-F238E27FC236}">
                <a16:creationId xmlns:a16="http://schemas.microsoft.com/office/drawing/2014/main" id="{ECAB586F-326C-7226-6CA9-4563A295AE95}"/>
              </a:ext>
            </a:extLst>
          </p:cNvPr>
          <p:cNvSpPr/>
          <p:nvPr/>
        </p:nvSpPr>
        <p:spPr>
          <a:xfrm>
            <a:off x="3615191" y="2784596"/>
            <a:ext cx="3088631" cy="293013"/>
          </a:xfrm>
          <a:prstGeom prst="parallelogram">
            <a:avLst>
              <a:gd name="adj" fmla="val 75000"/>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3" name="正方形/長方形 102">
            <a:extLst>
              <a:ext uri="{FF2B5EF4-FFF2-40B4-BE49-F238E27FC236}">
                <a16:creationId xmlns:a16="http://schemas.microsoft.com/office/drawing/2014/main" id="{E751491D-8B67-D08D-0BF2-D0BA66AEAE93}"/>
              </a:ext>
            </a:extLst>
          </p:cNvPr>
          <p:cNvSpPr>
            <a:spLocks/>
          </p:cNvSpPr>
          <p:nvPr/>
        </p:nvSpPr>
        <p:spPr>
          <a:xfrm>
            <a:off x="3613840" y="3073230"/>
            <a:ext cx="2875544" cy="594788"/>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7" name="フリーフォーム: 図形 116">
            <a:extLst>
              <a:ext uri="{FF2B5EF4-FFF2-40B4-BE49-F238E27FC236}">
                <a16:creationId xmlns:a16="http://schemas.microsoft.com/office/drawing/2014/main" id="{F08AC600-61E7-30E2-AD19-418D1A809BF4}"/>
              </a:ext>
            </a:extLst>
          </p:cNvPr>
          <p:cNvSpPr>
            <a:spLocks/>
          </p:cNvSpPr>
          <p:nvPr/>
        </p:nvSpPr>
        <p:spPr>
          <a:xfrm>
            <a:off x="6482274" y="2787414"/>
            <a:ext cx="222898" cy="885234"/>
          </a:xfrm>
          <a:custGeom>
            <a:avLst/>
            <a:gdLst>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69635 h 1496370"/>
              <a:gd name="csX46" fmla="*/ 0 w 376779"/>
              <a:gd name="csY46" fmla="*/ 712089 h 1496370"/>
              <a:gd name="csX47" fmla="*/ 0 w 376779"/>
              <a:gd name="csY47" fmla="*/ 670614 h 1496370"/>
              <a:gd name="csX48" fmla="*/ 0 w 376779"/>
              <a:gd name="csY48" fmla="*/ 636098 h 1496370"/>
              <a:gd name="csX49" fmla="*/ 0 w 376779"/>
              <a:gd name="csY49" fmla="*/ 625892 h 1496370"/>
              <a:gd name="csX50" fmla="*/ 0 w 376779"/>
              <a:gd name="csY50" fmla="*/ 535260 h 1496370"/>
              <a:gd name="csX51" fmla="*/ 0 w 376779"/>
              <a:gd name="csY51" fmla="*/ 490538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12089 h 1496370"/>
              <a:gd name="csX46" fmla="*/ 0 w 376779"/>
              <a:gd name="csY46" fmla="*/ 670614 h 1496370"/>
              <a:gd name="csX47" fmla="*/ 0 w 376779"/>
              <a:gd name="csY47" fmla="*/ 636098 h 1496370"/>
              <a:gd name="csX48" fmla="*/ 0 w 376779"/>
              <a:gd name="csY48" fmla="*/ 625892 h 1496370"/>
              <a:gd name="csX49" fmla="*/ 0 w 376779"/>
              <a:gd name="csY49" fmla="*/ 535260 h 1496370"/>
              <a:gd name="csX50" fmla="*/ 0 w 376779"/>
              <a:gd name="csY50" fmla="*/ 490538 h 1496370"/>
              <a:gd name="csX51" fmla="*/ 374397 w 376779"/>
              <a:gd name="csY5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814357 h 1496370"/>
              <a:gd name="csX43" fmla="*/ 0 w 376779"/>
              <a:gd name="csY43" fmla="*/ 771452 h 1496370"/>
              <a:gd name="csX44" fmla="*/ 0 w 376779"/>
              <a:gd name="csY44" fmla="*/ 712089 h 1496370"/>
              <a:gd name="csX45" fmla="*/ 0 w 376779"/>
              <a:gd name="csY45" fmla="*/ 670614 h 1496370"/>
              <a:gd name="csX46" fmla="*/ 0 w 376779"/>
              <a:gd name="csY46" fmla="*/ 636098 h 1496370"/>
              <a:gd name="csX47" fmla="*/ 0 w 376779"/>
              <a:gd name="csY47" fmla="*/ 625892 h 1496370"/>
              <a:gd name="csX48" fmla="*/ 0 w 376779"/>
              <a:gd name="csY48" fmla="*/ 535260 h 1496370"/>
              <a:gd name="csX49" fmla="*/ 0 w 376779"/>
              <a:gd name="csY49" fmla="*/ 490538 h 1496370"/>
              <a:gd name="csX50" fmla="*/ 374397 w 376779"/>
              <a:gd name="csY5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7061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535260 h 1496370"/>
              <a:gd name="csX47" fmla="*/ 0 w 376779"/>
              <a:gd name="csY47" fmla="*/ 490538 h 1496370"/>
              <a:gd name="csX48" fmla="*/ 374397 w 376779"/>
              <a:gd name="csY4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535260 h 1496370"/>
              <a:gd name="csX46" fmla="*/ 0 w 376779"/>
              <a:gd name="csY46" fmla="*/ 490538 h 1496370"/>
              <a:gd name="csX47" fmla="*/ 374397 w 376779"/>
              <a:gd name="csY4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535260 h 1496370"/>
              <a:gd name="csX45" fmla="*/ 0 w 376779"/>
              <a:gd name="csY45" fmla="*/ 490538 h 1496370"/>
              <a:gd name="csX46" fmla="*/ 374397 w 376779"/>
              <a:gd name="csY4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535260 h 1496370"/>
              <a:gd name="csX44" fmla="*/ 0 w 376779"/>
              <a:gd name="csY44" fmla="*/ 490538 h 1496370"/>
              <a:gd name="csX45" fmla="*/ 374397 w 376779"/>
              <a:gd name="csY4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535260 h 1496370"/>
              <a:gd name="csX43" fmla="*/ 0 w 376779"/>
              <a:gd name="csY43" fmla="*/ 490538 h 1496370"/>
              <a:gd name="csX44" fmla="*/ 374397 w 376779"/>
              <a:gd name="csY4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847443 h 1496370"/>
              <a:gd name="csX41" fmla="*/ 0 w 376779"/>
              <a:gd name="csY41" fmla="*/ 535260 h 1496370"/>
              <a:gd name="csX42" fmla="*/ 0 w 376779"/>
              <a:gd name="csY42" fmla="*/ 490538 h 1496370"/>
              <a:gd name="csX43" fmla="*/ 374397 w 376779"/>
              <a:gd name="csY4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847443 h 1496370"/>
              <a:gd name="csX40" fmla="*/ 0 w 376779"/>
              <a:gd name="csY40" fmla="*/ 535260 h 1496370"/>
              <a:gd name="csX41" fmla="*/ 0 w 376779"/>
              <a:gd name="csY41" fmla="*/ 490538 h 1496370"/>
              <a:gd name="csX42" fmla="*/ 374397 w 376779"/>
              <a:gd name="csY4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535260 h 1496370"/>
              <a:gd name="csX40" fmla="*/ 0 w 376779"/>
              <a:gd name="csY40" fmla="*/ 490538 h 1496370"/>
              <a:gd name="csX41" fmla="*/ 374397 w 376779"/>
              <a:gd name="csY4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535260 h 1496370"/>
              <a:gd name="csX39" fmla="*/ 0 w 376779"/>
              <a:gd name="csY39" fmla="*/ 490538 h 1496370"/>
              <a:gd name="csX40" fmla="*/ 374397 w 376779"/>
              <a:gd name="csY4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40171 h 1496370"/>
              <a:gd name="csX37" fmla="*/ 0 w 376779"/>
              <a:gd name="csY37" fmla="*/ 535260 h 1496370"/>
              <a:gd name="csX38" fmla="*/ 0 w 376779"/>
              <a:gd name="csY38" fmla="*/ 490538 h 1496370"/>
              <a:gd name="csX39" fmla="*/ 374397 w 376779"/>
              <a:gd name="csY3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40171 h 1496370"/>
              <a:gd name="csX36" fmla="*/ 0 w 376779"/>
              <a:gd name="csY36" fmla="*/ 535260 h 1496370"/>
              <a:gd name="csX37" fmla="*/ 0 w 376779"/>
              <a:gd name="csY37" fmla="*/ 490538 h 1496370"/>
              <a:gd name="csX38" fmla="*/ 374397 w 376779"/>
              <a:gd name="csY3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040171 h 1496370"/>
              <a:gd name="csX35" fmla="*/ 0 w 376779"/>
              <a:gd name="csY35" fmla="*/ 535260 h 1496370"/>
              <a:gd name="csX36" fmla="*/ 0 w 376779"/>
              <a:gd name="csY36" fmla="*/ 490538 h 1496370"/>
              <a:gd name="csX37" fmla="*/ 374397 w 376779"/>
              <a:gd name="csY3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535260 h 1496370"/>
              <a:gd name="csX35" fmla="*/ 0 w 376779"/>
              <a:gd name="csY35" fmla="*/ 490538 h 1496370"/>
              <a:gd name="csX36" fmla="*/ 374397 w 376779"/>
              <a:gd name="csY3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490538 h 1496370"/>
              <a:gd name="csX35" fmla="*/ 374397 w 376779"/>
              <a:gd name="csY3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20247 h 1496370"/>
              <a:gd name="csX31" fmla="*/ 0 w 376779"/>
              <a:gd name="csY31" fmla="*/ 1185731 h 1496370"/>
              <a:gd name="csX32" fmla="*/ 0 w 376779"/>
              <a:gd name="csY32" fmla="*/ 1175525 h 1496370"/>
              <a:gd name="csX33" fmla="*/ 0 w 376779"/>
              <a:gd name="csY33" fmla="*/ 490538 h 1496370"/>
              <a:gd name="csX34" fmla="*/ 374397 w 376779"/>
              <a:gd name="csY3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1175525 h 1496370"/>
              <a:gd name="csX32" fmla="*/ 0 w 376779"/>
              <a:gd name="csY32" fmla="*/ 490538 h 1496370"/>
              <a:gd name="csX33" fmla="*/ 374397 w 376779"/>
              <a:gd name="csY3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490538 h 1496370"/>
              <a:gd name="csX32" fmla="*/ 374397 w 376779"/>
              <a:gd name="csY3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1185731 h 1496370"/>
              <a:gd name="csX30" fmla="*/ 0 w 376779"/>
              <a:gd name="csY30" fmla="*/ 490538 h 1496370"/>
              <a:gd name="csX31" fmla="*/ 374397 w 376779"/>
              <a:gd name="csY3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490538 h 1496370"/>
              <a:gd name="csX30" fmla="*/ 374397 w 376779"/>
              <a:gd name="csY3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220247 h 1496370"/>
              <a:gd name="csX28" fmla="*/ 0 w 376779"/>
              <a:gd name="csY28" fmla="*/ 490538 h 1496370"/>
              <a:gd name="csX29" fmla="*/ 374397 w 376779"/>
              <a:gd name="csY2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490538 h 1496370"/>
              <a:gd name="csX28" fmla="*/ 374397 w 376779"/>
              <a:gd name="csY2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6779 w 376779"/>
              <a:gd name="csY10" fmla="*/ 452029 h 1496370"/>
              <a:gd name="csX11" fmla="*/ 374950 w 376779"/>
              <a:gd name="csY11" fmla="*/ 454444 h 1496370"/>
              <a:gd name="csX12" fmla="*/ 376779 w 376779"/>
              <a:gd name="csY12" fmla="*/ 552867 h 1496370"/>
              <a:gd name="csX13" fmla="*/ 375401 w 376779"/>
              <a:gd name="csY13" fmla="*/ 554687 h 1496370"/>
              <a:gd name="csX14" fmla="*/ 376779 w 376779"/>
              <a:gd name="csY14" fmla="*/ 628858 h 1496370"/>
              <a:gd name="csX15" fmla="*/ 375891 w 376779"/>
              <a:gd name="csY15" fmla="*/ 630031 h 1496370"/>
              <a:gd name="csX16" fmla="*/ 376779 w 376779"/>
              <a:gd name="csY16" fmla="*/ 677843 h 1496370"/>
              <a:gd name="csX17" fmla="*/ 375968 w 376779"/>
              <a:gd name="csY17" fmla="*/ 678914 h 1496370"/>
              <a:gd name="csX18" fmla="*/ 376779 w 376779"/>
              <a:gd name="csY18" fmla="*/ 722565 h 1496370"/>
              <a:gd name="csX19" fmla="*/ 374950 w 376779"/>
              <a:gd name="csY19" fmla="*/ 724980 h 1496370"/>
              <a:gd name="csX20" fmla="*/ 376779 w 376779"/>
              <a:gd name="csY20" fmla="*/ 823403 h 1496370"/>
              <a:gd name="csX21" fmla="*/ 375401 w 376779"/>
              <a:gd name="csY21" fmla="*/ 825223 h 1496370"/>
              <a:gd name="csX22" fmla="*/ 376779 w 376779"/>
              <a:gd name="csY22" fmla="*/ 899394 h 1496370"/>
              <a:gd name="csX23" fmla="*/ 374978 w 376779"/>
              <a:gd name="csY23" fmla="*/ 901772 h 1496370"/>
              <a:gd name="csX24" fmla="*/ 376779 w 376779"/>
              <a:gd name="csY24" fmla="*/ 998688 h 1496370"/>
              <a:gd name="csX25" fmla="*/ 0 w 376779"/>
              <a:gd name="csY25" fmla="*/ 1496370 h 1496370"/>
              <a:gd name="csX26" fmla="*/ 0 w 376779"/>
              <a:gd name="csY26" fmla="*/ 490538 h 1496370"/>
              <a:gd name="csX27" fmla="*/ 374397 w 376779"/>
              <a:gd name="csY27" fmla="*/ 0 h 1496370"/>
              <a:gd name="csX0" fmla="*/ 374397 w 376779"/>
              <a:gd name="csY0" fmla="*/ 0 h 1496370"/>
              <a:gd name="csX1" fmla="*/ 376779 w 376779"/>
              <a:gd name="csY1" fmla="*/ 128210 h 1496370"/>
              <a:gd name="csX2" fmla="*/ 376779 w 376779"/>
              <a:gd name="csY2" fmla="*/ 172932 h 1496370"/>
              <a:gd name="csX3" fmla="*/ 374950 w 376779"/>
              <a:gd name="csY3" fmla="*/ 175347 h 1496370"/>
              <a:gd name="csX4" fmla="*/ 376779 w 376779"/>
              <a:gd name="csY4" fmla="*/ 273770 h 1496370"/>
              <a:gd name="csX5" fmla="*/ 375401 w 376779"/>
              <a:gd name="csY5" fmla="*/ 275590 h 1496370"/>
              <a:gd name="csX6" fmla="*/ 376779 w 376779"/>
              <a:gd name="csY6" fmla="*/ 349761 h 1496370"/>
              <a:gd name="csX7" fmla="*/ 375735 w 376779"/>
              <a:gd name="csY7" fmla="*/ 351139 h 1496370"/>
              <a:gd name="csX8" fmla="*/ 376779 w 376779"/>
              <a:gd name="csY8" fmla="*/ 407307 h 1496370"/>
              <a:gd name="csX9" fmla="*/ 376779 w 376779"/>
              <a:gd name="csY9" fmla="*/ 452029 h 1496370"/>
              <a:gd name="csX10" fmla="*/ 374950 w 376779"/>
              <a:gd name="csY10" fmla="*/ 454444 h 1496370"/>
              <a:gd name="csX11" fmla="*/ 376779 w 376779"/>
              <a:gd name="csY11" fmla="*/ 552867 h 1496370"/>
              <a:gd name="csX12" fmla="*/ 375401 w 376779"/>
              <a:gd name="csY12" fmla="*/ 554687 h 1496370"/>
              <a:gd name="csX13" fmla="*/ 376779 w 376779"/>
              <a:gd name="csY13" fmla="*/ 628858 h 1496370"/>
              <a:gd name="csX14" fmla="*/ 375891 w 376779"/>
              <a:gd name="csY14" fmla="*/ 630031 h 1496370"/>
              <a:gd name="csX15" fmla="*/ 376779 w 376779"/>
              <a:gd name="csY15" fmla="*/ 677843 h 1496370"/>
              <a:gd name="csX16" fmla="*/ 375968 w 376779"/>
              <a:gd name="csY16" fmla="*/ 678914 h 1496370"/>
              <a:gd name="csX17" fmla="*/ 376779 w 376779"/>
              <a:gd name="csY17" fmla="*/ 722565 h 1496370"/>
              <a:gd name="csX18" fmla="*/ 374950 w 376779"/>
              <a:gd name="csY18" fmla="*/ 724980 h 1496370"/>
              <a:gd name="csX19" fmla="*/ 376779 w 376779"/>
              <a:gd name="csY19" fmla="*/ 823403 h 1496370"/>
              <a:gd name="csX20" fmla="*/ 375401 w 376779"/>
              <a:gd name="csY20" fmla="*/ 825223 h 1496370"/>
              <a:gd name="csX21" fmla="*/ 376779 w 376779"/>
              <a:gd name="csY21" fmla="*/ 899394 h 1496370"/>
              <a:gd name="csX22" fmla="*/ 374978 w 376779"/>
              <a:gd name="csY22" fmla="*/ 901772 h 1496370"/>
              <a:gd name="csX23" fmla="*/ 376779 w 376779"/>
              <a:gd name="csY23" fmla="*/ 998688 h 1496370"/>
              <a:gd name="csX24" fmla="*/ 0 w 376779"/>
              <a:gd name="csY24" fmla="*/ 1496370 h 1496370"/>
              <a:gd name="csX25" fmla="*/ 0 w 376779"/>
              <a:gd name="csY25" fmla="*/ 490538 h 1496370"/>
              <a:gd name="csX26" fmla="*/ 374397 w 376779"/>
              <a:gd name="csY26" fmla="*/ 0 h 1496370"/>
              <a:gd name="csX0" fmla="*/ 374397 w 376779"/>
              <a:gd name="csY0" fmla="*/ 0 h 1496370"/>
              <a:gd name="csX1" fmla="*/ 376779 w 376779"/>
              <a:gd name="csY1" fmla="*/ 128210 h 1496370"/>
              <a:gd name="csX2" fmla="*/ 376779 w 376779"/>
              <a:gd name="csY2" fmla="*/ 172932 h 1496370"/>
              <a:gd name="csX3" fmla="*/ 376779 w 376779"/>
              <a:gd name="csY3" fmla="*/ 273770 h 1496370"/>
              <a:gd name="csX4" fmla="*/ 375401 w 376779"/>
              <a:gd name="csY4" fmla="*/ 275590 h 1496370"/>
              <a:gd name="csX5" fmla="*/ 376779 w 376779"/>
              <a:gd name="csY5" fmla="*/ 349761 h 1496370"/>
              <a:gd name="csX6" fmla="*/ 375735 w 376779"/>
              <a:gd name="csY6" fmla="*/ 351139 h 1496370"/>
              <a:gd name="csX7" fmla="*/ 376779 w 376779"/>
              <a:gd name="csY7" fmla="*/ 407307 h 1496370"/>
              <a:gd name="csX8" fmla="*/ 376779 w 376779"/>
              <a:gd name="csY8" fmla="*/ 452029 h 1496370"/>
              <a:gd name="csX9" fmla="*/ 374950 w 376779"/>
              <a:gd name="csY9" fmla="*/ 454444 h 1496370"/>
              <a:gd name="csX10" fmla="*/ 376779 w 376779"/>
              <a:gd name="csY10" fmla="*/ 552867 h 1496370"/>
              <a:gd name="csX11" fmla="*/ 375401 w 376779"/>
              <a:gd name="csY11" fmla="*/ 554687 h 1496370"/>
              <a:gd name="csX12" fmla="*/ 376779 w 376779"/>
              <a:gd name="csY12" fmla="*/ 628858 h 1496370"/>
              <a:gd name="csX13" fmla="*/ 375891 w 376779"/>
              <a:gd name="csY13" fmla="*/ 630031 h 1496370"/>
              <a:gd name="csX14" fmla="*/ 376779 w 376779"/>
              <a:gd name="csY14" fmla="*/ 677843 h 1496370"/>
              <a:gd name="csX15" fmla="*/ 375968 w 376779"/>
              <a:gd name="csY15" fmla="*/ 678914 h 1496370"/>
              <a:gd name="csX16" fmla="*/ 376779 w 376779"/>
              <a:gd name="csY16" fmla="*/ 722565 h 1496370"/>
              <a:gd name="csX17" fmla="*/ 374950 w 376779"/>
              <a:gd name="csY17" fmla="*/ 724980 h 1496370"/>
              <a:gd name="csX18" fmla="*/ 376779 w 376779"/>
              <a:gd name="csY18" fmla="*/ 823403 h 1496370"/>
              <a:gd name="csX19" fmla="*/ 375401 w 376779"/>
              <a:gd name="csY19" fmla="*/ 825223 h 1496370"/>
              <a:gd name="csX20" fmla="*/ 376779 w 376779"/>
              <a:gd name="csY20" fmla="*/ 899394 h 1496370"/>
              <a:gd name="csX21" fmla="*/ 374978 w 376779"/>
              <a:gd name="csY21" fmla="*/ 901772 h 1496370"/>
              <a:gd name="csX22" fmla="*/ 376779 w 376779"/>
              <a:gd name="csY22" fmla="*/ 998688 h 1496370"/>
              <a:gd name="csX23" fmla="*/ 0 w 376779"/>
              <a:gd name="csY23" fmla="*/ 1496370 h 1496370"/>
              <a:gd name="csX24" fmla="*/ 0 w 376779"/>
              <a:gd name="csY24" fmla="*/ 490538 h 1496370"/>
              <a:gd name="csX25" fmla="*/ 374397 w 376779"/>
              <a:gd name="csY25"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4950 w 376779"/>
              <a:gd name="csY8" fmla="*/ 454444 h 1496370"/>
              <a:gd name="csX9" fmla="*/ 376779 w 376779"/>
              <a:gd name="csY9" fmla="*/ 552867 h 1496370"/>
              <a:gd name="csX10" fmla="*/ 375401 w 376779"/>
              <a:gd name="csY10" fmla="*/ 554687 h 1496370"/>
              <a:gd name="csX11" fmla="*/ 376779 w 376779"/>
              <a:gd name="csY11" fmla="*/ 628858 h 1496370"/>
              <a:gd name="csX12" fmla="*/ 375891 w 376779"/>
              <a:gd name="csY12" fmla="*/ 630031 h 1496370"/>
              <a:gd name="csX13" fmla="*/ 376779 w 376779"/>
              <a:gd name="csY13" fmla="*/ 677843 h 1496370"/>
              <a:gd name="csX14" fmla="*/ 375968 w 376779"/>
              <a:gd name="csY14" fmla="*/ 678914 h 1496370"/>
              <a:gd name="csX15" fmla="*/ 376779 w 376779"/>
              <a:gd name="csY15" fmla="*/ 722565 h 1496370"/>
              <a:gd name="csX16" fmla="*/ 374950 w 376779"/>
              <a:gd name="csY16" fmla="*/ 724980 h 1496370"/>
              <a:gd name="csX17" fmla="*/ 376779 w 376779"/>
              <a:gd name="csY17" fmla="*/ 823403 h 1496370"/>
              <a:gd name="csX18" fmla="*/ 375401 w 376779"/>
              <a:gd name="csY18" fmla="*/ 825223 h 1496370"/>
              <a:gd name="csX19" fmla="*/ 376779 w 376779"/>
              <a:gd name="csY19" fmla="*/ 899394 h 1496370"/>
              <a:gd name="csX20" fmla="*/ 374978 w 376779"/>
              <a:gd name="csY20" fmla="*/ 901772 h 1496370"/>
              <a:gd name="csX21" fmla="*/ 376779 w 376779"/>
              <a:gd name="csY21" fmla="*/ 998688 h 1496370"/>
              <a:gd name="csX22" fmla="*/ 0 w 376779"/>
              <a:gd name="csY22" fmla="*/ 1496370 h 1496370"/>
              <a:gd name="csX23" fmla="*/ 0 w 376779"/>
              <a:gd name="csY23" fmla="*/ 490538 h 1496370"/>
              <a:gd name="csX24" fmla="*/ 374397 w 376779"/>
              <a:gd name="csY24"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6779 w 376779"/>
              <a:gd name="csY8" fmla="*/ 552867 h 1496370"/>
              <a:gd name="csX9" fmla="*/ 375401 w 376779"/>
              <a:gd name="csY9" fmla="*/ 554687 h 1496370"/>
              <a:gd name="csX10" fmla="*/ 376779 w 376779"/>
              <a:gd name="csY10" fmla="*/ 628858 h 1496370"/>
              <a:gd name="csX11" fmla="*/ 375891 w 376779"/>
              <a:gd name="csY11" fmla="*/ 630031 h 1496370"/>
              <a:gd name="csX12" fmla="*/ 376779 w 376779"/>
              <a:gd name="csY12" fmla="*/ 677843 h 1496370"/>
              <a:gd name="csX13" fmla="*/ 375968 w 376779"/>
              <a:gd name="csY13" fmla="*/ 678914 h 1496370"/>
              <a:gd name="csX14" fmla="*/ 376779 w 376779"/>
              <a:gd name="csY14" fmla="*/ 722565 h 1496370"/>
              <a:gd name="csX15" fmla="*/ 374950 w 376779"/>
              <a:gd name="csY15" fmla="*/ 724980 h 1496370"/>
              <a:gd name="csX16" fmla="*/ 376779 w 376779"/>
              <a:gd name="csY16" fmla="*/ 823403 h 1496370"/>
              <a:gd name="csX17" fmla="*/ 375401 w 376779"/>
              <a:gd name="csY17" fmla="*/ 825223 h 1496370"/>
              <a:gd name="csX18" fmla="*/ 376779 w 376779"/>
              <a:gd name="csY18" fmla="*/ 899394 h 1496370"/>
              <a:gd name="csX19" fmla="*/ 374978 w 376779"/>
              <a:gd name="csY19" fmla="*/ 901772 h 1496370"/>
              <a:gd name="csX20" fmla="*/ 376779 w 376779"/>
              <a:gd name="csY20" fmla="*/ 998688 h 1496370"/>
              <a:gd name="csX21" fmla="*/ 0 w 376779"/>
              <a:gd name="csY21" fmla="*/ 1496370 h 1496370"/>
              <a:gd name="csX22" fmla="*/ 0 w 376779"/>
              <a:gd name="csY22" fmla="*/ 490538 h 1496370"/>
              <a:gd name="csX23" fmla="*/ 374397 w 376779"/>
              <a:gd name="csY23"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5735 w 376779"/>
              <a:gd name="csY4" fmla="*/ 351139 h 1496370"/>
              <a:gd name="csX5" fmla="*/ 376779 w 376779"/>
              <a:gd name="csY5" fmla="*/ 407307 h 1496370"/>
              <a:gd name="csX6" fmla="*/ 376779 w 376779"/>
              <a:gd name="csY6" fmla="*/ 452029 h 1496370"/>
              <a:gd name="csX7" fmla="*/ 376779 w 376779"/>
              <a:gd name="csY7" fmla="*/ 552867 h 1496370"/>
              <a:gd name="csX8" fmla="*/ 375401 w 376779"/>
              <a:gd name="csY8" fmla="*/ 554687 h 1496370"/>
              <a:gd name="csX9" fmla="*/ 376779 w 376779"/>
              <a:gd name="csY9" fmla="*/ 628858 h 1496370"/>
              <a:gd name="csX10" fmla="*/ 375891 w 376779"/>
              <a:gd name="csY10" fmla="*/ 630031 h 1496370"/>
              <a:gd name="csX11" fmla="*/ 376779 w 376779"/>
              <a:gd name="csY11" fmla="*/ 677843 h 1496370"/>
              <a:gd name="csX12" fmla="*/ 375968 w 376779"/>
              <a:gd name="csY12" fmla="*/ 678914 h 1496370"/>
              <a:gd name="csX13" fmla="*/ 376779 w 376779"/>
              <a:gd name="csY13" fmla="*/ 722565 h 1496370"/>
              <a:gd name="csX14" fmla="*/ 374950 w 376779"/>
              <a:gd name="csY14" fmla="*/ 724980 h 1496370"/>
              <a:gd name="csX15" fmla="*/ 376779 w 376779"/>
              <a:gd name="csY15" fmla="*/ 823403 h 1496370"/>
              <a:gd name="csX16" fmla="*/ 375401 w 376779"/>
              <a:gd name="csY16" fmla="*/ 825223 h 1496370"/>
              <a:gd name="csX17" fmla="*/ 376779 w 376779"/>
              <a:gd name="csY17" fmla="*/ 899394 h 1496370"/>
              <a:gd name="csX18" fmla="*/ 374978 w 376779"/>
              <a:gd name="csY18" fmla="*/ 901772 h 1496370"/>
              <a:gd name="csX19" fmla="*/ 376779 w 376779"/>
              <a:gd name="csY19" fmla="*/ 998688 h 1496370"/>
              <a:gd name="csX20" fmla="*/ 0 w 376779"/>
              <a:gd name="csY20" fmla="*/ 1496370 h 1496370"/>
              <a:gd name="csX21" fmla="*/ 0 w 376779"/>
              <a:gd name="csY21" fmla="*/ 490538 h 1496370"/>
              <a:gd name="csX22" fmla="*/ 374397 w 376779"/>
              <a:gd name="csY22"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07307 h 1496370"/>
              <a:gd name="csX5" fmla="*/ 376779 w 376779"/>
              <a:gd name="csY5" fmla="*/ 452029 h 1496370"/>
              <a:gd name="csX6" fmla="*/ 376779 w 376779"/>
              <a:gd name="csY6" fmla="*/ 552867 h 1496370"/>
              <a:gd name="csX7" fmla="*/ 375401 w 376779"/>
              <a:gd name="csY7" fmla="*/ 554687 h 1496370"/>
              <a:gd name="csX8" fmla="*/ 376779 w 376779"/>
              <a:gd name="csY8" fmla="*/ 628858 h 1496370"/>
              <a:gd name="csX9" fmla="*/ 375891 w 376779"/>
              <a:gd name="csY9" fmla="*/ 630031 h 1496370"/>
              <a:gd name="csX10" fmla="*/ 376779 w 376779"/>
              <a:gd name="csY10" fmla="*/ 677843 h 1496370"/>
              <a:gd name="csX11" fmla="*/ 375968 w 376779"/>
              <a:gd name="csY11" fmla="*/ 678914 h 1496370"/>
              <a:gd name="csX12" fmla="*/ 376779 w 376779"/>
              <a:gd name="csY12" fmla="*/ 722565 h 1496370"/>
              <a:gd name="csX13" fmla="*/ 374950 w 376779"/>
              <a:gd name="csY13" fmla="*/ 724980 h 1496370"/>
              <a:gd name="csX14" fmla="*/ 376779 w 376779"/>
              <a:gd name="csY14" fmla="*/ 823403 h 1496370"/>
              <a:gd name="csX15" fmla="*/ 375401 w 376779"/>
              <a:gd name="csY15" fmla="*/ 825223 h 1496370"/>
              <a:gd name="csX16" fmla="*/ 376779 w 376779"/>
              <a:gd name="csY16" fmla="*/ 899394 h 1496370"/>
              <a:gd name="csX17" fmla="*/ 374978 w 376779"/>
              <a:gd name="csY17" fmla="*/ 901772 h 1496370"/>
              <a:gd name="csX18" fmla="*/ 376779 w 376779"/>
              <a:gd name="csY18" fmla="*/ 998688 h 1496370"/>
              <a:gd name="csX19" fmla="*/ 0 w 376779"/>
              <a:gd name="csY19" fmla="*/ 1496370 h 1496370"/>
              <a:gd name="csX20" fmla="*/ 0 w 376779"/>
              <a:gd name="csY20" fmla="*/ 490538 h 1496370"/>
              <a:gd name="csX21" fmla="*/ 374397 w 376779"/>
              <a:gd name="csY21"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52029 h 1496370"/>
              <a:gd name="csX5" fmla="*/ 376779 w 376779"/>
              <a:gd name="csY5" fmla="*/ 552867 h 1496370"/>
              <a:gd name="csX6" fmla="*/ 375401 w 376779"/>
              <a:gd name="csY6" fmla="*/ 554687 h 1496370"/>
              <a:gd name="csX7" fmla="*/ 376779 w 376779"/>
              <a:gd name="csY7" fmla="*/ 628858 h 1496370"/>
              <a:gd name="csX8" fmla="*/ 375891 w 376779"/>
              <a:gd name="csY8" fmla="*/ 630031 h 1496370"/>
              <a:gd name="csX9" fmla="*/ 376779 w 376779"/>
              <a:gd name="csY9" fmla="*/ 677843 h 1496370"/>
              <a:gd name="csX10" fmla="*/ 375968 w 376779"/>
              <a:gd name="csY10" fmla="*/ 678914 h 1496370"/>
              <a:gd name="csX11" fmla="*/ 376779 w 376779"/>
              <a:gd name="csY11" fmla="*/ 722565 h 1496370"/>
              <a:gd name="csX12" fmla="*/ 374950 w 376779"/>
              <a:gd name="csY12" fmla="*/ 724980 h 1496370"/>
              <a:gd name="csX13" fmla="*/ 376779 w 376779"/>
              <a:gd name="csY13" fmla="*/ 823403 h 1496370"/>
              <a:gd name="csX14" fmla="*/ 375401 w 376779"/>
              <a:gd name="csY14" fmla="*/ 825223 h 1496370"/>
              <a:gd name="csX15" fmla="*/ 376779 w 376779"/>
              <a:gd name="csY15" fmla="*/ 899394 h 1496370"/>
              <a:gd name="csX16" fmla="*/ 374978 w 376779"/>
              <a:gd name="csY16" fmla="*/ 901772 h 1496370"/>
              <a:gd name="csX17" fmla="*/ 376779 w 376779"/>
              <a:gd name="csY17" fmla="*/ 998688 h 1496370"/>
              <a:gd name="csX18" fmla="*/ 0 w 376779"/>
              <a:gd name="csY18" fmla="*/ 1496370 h 1496370"/>
              <a:gd name="csX19" fmla="*/ 0 w 376779"/>
              <a:gd name="csY19" fmla="*/ 490538 h 1496370"/>
              <a:gd name="csX20" fmla="*/ 374397 w 376779"/>
              <a:gd name="csY20" fmla="*/ 0 h 1496370"/>
              <a:gd name="csX0" fmla="*/ 374397 w 376779"/>
              <a:gd name="csY0" fmla="*/ 0 h 1496370"/>
              <a:gd name="csX1" fmla="*/ 376779 w 376779"/>
              <a:gd name="csY1" fmla="*/ 273770 h 1496370"/>
              <a:gd name="csX2" fmla="*/ 376779 w 376779"/>
              <a:gd name="csY2" fmla="*/ 349761 h 1496370"/>
              <a:gd name="csX3" fmla="*/ 376779 w 376779"/>
              <a:gd name="csY3" fmla="*/ 452029 h 1496370"/>
              <a:gd name="csX4" fmla="*/ 376779 w 376779"/>
              <a:gd name="csY4" fmla="*/ 552867 h 1496370"/>
              <a:gd name="csX5" fmla="*/ 375401 w 376779"/>
              <a:gd name="csY5" fmla="*/ 554687 h 1496370"/>
              <a:gd name="csX6" fmla="*/ 376779 w 376779"/>
              <a:gd name="csY6" fmla="*/ 628858 h 1496370"/>
              <a:gd name="csX7" fmla="*/ 375891 w 376779"/>
              <a:gd name="csY7" fmla="*/ 630031 h 1496370"/>
              <a:gd name="csX8" fmla="*/ 376779 w 376779"/>
              <a:gd name="csY8" fmla="*/ 677843 h 1496370"/>
              <a:gd name="csX9" fmla="*/ 375968 w 376779"/>
              <a:gd name="csY9" fmla="*/ 678914 h 1496370"/>
              <a:gd name="csX10" fmla="*/ 376779 w 376779"/>
              <a:gd name="csY10" fmla="*/ 722565 h 1496370"/>
              <a:gd name="csX11" fmla="*/ 374950 w 376779"/>
              <a:gd name="csY11" fmla="*/ 724980 h 1496370"/>
              <a:gd name="csX12" fmla="*/ 376779 w 376779"/>
              <a:gd name="csY12" fmla="*/ 823403 h 1496370"/>
              <a:gd name="csX13" fmla="*/ 375401 w 376779"/>
              <a:gd name="csY13" fmla="*/ 825223 h 1496370"/>
              <a:gd name="csX14" fmla="*/ 376779 w 376779"/>
              <a:gd name="csY14" fmla="*/ 899394 h 1496370"/>
              <a:gd name="csX15" fmla="*/ 374978 w 376779"/>
              <a:gd name="csY15" fmla="*/ 901772 h 1496370"/>
              <a:gd name="csX16" fmla="*/ 376779 w 376779"/>
              <a:gd name="csY16" fmla="*/ 998688 h 1496370"/>
              <a:gd name="csX17" fmla="*/ 0 w 376779"/>
              <a:gd name="csY17" fmla="*/ 1496370 h 1496370"/>
              <a:gd name="csX18" fmla="*/ 0 w 376779"/>
              <a:gd name="csY18" fmla="*/ 490538 h 1496370"/>
              <a:gd name="csX19" fmla="*/ 374397 w 376779"/>
              <a:gd name="csY19" fmla="*/ 0 h 1496370"/>
              <a:gd name="csX0" fmla="*/ 374397 w 376779"/>
              <a:gd name="csY0" fmla="*/ 0 h 1496370"/>
              <a:gd name="csX1" fmla="*/ 376779 w 376779"/>
              <a:gd name="csY1" fmla="*/ 273770 h 1496370"/>
              <a:gd name="csX2" fmla="*/ 376779 w 376779"/>
              <a:gd name="csY2" fmla="*/ 452029 h 1496370"/>
              <a:gd name="csX3" fmla="*/ 376779 w 376779"/>
              <a:gd name="csY3" fmla="*/ 552867 h 1496370"/>
              <a:gd name="csX4" fmla="*/ 375401 w 376779"/>
              <a:gd name="csY4" fmla="*/ 554687 h 1496370"/>
              <a:gd name="csX5" fmla="*/ 376779 w 376779"/>
              <a:gd name="csY5" fmla="*/ 628858 h 1496370"/>
              <a:gd name="csX6" fmla="*/ 375891 w 376779"/>
              <a:gd name="csY6" fmla="*/ 630031 h 1496370"/>
              <a:gd name="csX7" fmla="*/ 376779 w 376779"/>
              <a:gd name="csY7" fmla="*/ 677843 h 1496370"/>
              <a:gd name="csX8" fmla="*/ 375968 w 376779"/>
              <a:gd name="csY8" fmla="*/ 678914 h 1496370"/>
              <a:gd name="csX9" fmla="*/ 376779 w 376779"/>
              <a:gd name="csY9" fmla="*/ 722565 h 1496370"/>
              <a:gd name="csX10" fmla="*/ 374950 w 376779"/>
              <a:gd name="csY10" fmla="*/ 724980 h 1496370"/>
              <a:gd name="csX11" fmla="*/ 376779 w 376779"/>
              <a:gd name="csY11" fmla="*/ 823403 h 1496370"/>
              <a:gd name="csX12" fmla="*/ 375401 w 376779"/>
              <a:gd name="csY12" fmla="*/ 825223 h 1496370"/>
              <a:gd name="csX13" fmla="*/ 376779 w 376779"/>
              <a:gd name="csY13" fmla="*/ 899394 h 1496370"/>
              <a:gd name="csX14" fmla="*/ 374978 w 376779"/>
              <a:gd name="csY14" fmla="*/ 901772 h 1496370"/>
              <a:gd name="csX15" fmla="*/ 376779 w 376779"/>
              <a:gd name="csY15" fmla="*/ 998688 h 1496370"/>
              <a:gd name="csX16" fmla="*/ 0 w 376779"/>
              <a:gd name="csY16" fmla="*/ 1496370 h 1496370"/>
              <a:gd name="csX17" fmla="*/ 0 w 376779"/>
              <a:gd name="csY17" fmla="*/ 490538 h 1496370"/>
              <a:gd name="csX18" fmla="*/ 374397 w 376779"/>
              <a:gd name="csY18"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4950 w 376779"/>
              <a:gd name="csY9" fmla="*/ 724980 h 1496370"/>
              <a:gd name="csX10" fmla="*/ 376779 w 376779"/>
              <a:gd name="csY10" fmla="*/ 823403 h 1496370"/>
              <a:gd name="csX11" fmla="*/ 375401 w 376779"/>
              <a:gd name="csY11" fmla="*/ 825223 h 1496370"/>
              <a:gd name="csX12" fmla="*/ 376779 w 376779"/>
              <a:gd name="csY12" fmla="*/ 899394 h 1496370"/>
              <a:gd name="csX13" fmla="*/ 374978 w 376779"/>
              <a:gd name="csY13" fmla="*/ 901772 h 1496370"/>
              <a:gd name="csX14" fmla="*/ 376779 w 376779"/>
              <a:gd name="csY14" fmla="*/ 998688 h 1496370"/>
              <a:gd name="csX15" fmla="*/ 0 w 376779"/>
              <a:gd name="csY15" fmla="*/ 1496370 h 1496370"/>
              <a:gd name="csX16" fmla="*/ 0 w 376779"/>
              <a:gd name="csY16" fmla="*/ 490538 h 1496370"/>
              <a:gd name="csX17" fmla="*/ 374397 w 376779"/>
              <a:gd name="csY17"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5401 w 376779"/>
              <a:gd name="csY10" fmla="*/ 825223 h 1496370"/>
              <a:gd name="csX11" fmla="*/ 376779 w 376779"/>
              <a:gd name="csY11" fmla="*/ 899394 h 1496370"/>
              <a:gd name="csX12" fmla="*/ 374978 w 376779"/>
              <a:gd name="csY12" fmla="*/ 901772 h 1496370"/>
              <a:gd name="csX13" fmla="*/ 376779 w 376779"/>
              <a:gd name="csY13" fmla="*/ 998688 h 1496370"/>
              <a:gd name="csX14" fmla="*/ 0 w 376779"/>
              <a:gd name="csY14" fmla="*/ 1496370 h 1496370"/>
              <a:gd name="csX15" fmla="*/ 0 w 376779"/>
              <a:gd name="csY15" fmla="*/ 490538 h 1496370"/>
              <a:gd name="csX16" fmla="*/ 374397 w 376779"/>
              <a:gd name="csY16"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6779 w 376779"/>
              <a:gd name="csY10" fmla="*/ 899394 h 1496370"/>
              <a:gd name="csX11" fmla="*/ 374978 w 376779"/>
              <a:gd name="csY11" fmla="*/ 901772 h 1496370"/>
              <a:gd name="csX12" fmla="*/ 376779 w 376779"/>
              <a:gd name="csY12" fmla="*/ 998688 h 1496370"/>
              <a:gd name="csX13" fmla="*/ 0 w 376779"/>
              <a:gd name="csY13" fmla="*/ 1496370 h 1496370"/>
              <a:gd name="csX14" fmla="*/ 0 w 376779"/>
              <a:gd name="csY14" fmla="*/ 490538 h 1496370"/>
              <a:gd name="csX15" fmla="*/ 374397 w 376779"/>
              <a:gd name="csY15" fmla="*/ 0 h 1496370"/>
              <a:gd name="csX0" fmla="*/ 374397 w 376779"/>
              <a:gd name="csY0" fmla="*/ 0 h 1496370"/>
              <a:gd name="csX1" fmla="*/ 376779 w 376779"/>
              <a:gd name="csY1" fmla="*/ 273770 h 1496370"/>
              <a:gd name="csX2" fmla="*/ 376779 w 376779"/>
              <a:gd name="csY2" fmla="*/ 552867 h 1496370"/>
              <a:gd name="csX3" fmla="*/ 376779 w 376779"/>
              <a:gd name="csY3" fmla="*/ 628858 h 1496370"/>
              <a:gd name="csX4" fmla="*/ 375891 w 376779"/>
              <a:gd name="csY4" fmla="*/ 630031 h 1496370"/>
              <a:gd name="csX5" fmla="*/ 376779 w 376779"/>
              <a:gd name="csY5" fmla="*/ 677843 h 1496370"/>
              <a:gd name="csX6" fmla="*/ 375968 w 376779"/>
              <a:gd name="csY6" fmla="*/ 678914 h 1496370"/>
              <a:gd name="csX7" fmla="*/ 376779 w 376779"/>
              <a:gd name="csY7" fmla="*/ 722565 h 1496370"/>
              <a:gd name="csX8" fmla="*/ 376779 w 376779"/>
              <a:gd name="csY8" fmla="*/ 823403 h 1496370"/>
              <a:gd name="csX9" fmla="*/ 376779 w 376779"/>
              <a:gd name="csY9" fmla="*/ 899394 h 1496370"/>
              <a:gd name="csX10" fmla="*/ 374978 w 376779"/>
              <a:gd name="csY10" fmla="*/ 901772 h 1496370"/>
              <a:gd name="csX11" fmla="*/ 376779 w 376779"/>
              <a:gd name="csY11" fmla="*/ 998688 h 1496370"/>
              <a:gd name="csX12" fmla="*/ 0 w 376779"/>
              <a:gd name="csY12" fmla="*/ 1496370 h 1496370"/>
              <a:gd name="csX13" fmla="*/ 0 w 376779"/>
              <a:gd name="csY13" fmla="*/ 490538 h 1496370"/>
              <a:gd name="csX14" fmla="*/ 374397 w 376779"/>
              <a:gd name="csY14"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5968 w 376779"/>
              <a:gd name="csY5" fmla="*/ 678914 h 1496370"/>
              <a:gd name="csX6" fmla="*/ 376779 w 376779"/>
              <a:gd name="csY6" fmla="*/ 722565 h 1496370"/>
              <a:gd name="csX7" fmla="*/ 376779 w 376779"/>
              <a:gd name="csY7" fmla="*/ 823403 h 1496370"/>
              <a:gd name="csX8" fmla="*/ 376779 w 376779"/>
              <a:gd name="csY8" fmla="*/ 899394 h 1496370"/>
              <a:gd name="csX9" fmla="*/ 374978 w 376779"/>
              <a:gd name="csY9" fmla="*/ 901772 h 1496370"/>
              <a:gd name="csX10" fmla="*/ 376779 w 376779"/>
              <a:gd name="csY10" fmla="*/ 998688 h 1496370"/>
              <a:gd name="csX11" fmla="*/ 0 w 376779"/>
              <a:gd name="csY11" fmla="*/ 1496370 h 1496370"/>
              <a:gd name="csX12" fmla="*/ 0 w 376779"/>
              <a:gd name="csY12" fmla="*/ 490538 h 1496370"/>
              <a:gd name="csX13" fmla="*/ 374397 w 376779"/>
              <a:gd name="csY13"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722565 h 1496370"/>
              <a:gd name="csX6" fmla="*/ 376779 w 376779"/>
              <a:gd name="csY6" fmla="*/ 823403 h 1496370"/>
              <a:gd name="csX7" fmla="*/ 376779 w 376779"/>
              <a:gd name="csY7" fmla="*/ 899394 h 1496370"/>
              <a:gd name="csX8" fmla="*/ 374978 w 376779"/>
              <a:gd name="csY8" fmla="*/ 901772 h 1496370"/>
              <a:gd name="csX9" fmla="*/ 376779 w 376779"/>
              <a:gd name="csY9" fmla="*/ 998688 h 1496370"/>
              <a:gd name="csX10" fmla="*/ 0 w 376779"/>
              <a:gd name="csY10" fmla="*/ 1496370 h 1496370"/>
              <a:gd name="csX11" fmla="*/ 0 w 376779"/>
              <a:gd name="csY11" fmla="*/ 490538 h 1496370"/>
              <a:gd name="csX12" fmla="*/ 374397 w 376779"/>
              <a:gd name="csY12"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823403 h 1496370"/>
              <a:gd name="csX6" fmla="*/ 376779 w 376779"/>
              <a:gd name="csY6" fmla="*/ 899394 h 1496370"/>
              <a:gd name="csX7" fmla="*/ 374978 w 376779"/>
              <a:gd name="csY7" fmla="*/ 901772 h 1496370"/>
              <a:gd name="csX8" fmla="*/ 376779 w 376779"/>
              <a:gd name="csY8" fmla="*/ 998688 h 1496370"/>
              <a:gd name="csX9" fmla="*/ 0 w 376779"/>
              <a:gd name="csY9" fmla="*/ 1496370 h 1496370"/>
              <a:gd name="csX10" fmla="*/ 0 w 376779"/>
              <a:gd name="csY10" fmla="*/ 490538 h 1496370"/>
              <a:gd name="csX11" fmla="*/ 374397 w 376779"/>
              <a:gd name="csY11" fmla="*/ 0 h 1496370"/>
              <a:gd name="csX0" fmla="*/ 374397 w 376779"/>
              <a:gd name="csY0" fmla="*/ 0 h 1496370"/>
              <a:gd name="csX1" fmla="*/ 376779 w 376779"/>
              <a:gd name="csY1" fmla="*/ 628858 h 1496370"/>
              <a:gd name="csX2" fmla="*/ 375891 w 376779"/>
              <a:gd name="csY2" fmla="*/ 630031 h 1496370"/>
              <a:gd name="csX3" fmla="*/ 376779 w 376779"/>
              <a:gd name="csY3" fmla="*/ 677843 h 1496370"/>
              <a:gd name="csX4" fmla="*/ 376779 w 376779"/>
              <a:gd name="csY4" fmla="*/ 823403 h 1496370"/>
              <a:gd name="csX5" fmla="*/ 376779 w 376779"/>
              <a:gd name="csY5" fmla="*/ 899394 h 1496370"/>
              <a:gd name="csX6" fmla="*/ 374978 w 376779"/>
              <a:gd name="csY6" fmla="*/ 901772 h 1496370"/>
              <a:gd name="csX7" fmla="*/ 376779 w 376779"/>
              <a:gd name="csY7" fmla="*/ 998688 h 1496370"/>
              <a:gd name="csX8" fmla="*/ 0 w 376779"/>
              <a:gd name="csY8" fmla="*/ 1496370 h 1496370"/>
              <a:gd name="csX9" fmla="*/ 0 w 376779"/>
              <a:gd name="csY9" fmla="*/ 490538 h 1496370"/>
              <a:gd name="csX10" fmla="*/ 374397 w 376779"/>
              <a:gd name="csY10" fmla="*/ 0 h 1496370"/>
              <a:gd name="csX0" fmla="*/ 374397 w 376779"/>
              <a:gd name="csY0" fmla="*/ 0 h 1496370"/>
              <a:gd name="csX1" fmla="*/ 376779 w 376779"/>
              <a:gd name="csY1" fmla="*/ 628858 h 1496370"/>
              <a:gd name="csX2" fmla="*/ 376779 w 376779"/>
              <a:gd name="csY2" fmla="*/ 677843 h 1496370"/>
              <a:gd name="csX3" fmla="*/ 376779 w 376779"/>
              <a:gd name="csY3" fmla="*/ 823403 h 1496370"/>
              <a:gd name="csX4" fmla="*/ 376779 w 376779"/>
              <a:gd name="csY4" fmla="*/ 899394 h 1496370"/>
              <a:gd name="csX5" fmla="*/ 374978 w 376779"/>
              <a:gd name="csY5" fmla="*/ 901772 h 1496370"/>
              <a:gd name="csX6" fmla="*/ 376779 w 376779"/>
              <a:gd name="csY6" fmla="*/ 998688 h 1496370"/>
              <a:gd name="csX7" fmla="*/ 0 w 376779"/>
              <a:gd name="csY7" fmla="*/ 1496370 h 1496370"/>
              <a:gd name="csX8" fmla="*/ 0 w 376779"/>
              <a:gd name="csY8" fmla="*/ 490538 h 1496370"/>
              <a:gd name="csX9" fmla="*/ 374397 w 376779"/>
              <a:gd name="csY9"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4978 w 376779"/>
              <a:gd name="csY4" fmla="*/ 901772 h 1496370"/>
              <a:gd name="csX5" fmla="*/ 376779 w 376779"/>
              <a:gd name="csY5" fmla="*/ 998688 h 1496370"/>
              <a:gd name="csX6" fmla="*/ 0 w 376779"/>
              <a:gd name="csY6" fmla="*/ 1496370 h 1496370"/>
              <a:gd name="csX7" fmla="*/ 0 w 376779"/>
              <a:gd name="csY7" fmla="*/ 490538 h 1496370"/>
              <a:gd name="csX8" fmla="*/ 374397 w 376779"/>
              <a:gd name="csY8"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6779 w 376779"/>
              <a:gd name="csY4" fmla="*/ 998688 h 1496370"/>
              <a:gd name="csX5" fmla="*/ 0 w 376779"/>
              <a:gd name="csY5" fmla="*/ 1496370 h 1496370"/>
              <a:gd name="csX6" fmla="*/ 0 w 376779"/>
              <a:gd name="csY6" fmla="*/ 490538 h 1496370"/>
              <a:gd name="csX7" fmla="*/ 374397 w 376779"/>
              <a:gd name="csY7" fmla="*/ 0 h 1496370"/>
              <a:gd name="csX0" fmla="*/ 374397 w 376779"/>
              <a:gd name="csY0" fmla="*/ 0 h 1496370"/>
              <a:gd name="csX1" fmla="*/ 376779 w 376779"/>
              <a:gd name="csY1" fmla="*/ 823403 h 1496370"/>
              <a:gd name="csX2" fmla="*/ 376779 w 376779"/>
              <a:gd name="csY2" fmla="*/ 899394 h 1496370"/>
              <a:gd name="csX3" fmla="*/ 376779 w 376779"/>
              <a:gd name="csY3" fmla="*/ 998688 h 1496370"/>
              <a:gd name="csX4" fmla="*/ 0 w 376779"/>
              <a:gd name="csY4" fmla="*/ 1496370 h 1496370"/>
              <a:gd name="csX5" fmla="*/ 0 w 376779"/>
              <a:gd name="csY5" fmla="*/ 490538 h 1496370"/>
              <a:gd name="csX6" fmla="*/ 374397 w 376779"/>
              <a:gd name="csY6" fmla="*/ 0 h 1496370"/>
              <a:gd name="csX0" fmla="*/ 374397 w 376779"/>
              <a:gd name="csY0" fmla="*/ 0 h 1496370"/>
              <a:gd name="csX1" fmla="*/ 376779 w 376779"/>
              <a:gd name="csY1" fmla="*/ 899394 h 1496370"/>
              <a:gd name="csX2" fmla="*/ 376779 w 376779"/>
              <a:gd name="csY2" fmla="*/ 998688 h 1496370"/>
              <a:gd name="csX3" fmla="*/ 0 w 376779"/>
              <a:gd name="csY3" fmla="*/ 1496370 h 1496370"/>
              <a:gd name="csX4" fmla="*/ 0 w 376779"/>
              <a:gd name="csY4" fmla="*/ 490538 h 1496370"/>
              <a:gd name="csX5" fmla="*/ 374397 w 376779"/>
              <a:gd name="csY5" fmla="*/ 0 h 1496370"/>
              <a:gd name="csX0" fmla="*/ 374397 w 376779"/>
              <a:gd name="csY0" fmla="*/ 0 h 1496370"/>
              <a:gd name="csX1" fmla="*/ 376779 w 376779"/>
              <a:gd name="csY1" fmla="*/ 998688 h 1496370"/>
              <a:gd name="csX2" fmla="*/ 0 w 376779"/>
              <a:gd name="csY2" fmla="*/ 1496370 h 1496370"/>
              <a:gd name="csX3" fmla="*/ 0 w 376779"/>
              <a:gd name="csY3" fmla="*/ 490538 h 1496370"/>
              <a:gd name="csX4" fmla="*/ 374397 w 376779"/>
              <a:gd name="csY4" fmla="*/ 0 h 1496370"/>
            </a:gdLst>
            <a:ahLst/>
            <a:cxnLst>
              <a:cxn ang="0">
                <a:pos x="csX0" y="csY0"/>
              </a:cxn>
              <a:cxn ang="0">
                <a:pos x="csX1" y="csY1"/>
              </a:cxn>
              <a:cxn ang="0">
                <a:pos x="csX2" y="csY2"/>
              </a:cxn>
              <a:cxn ang="0">
                <a:pos x="csX3" y="csY3"/>
              </a:cxn>
              <a:cxn ang="0">
                <a:pos x="csX4" y="csY4"/>
              </a:cxn>
            </a:cxnLst>
            <a:rect l="l" t="t" r="r" b="b"/>
            <a:pathLst>
              <a:path w="376779" h="1496370">
                <a:moveTo>
                  <a:pt x="374397" y="0"/>
                </a:moveTo>
                <a:lnTo>
                  <a:pt x="376779" y="998688"/>
                </a:lnTo>
                <a:lnTo>
                  <a:pt x="0" y="1496370"/>
                </a:lnTo>
                <a:lnTo>
                  <a:pt x="0" y="490538"/>
                </a:lnTo>
                <a:lnTo>
                  <a:pt x="374397" y="0"/>
                </a:lnTo>
                <a:close/>
              </a:path>
            </a:pathLst>
          </a:cu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0" name="平行四辺形 139">
            <a:extLst>
              <a:ext uri="{FF2B5EF4-FFF2-40B4-BE49-F238E27FC236}">
                <a16:creationId xmlns:a16="http://schemas.microsoft.com/office/drawing/2014/main" id="{C04E3920-B4BF-3023-8FBD-CDA9BED6C50D}"/>
              </a:ext>
            </a:extLst>
          </p:cNvPr>
          <p:cNvSpPr/>
          <p:nvPr/>
        </p:nvSpPr>
        <p:spPr>
          <a:xfrm>
            <a:off x="3989478"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44" name="グループ化 143">
            <a:extLst>
              <a:ext uri="{FF2B5EF4-FFF2-40B4-BE49-F238E27FC236}">
                <a16:creationId xmlns:a16="http://schemas.microsoft.com/office/drawing/2014/main" id="{126B0464-5549-DFB2-B853-FD78AA383CEB}"/>
              </a:ext>
            </a:extLst>
          </p:cNvPr>
          <p:cNvGrpSpPr/>
          <p:nvPr/>
        </p:nvGrpSpPr>
        <p:grpSpPr>
          <a:xfrm>
            <a:off x="4067446" y="2704522"/>
            <a:ext cx="454975" cy="244955"/>
            <a:chOff x="5508858" y="1245969"/>
            <a:chExt cx="769075" cy="414064"/>
          </a:xfrm>
        </p:grpSpPr>
        <p:sp>
          <p:nvSpPr>
            <p:cNvPr id="141" name="円柱 140">
              <a:extLst>
                <a:ext uri="{FF2B5EF4-FFF2-40B4-BE49-F238E27FC236}">
                  <a16:creationId xmlns:a16="http://schemas.microsoft.com/office/drawing/2014/main" id="{14EF3B94-A935-11E8-7F51-C783EF1849E0}"/>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3" name="フリーフォーム: 図形 142">
              <a:extLst>
                <a:ext uri="{FF2B5EF4-FFF2-40B4-BE49-F238E27FC236}">
                  <a16:creationId xmlns:a16="http://schemas.microsoft.com/office/drawing/2014/main" id="{7F5AAD4F-DD25-442D-321B-12AFA13D3F35}"/>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49" name="平行四辺形 148">
            <a:extLst>
              <a:ext uri="{FF2B5EF4-FFF2-40B4-BE49-F238E27FC236}">
                <a16:creationId xmlns:a16="http://schemas.microsoft.com/office/drawing/2014/main" id="{2E5B111A-65B3-CBC0-B5BB-F272E11B089B}"/>
              </a:ext>
            </a:extLst>
          </p:cNvPr>
          <p:cNvSpPr/>
          <p:nvPr/>
        </p:nvSpPr>
        <p:spPr>
          <a:xfrm>
            <a:off x="4768866"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50" name="グループ化 149">
            <a:extLst>
              <a:ext uri="{FF2B5EF4-FFF2-40B4-BE49-F238E27FC236}">
                <a16:creationId xmlns:a16="http://schemas.microsoft.com/office/drawing/2014/main" id="{B01ED3B4-5A80-145E-0625-B008A7B73516}"/>
              </a:ext>
            </a:extLst>
          </p:cNvPr>
          <p:cNvGrpSpPr/>
          <p:nvPr/>
        </p:nvGrpSpPr>
        <p:grpSpPr>
          <a:xfrm>
            <a:off x="4664517" y="2704522"/>
            <a:ext cx="454975" cy="244955"/>
            <a:chOff x="5508858" y="1245969"/>
            <a:chExt cx="769075" cy="414064"/>
          </a:xfrm>
        </p:grpSpPr>
        <p:sp>
          <p:nvSpPr>
            <p:cNvPr id="151" name="円柱 150">
              <a:extLst>
                <a:ext uri="{FF2B5EF4-FFF2-40B4-BE49-F238E27FC236}">
                  <a16:creationId xmlns:a16="http://schemas.microsoft.com/office/drawing/2014/main" id="{72EEFCA8-B3CA-4090-B980-FE01BF7FF374}"/>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2" name="フリーフォーム: 図形 151">
              <a:extLst>
                <a:ext uri="{FF2B5EF4-FFF2-40B4-BE49-F238E27FC236}">
                  <a16:creationId xmlns:a16="http://schemas.microsoft.com/office/drawing/2014/main" id="{26F78855-0344-094C-0F9A-142832564A2C}"/>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53" name="グループ化 152">
            <a:extLst>
              <a:ext uri="{FF2B5EF4-FFF2-40B4-BE49-F238E27FC236}">
                <a16:creationId xmlns:a16="http://schemas.microsoft.com/office/drawing/2014/main" id="{1E13E28A-66AD-3EB1-5982-4DD6FD6C4E0D}"/>
              </a:ext>
            </a:extLst>
          </p:cNvPr>
          <p:cNvGrpSpPr/>
          <p:nvPr/>
        </p:nvGrpSpPr>
        <p:grpSpPr>
          <a:xfrm>
            <a:off x="3742291" y="2745968"/>
            <a:ext cx="522741" cy="594789"/>
            <a:chOff x="5377062" y="1288945"/>
            <a:chExt cx="1197171" cy="1362175"/>
          </a:xfrm>
        </p:grpSpPr>
        <p:grpSp>
          <p:nvGrpSpPr>
            <p:cNvPr id="154" name="グループ化 153">
              <a:extLst>
                <a:ext uri="{FF2B5EF4-FFF2-40B4-BE49-F238E27FC236}">
                  <a16:creationId xmlns:a16="http://schemas.microsoft.com/office/drawing/2014/main" id="{51B0F141-32F4-112D-DB4B-BFFB69A2E48A}"/>
                </a:ext>
              </a:extLst>
            </p:cNvPr>
            <p:cNvGrpSpPr/>
            <p:nvPr/>
          </p:nvGrpSpPr>
          <p:grpSpPr>
            <a:xfrm>
              <a:off x="5377062" y="1729886"/>
              <a:ext cx="1197171" cy="921234"/>
              <a:chOff x="3586748" y="4563463"/>
              <a:chExt cx="1197171" cy="921234"/>
            </a:xfrm>
          </p:grpSpPr>
          <p:grpSp>
            <p:nvGrpSpPr>
              <p:cNvPr id="156" name="グループ化 155">
                <a:extLst>
                  <a:ext uri="{FF2B5EF4-FFF2-40B4-BE49-F238E27FC236}">
                    <a16:creationId xmlns:a16="http://schemas.microsoft.com/office/drawing/2014/main" id="{BDB4847F-5C9A-50C1-7BE9-F4436E479938}"/>
                  </a:ext>
                </a:extLst>
              </p:cNvPr>
              <p:cNvGrpSpPr/>
              <p:nvPr/>
            </p:nvGrpSpPr>
            <p:grpSpPr>
              <a:xfrm rot="6598350">
                <a:off x="4356138" y="4974041"/>
                <a:ext cx="284831" cy="570730"/>
                <a:chOff x="4524741" y="4458726"/>
                <a:chExt cx="284831" cy="570730"/>
              </a:xfrm>
            </p:grpSpPr>
            <p:sp>
              <p:nvSpPr>
                <p:cNvPr id="167" name="正方形/長方形 166">
                  <a:extLst>
                    <a:ext uri="{FF2B5EF4-FFF2-40B4-BE49-F238E27FC236}">
                      <a16:creationId xmlns:a16="http://schemas.microsoft.com/office/drawing/2014/main" id="{39930B98-1305-077F-3D4D-8171B111EB32}"/>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68" name="楕円 167">
                  <a:extLst>
                    <a:ext uri="{FF2B5EF4-FFF2-40B4-BE49-F238E27FC236}">
                      <a16:creationId xmlns:a16="http://schemas.microsoft.com/office/drawing/2014/main" id="{997C0617-AE14-1047-0112-A5C1A0F70137}"/>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57" name="正方形/長方形 156">
                <a:extLst>
                  <a:ext uri="{FF2B5EF4-FFF2-40B4-BE49-F238E27FC236}">
                    <a16:creationId xmlns:a16="http://schemas.microsoft.com/office/drawing/2014/main" id="{44E34F5D-DE05-C586-B6F6-6C4F1C458AFF}"/>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8" name="楕円 157">
                <a:extLst>
                  <a:ext uri="{FF2B5EF4-FFF2-40B4-BE49-F238E27FC236}">
                    <a16:creationId xmlns:a16="http://schemas.microsoft.com/office/drawing/2014/main" id="{F344977B-8592-7229-D80D-0D3BB5C9A351}"/>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9" name="楕円 158">
                <a:extLst>
                  <a:ext uri="{FF2B5EF4-FFF2-40B4-BE49-F238E27FC236}">
                    <a16:creationId xmlns:a16="http://schemas.microsoft.com/office/drawing/2014/main" id="{5B58BF64-EE4F-B44D-E653-734038EC5CA5}"/>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60" name="グループ化 159">
                <a:extLst>
                  <a:ext uri="{FF2B5EF4-FFF2-40B4-BE49-F238E27FC236}">
                    <a16:creationId xmlns:a16="http://schemas.microsoft.com/office/drawing/2014/main" id="{D8DE1BA8-BCD8-6793-5353-CA275DA1C756}"/>
                  </a:ext>
                </a:extLst>
              </p:cNvPr>
              <p:cNvGrpSpPr/>
              <p:nvPr/>
            </p:nvGrpSpPr>
            <p:grpSpPr>
              <a:xfrm>
                <a:off x="3859156" y="4847228"/>
                <a:ext cx="651951" cy="215607"/>
                <a:chOff x="2338400" y="4351641"/>
                <a:chExt cx="1274303" cy="275484"/>
              </a:xfrm>
            </p:grpSpPr>
            <p:grpSp>
              <p:nvGrpSpPr>
                <p:cNvPr id="161" name="グループ化 160">
                  <a:extLst>
                    <a:ext uri="{FF2B5EF4-FFF2-40B4-BE49-F238E27FC236}">
                      <a16:creationId xmlns:a16="http://schemas.microsoft.com/office/drawing/2014/main" id="{F8FDC351-D465-2935-4BC8-250BB281D1E8}"/>
                    </a:ext>
                  </a:extLst>
                </p:cNvPr>
                <p:cNvGrpSpPr/>
                <p:nvPr/>
              </p:nvGrpSpPr>
              <p:grpSpPr>
                <a:xfrm>
                  <a:off x="3136453" y="4351641"/>
                  <a:ext cx="476250" cy="275484"/>
                  <a:chOff x="4445000" y="4175454"/>
                  <a:chExt cx="1504950" cy="487880"/>
                </a:xfrm>
              </p:grpSpPr>
              <p:cxnSp>
                <p:nvCxnSpPr>
                  <p:cNvPr id="165" name="直線コネクタ 164">
                    <a:extLst>
                      <a:ext uri="{FF2B5EF4-FFF2-40B4-BE49-F238E27FC236}">
                        <a16:creationId xmlns:a16="http://schemas.microsoft.com/office/drawing/2014/main" id="{8ED216C8-5437-39DC-92BC-AE2A218CC42B}"/>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66" name="楕円 165">
                    <a:extLst>
                      <a:ext uri="{FF2B5EF4-FFF2-40B4-BE49-F238E27FC236}">
                        <a16:creationId xmlns:a16="http://schemas.microsoft.com/office/drawing/2014/main" id="{78BF2E2C-D157-30F8-EB7C-A0723707F71B}"/>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62" name="グループ化 161">
                  <a:extLst>
                    <a:ext uri="{FF2B5EF4-FFF2-40B4-BE49-F238E27FC236}">
                      <a16:creationId xmlns:a16="http://schemas.microsoft.com/office/drawing/2014/main" id="{2BCDF24B-5EAF-D433-2AE3-CC66CF8C8771}"/>
                    </a:ext>
                  </a:extLst>
                </p:cNvPr>
                <p:cNvGrpSpPr/>
                <p:nvPr/>
              </p:nvGrpSpPr>
              <p:grpSpPr>
                <a:xfrm flipH="1">
                  <a:off x="2338400" y="4351641"/>
                  <a:ext cx="484731" cy="275484"/>
                  <a:chOff x="4445000" y="4175454"/>
                  <a:chExt cx="1504950" cy="487880"/>
                </a:xfrm>
              </p:grpSpPr>
              <p:cxnSp>
                <p:nvCxnSpPr>
                  <p:cNvPr id="163" name="直線コネクタ 162">
                    <a:extLst>
                      <a:ext uri="{FF2B5EF4-FFF2-40B4-BE49-F238E27FC236}">
                        <a16:creationId xmlns:a16="http://schemas.microsoft.com/office/drawing/2014/main" id="{98CB05AE-D4A3-AC2B-5159-66A2A97EDBD8}"/>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64" name="楕円 163">
                    <a:extLst>
                      <a:ext uri="{FF2B5EF4-FFF2-40B4-BE49-F238E27FC236}">
                        <a16:creationId xmlns:a16="http://schemas.microsoft.com/office/drawing/2014/main" id="{0E7540E4-70CF-813D-45FC-E7AAC9F997B9}"/>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155" name="フリーフォーム: 図形 154">
              <a:extLst>
                <a:ext uri="{FF2B5EF4-FFF2-40B4-BE49-F238E27FC236}">
                  <a16:creationId xmlns:a16="http://schemas.microsoft.com/office/drawing/2014/main" id="{FD6D15E8-A537-3FDF-F7F4-361792E0A58A}"/>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85" name="グループ化 184">
            <a:extLst>
              <a:ext uri="{FF2B5EF4-FFF2-40B4-BE49-F238E27FC236}">
                <a16:creationId xmlns:a16="http://schemas.microsoft.com/office/drawing/2014/main" id="{D8097CE3-6A72-C4AD-AB89-E77EA7FB4F58}"/>
              </a:ext>
            </a:extLst>
          </p:cNvPr>
          <p:cNvGrpSpPr/>
          <p:nvPr/>
        </p:nvGrpSpPr>
        <p:grpSpPr>
          <a:xfrm>
            <a:off x="4395929" y="2745968"/>
            <a:ext cx="522741" cy="594789"/>
            <a:chOff x="5377062" y="1288945"/>
            <a:chExt cx="1197171" cy="1362175"/>
          </a:xfrm>
        </p:grpSpPr>
        <p:grpSp>
          <p:nvGrpSpPr>
            <p:cNvPr id="186" name="グループ化 185">
              <a:extLst>
                <a:ext uri="{FF2B5EF4-FFF2-40B4-BE49-F238E27FC236}">
                  <a16:creationId xmlns:a16="http://schemas.microsoft.com/office/drawing/2014/main" id="{2DCE3FA6-FBFF-2F87-C639-88C979CBEB00}"/>
                </a:ext>
              </a:extLst>
            </p:cNvPr>
            <p:cNvGrpSpPr/>
            <p:nvPr/>
          </p:nvGrpSpPr>
          <p:grpSpPr>
            <a:xfrm>
              <a:off x="5377062" y="1729886"/>
              <a:ext cx="1197171" cy="921234"/>
              <a:chOff x="3586748" y="4563463"/>
              <a:chExt cx="1197171" cy="921234"/>
            </a:xfrm>
          </p:grpSpPr>
          <p:grpSp>
            <p:nvGrpSpPr>
              <p:cNvPr id="188" name="グループ化 187">
                <a:extLst>
                  <a:ext uri="{FF2B5EF4-FFF2-40B4-BE49-F238E27FC236}">
                    <a16:creationId xmlns:a16="http://schemas.microsoft.com/office/drawing/2014/main" id="{B2D7839F-06CA-910A-90D3-839F17A1559A}"/>
                  </a:ext>
                </a:extLst>
              </p:cNvPr>
              <p:cNvGrpSpPr/>
              <p:nvPr/>
            </p:nvGrpSpPr>
            <p:grpSpPr>
              <a:xfrm rot="6598350">
                <a:off x="4356138" y="4974041"/>
                <a:ext cx="284831" cy="570730"/>
                <a:chOff x="4524741" y="4458726"/>
                <a:chExt cx="284831" cy="570730"/>
              </a:xfrm>
            </p:grpSpPr>
            <p:sp>
              <p:nvSpPr>
                <p:cNvPr id="199" name="正方形/長方形 198">
                  <a:extLst>
                    <a:ext uri="{FF2B5EF4-FFF2-40B4-BE49-F238E27FC236}">
                      <a16:creationId xmlns:a16="http://schemas.microsoft.com/office/drawing/2014/main" id="{92C00739-F241-61BE-B4BE-39A1A60ADCCE}"/>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0" name="楕円 199">
                  <a:extLst>
                    <a:ext uri="{FF2B5EF4-FFF2-40B4-BE49-F238E27FC236}">
                      <a16:creationId xmlns:a16="http://schemas.microsoft.com/office/drawing/2014/main" id="{52480161-FC7F-A8FF-2F8D-B9403A14DEB4}"/>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89" name="正方形/長方形 188">
                <a:extLst>
                  <a:ext uri="{FF2B5EF4-FFF2-40B4-BE49-F238E27FC236}">
                    <a16:creationId xmlns:a16="http://schemas.microsoft.com/office/drawing/2014/main" id="{7EF0B2B7-D6CF-CE51-17EF-585A95A19111}"/>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0" name="楕円 189">
                <a:extLst>
                  <a:ext uri="{FF2B5EF4-FFF2-40B4-BE49-F238E27FC236}">
                    <a16:creationId xmlns:a16="http://schemas.microsoft.com/office/drawing/2014/main" id="{C885CBFB-D3C5-25FD-C338-DA2C725F409A}"/>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1" name="楕円 190">
                <a:extLst>
                  <a:ext uri="{FF2B5EF4-FFF2-40B4-BE49-F238E27FC236}">
                    <a16:creationId xmlns:a16="http://schemas.microsoft.com/office/drawing/2014/main" id="{21407CE7-5BCE-A40F-062D-DB05EDBDCEBD}"/>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92" name="グループ化 191">
                <a:extLst>
                  <a:ext uri="{FF2B5EF4-FFF2-40B4-BE49-F238E27FC236}">
                    <a16:creationId xmlns:a16="http://schemas.microsoft.com/office/drawing/2014/main" id="{61D9D3B1-3ACF-0D9C-AFCA-E66E184FBE10}"/>
                  </a:ext>
                </a:extLst>
              </p:cNvPr>
              <p:cNvGrpSpPr/>
              <p:nvPr/>
            </p:nvGrpSpPr>
            <p:grpSpPr>
              <a:xfrm>
                <a:off x="3859156" y="4847228"/>
                <a:ext cx="651951" cy="215607"/>
                <a:chOff x="2338400" y="4351641"/>
                <a:chExt cx="1274303" cy="275484"/>
              </a:xfrm>
            </p:grpSpPr>
            <p:grpSp>
              <p:nvGrpSpPr>
                <p:cNvPr id="193" name="グループ化 192">
                  <a:extLst>
                    <a:ext uri="{FF2B5EF4-FFF2-40B4-BE49-F238E27FC236}">
                      <a16:creationId xmlns:a16="http://schemas.microsoft.com/office/drawing/2014/main" id="{E121B3E8-3DC4-DA16-EE27-0FAAA3ABE3D9}"/>
                    </a:ext>
                  </a:extLst>
                </p:cNvPr>
                <p:cNvGrpSpPr/>
                <p:nvPr/>
              </p:nvGrpSpPr>
              <p:grpSpPr>
                <a:xfrm>
                  <a:off x="3136453" y="4351641"/>
                  <a:ext cx="476250" cy="275484"/>
                  <a:chOff x="4445000" y="4175454"/>
                  <a:chExt cx="1504950" cy="487880"/>
                </a:xfrm>
              </p:grpSpPr>
              <p:cxnSp>
                <p:nvCxnSpPr>
                  <p:cNvPr id="197" name="直線コネクタ 196">
                    <a:extLst>
                      <a:ext uri="{FF2B5EF4-FFF2-40B4-BE49-F238E27FC236}">
                        <a16:creationId xmlns:a16="http://schemas.microsoft.com/office/drawing/2014/main" id="{CCA7CEAD-C4B9-3B5E-0F1D-4470301B417D}"/>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98" name="楕円 197">
                    <a:extLst>
                      <a:ext uri="{FF2B5EF4-FFF2-40B4-BE49-F238E27FC236}">
                        <a16:creationId xmlns:a16="http://schemas.microsoft.com/office/drawing/2014/main" id="{12BA1A5B-3906-A916-595F-350975002C5A}"/>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94" name="グループ化 193">
                  <a:extLst>
                    <a:ext uri="{FF2B5EF4-FFF2-40B4-BE49-F238E27FC236}">
                      <a16:creationId xmlns:a16="http://schemas.microsoft.com/office/drawing/2014/main" id="{C37FCB29-B72E-18B9-B52C-E7CB2DD4E7BE}"/>
                    </a:ext>
                  </a:extLst>
                </p:cNvPr>
                <p:cNvGrpSpPr/>
                <p:nvPr/>
              </p:nvGrpSpPr>
              <p:grpSpPr>
                <a:xfrm flipH="1">
                  <a:off x="2338400" y="4351641"/>
                  <a:ext cx="484731" cy="275484"/>
                  <a:chOff x="4445000" y="4175454"/>
                  <a:chExt cx="1504950" cy="487880"/>
                </a:xfrm>
              </p:grpSpPr>
              <p:cxnSp>
                <p:nvCxnSpPr>
                  <p:cNvPr id="195" name="直線コネクタ 194">
                    <a:extLst>
                      <a:ext uri="{FF2B5EF4-FFF2-40B4-BE49-F238E27FC236}">
                        <a16:creationId xmlns:a16="http://schemas.microsoft.com/office/drawing/2014/main" id="{96D47AD3-6C63-C5F0-BB28-3441897DC409}"/>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96" name="楕円 195">
                    <a:extLst>
                      <a:ext uri="{FF2B5EF4-FFF2-40B4-BE49-F238E27FC236}">
                        <a16:creationId xmlns:a16="http://schemas.microsoft.com/office/drawing/2014/main" id="{A7369F5B-F61D-87FB-6DC3-E8FF2466C726}"/>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187" name="フリーフォーム: 図形 186">
              <a:extLst>
                <a:ext uri="{FF2B5EF4-FFF2-40B4-BE49-F238E27FC236}">
                  <a16:creationId xmlns:a16="http://schemas.microsoft.com/office/drawing/2014/main" id="{B6F647B0-DA03-F3AC-1CD3-45A0FBCD4C62}"/>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70" name="グループ化 269">
            <a:extLst>
              <a:ext uri="{FF2B5EF4-FFF2-40B4-BE49-F238E27FC236}">
                <a16:creationId xmlns:a16="http://schemas.microsoft.com/office/drawing/2014/main" id="{29C4B983-B634-CA04-EB15-E0079213D54D}"/>
              </a:ext>
            </a:extLst>
          </p:cNvPr>
          <p:cNvGrpSpPr/>
          <p:nvPr/>
        </p:nvGrpSpPr>
        <p:grpSpPr>
          <a:xfrm>
            <a:off x="931059" y="2394372"/>
            <a:ext cx="677072" cy="1357715"/>
            <a:chOff x="819148" y="1344463"/>
            <a:chExt cx="971552" cy="1948229"/>
          </a:xfrm>
        </p:grpSpPr>
        <p:sp>
          <p:nvSpPr>
            <p:cNvPr id="265" name="直方体 264">
              <a:extLst>
                <a:ext uri="{FF2B5EF4-FFF2-40B4-BE49-F238E27FC236}">
                  <a16:creationId xmlns:a16="http://schemas.microsoft.com/office/drawing/2014/main" id="{BD48B2A2-BBE9-D351-5B00-7D052E294782}"/>
                </a:ext>
              </a:extLst>
            </p:cNvPr>
            <p:cNvSpPr/>
            <p:nvPr/>
          </p:nvSpPr>
          <p:spPr>
            <a:xfrm>
              <a:off x="838200" y="1991314"/>
              <a:ext cx="952500" cy="1301378"/>
            </a:xfrm>
            <a:prstGeom prst="cube">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7" name="直方体 266">
              <a:extLst>
                <a:ext uri="{FF2B5EF4-FFF2-40B4-BE49-F238E27FC236}">
                  <a16:creationId xmlns:a16="http://schemas.microsoft.com/office/drawing/2014/main" id="{2B6F33A4-AD32-59E8-6342-4FC208766BB2}"/>
                </a:ext>
              </a:extLst>
            </p:cNvPr>
            <p:cNvSpPr/>
            <p:nvPr/>
          </p:nvSpPr>
          <p:spPr>
            <a:xfrm>
              <a:off x="819148" y="2464799"/>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8" name="直方体 267">
              <a:extLst>
                <a:ext uri="{FF2B5EF4-FFF2-40B4-BE49-F238E27FC236}">
                  <a16:creationId xmlns:a16="http://schemas.microsoft.com/office/drawing/2014/main" id="{20FBABF5-671C-B4E6-A743-CDF5CB6BAB87}"/>
                </a:ext>
              </a:extLst>
            </p:cNvPr>
            <p:cNvSpPr/>
            <p:nvPr/>
          </p:nvSpPr>
          <p:spPr>
            <a:xfrm>
              <a:off x="838200" y="1344463"/>
              <a:ext cx="952500" cy="885235"/>
            </a:xfrm>
            <a:prstGeom prst="cube">
              <a:avLst>
                <a:gd name="adj" fmla="val 27690"/>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9" name="直方体 268">
              <a:extLst>
                <a:ext uri="{FF2B5EF4-FFF2-40B4-BE49-F238E27FC236}">
                  <a16:creationId xmlns:a16="http://schemas.microsoft.com/office/drawing/2014/main" id="{1794789D-F082-D8D5-8D92-E333EBBBBE3A}"/>
                </a:ext>
              </a:extLst>
            </p:cNvPr>
            <p:cNvSpPr/>
            <p:nvPr/>
          </p:nvSpPr>
          <p:spPr>
            <a:xfrm>
              <a:off x="819148" y="1737544"/>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75" name="コンテンツ プレースホルダー 2">
            <a:extLst>
              <a:ext uri="{FF2B5EF4-FFF2-40B4-BE49-F238E27FC236}">
                <a16:creationId xmlns:a16="http://schemas.microsoft.com/office/drawing/2014/main" id="{41FE746F-6A10-072A-94C7-8DDA3BC78EC1}"/>
              </a:ext>
            </a:extLst>
          </p:cNvPr>
          <p:cNvSpPr txBox="1">
            <a:spLocks/>
          </p:cNvSpPr>
          <p:nvPr/>
        </p:nvSpPr>
        <p:spPr>
          <a:xfrm>
            <a:off x="838200" y="1093694"/>
            <a:ext cx="10515600" cy="121635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baseline="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baseline="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baseline="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en-US" altLang="ja-JP" dirty="0"/>
              <a:t>Low and Slow</a:t>
            </a:r>
            <a:r>
              <a:rPr lang="ja-JP" altLang="en-US" dirty="0"/>
              <a:t>攻撃：</a:t>
            </a:r>
            <a:br>
              <a:rPr lang="en-US" altLang="ja-JP" dirty="0"/>
            </a:br>
            <a:r>
              <a:rPr lang="ja-JP" altLang="en-US" dirty="0"/>
              <a:t>めちゃくちゃゆっくり食べる</a:t>
            </a:r>
            <a:endParaRPr lang="en-US" altLang="ja-JP" dirty="0"/>
          </a:p>
        </p:txBody>
      </p:sp>
      <p:grpSp>
        <p:nvGrpSpPr>
          <p:cNvPr id="2" name="グループ化 1">
            <a:extLst>
              <a:ext uri="{FF2B5EF4-FFF2-40B4-BE49-F238E27FC236}">
                <a16:creationId xmlns:a16="http://schemas.microsoft.com/office/drawing/2014/main" id="{46BF7F09-6282-747E-215B-05CB368C97C6}"/>
              </a:ext>
            </a:extLst>
          </p:cNvPr>
          <p:cNvGrpSpPr/>
          <p:nvPr/>
        </p:nvGrpSpPr>
        <p:grpSpPr>
          <a:xfrm>
            <a:off x="1534196" y="2394372"/>
            <a:ext cx="677072" cy="1357715"/>
            <a:chOff x="819148" y="1344463"/>
            <a:chExt cx="971552" cy="1948229"/>
          </a:xfrm>
        </p:grpSpPr>
        <p:sp>
          <p:nvSpPr>
            <p:cNvPr id="3" name="直方体 2">
              <a:extLst>
                <a:ext uri="{FF2B5EF4-FFF2-40B4-BE49-F238E27FC236}">
                  <a16:creationId xmlns:a16="http://schemas.microsoft.com/office/drawing/2014/main" id="{A5E5678C-6F41-D271-66D2-13CE83BF946C}"/>
                </a:ext>
              </a:extLst>
            </p:cNvPr>
            <p:cNvSpPr/>
            <p:nvPr/>
          </p:nvSpPr>
          <p:spPr>
            <a:xfrm>
              <a:off x="838200" y="1991314"/>
              <a:ext cx="952500" cy="1301378"/>
            </a:xfrm>
            <a:prstGeom prst="cube">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 name="直方体 4">
              <a:extLst>
                <a:ext uri="{FF2B5EF4-FFF2-40B4-BE49-F238E27FC236}">
                  <a16:creationId xmlns:a16="http://schemas.microsoft.com/office/drawing/2014/main" id="{F47EE3E9-DC49-787A-4AC8-7E22501DDFA4}"/>
                </a:ext>
              </a:extLst>
            </p:cNvPr>
            <p:cNvSpPr/>
            <p:nvPr/>
          </p:nvSpPr>
          <p:spPr>
            <a:xfrm>
              <a:off x="819148" y="2464799"/>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 name="直方体 5">
              <a:extLst>
                <a:ext uri="{FF2B5EF4-FFF2-40B4-BE49-F238E27FC236}">
                  <a16:creationId xmlns:a16="http://schemas.microsoft.com/office/drawing/2014/main" id="{37EA9178-7BE8-608F-4810-215BD27CE63D}"/>
                </a:ext>
              </a:extLst>
            </p:cNvPr>
            <p:cNvSpPr/>
            <p:nvPr/>
          </p:nvSpPr>
          <p:spPr>
            <a:xfrm>
              <a:off x="838200" y="1344463"/>
              <a:ext cx="952500" cy="885235"/>
            </a:xfrm>
            <a:prstGeom prst="cube">
              <a:avLst>
                <a:gd name="adj" fmla="val 27690"/>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 name="直方体 9">
              <a:extLst>
                <a:ext uri="{FF2B5EF4-FFF2-40B4-BE49-F238E27FC236}">
                  <a16:creationId xmlns:a16="http://schemas.microsoft.com/office/drawing/2014/main" id="{CB97265A-0FF0-D6FF-2F28-7B0DD0FA43E7}"/>
                </a:ext>
              </a:extLst>
            </p:cNvPr>
            <p:cNvSpPr/>
            <p:nvPr/>
          </p:nvSpPr>
          <p:spPr>
            <a:xfrm>
              <a:off x="819148" y="1737544"/>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1" name="グループ化 10">
            <a:extLst>
              <a:ext uri="{FF2B5EF4-FFF2-40B4-BE49-F238E27FC236}">
                <a16:creationId xmlns:a16="http://schemas.microsoft.com/office/drawing/2014/main" id="{19BFA51C-4C15-EA2B-D34A-EE07C0CF11E6}"/>
              </a:ext>
            </a:extLst>
          </p:cNvPr>
          <p:cNvGrpSpPr/>
          <p:nvPr/>
        </p:nvGrpSpPr>
        <p:grpSpPr>
          <a:xfrm>
            <a:off x="2143225" y="2394372"/>
            <a:ext cx="677072" cy="1357715"/>
            <a:chOff x="819148" y="1344463"/>
            <a:chExt cx="971552" cy="1948229"/>
          </a:xfrm>
        </p:grpSpPr>
        <p:sp>
          <p:nvSpPr>
            <p:cNvPr id="12" name="直方体 11">
              <a:extLst>
                <a:ext uri="{FF2B5EF4-FFF2-40B4-BE49-F238E27FC236}">
                  <a16:creationId xmlns:a16="http://schemas.microsoft.com/office/drawing/2014/main" id="{F25FD3F3-81AE-CC45-0F46-8CB93DC223FF}"/>
                </a:ext>
              </a:extLst>
            </p:cNvPr>
            <p:cNvSpPr/>
            <p:nvPr/>
          </p:nvSpPr>
          <p:spPr>
            <a:xfrm>
              <a:off x="838200" y="1991314"/>
              <a:ext cx="952500" cy="1301378"/>
            </a:xfrm>
            <a:prstGeom prst="cube">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 name="直方体 12">
              <a:extLst>
                <a:ext uri="{FF2B5EF4-FFF2-40B4-BE49-F238E27FC236}">
                  <a16:creationId xmlns:a16="http://schemas.microsoft.com/office/drawing/2014/main" id="{57B9C306-676D-F7D0-ED13-E7386782A9D6}"/>
                </a:ext>
              </a:extLst>
            </p:cNvPr>
            <p:cNvSpPr/>
            <p:nvPr/>
          </p:nvSpPr>
          <p:spPr>
            <a:xfrm>
              <a:off x="819148" y="2464799"/>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 name="直方体 13">
              <a:extLst>
                <a:ext uri="{FF2B5EF4-FFF2-40B4-BE49-F238E27FC236}">
                  <a16:creationId xmlns:a16="http://schemas.microsoft.com/office/drawing/2014/main" id="{0319BB04-9E92-1559-32CB-BFE845A90F21}"/>
                </a:ext>
              </a:extLst>
            </p:cNvPr>
            <p:cNvSpPr/>
            <p:nvPr/>
          </p:nvSpPr>
          <p:spPr>
            <a:xfrm>
              <a:off x="838200" y="1344463"/>
              <a:ext cx="952500" cy="885235"/>
            </a:xfrm>
            <a:prstGeom prst="cube">
              <a:avLst>
                <a:gd name="adj" fmla="val 27690"/>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 name="直方体 14">
              <a:extLst>
                <a:ext uri="{FF2B5EF4-FFF2-40B4-BE49-F238E27FC236}">
                  <a16:creationId xmlns:a16="http://schemas.microsoft.com/office/drawing/2014/main" id="{8016ADEE-DA14-6694-4BF5-3450FEB7BE69}"/>
                </a:ext>
              </a:extLst>
            </p:cNvPr>
            <p:cNvSpPr/>
            <p:nvPr/>
          </p:nvSpPr>
          <p:spPr>
            <a:xfrm>
              <a:off x="819148" y="1737544"/>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6" name="グループ化 15">
            <a:extLst>
              <a:ext uri="{FF2B5EF4-FFF2-40B4-BE49-F238E27FC236}">
                <a16:creationId xmlns:a16="http://schemas.microsoft.com/office/drawing/2014/main" id="{69CBD342-AF50-58AD-7212-529D4BBC21B5}"/>
              </a:ext>
            </a:extLst>
          </p:cNvPr>
          <p:cNvGrpSpPr/>
          <p:nvPr/>
        </p:nvGrpSpPr>
        <p:grpSpPr>
          <a:xfrm>
            <a:off x="2748075" y="2394372"/>
            <a:ext cx="677072" cy="1357715"/>
            <a:chOff x="819148" y="1344463"/>
            <a:chExt cx="971552" cy="1948229"/>
          </a:xfrm>
        </p:grpSpPr>
        <p:sp>
          <p:nvSpPr>
            <p:cNvPr id="17" name="直方体 16">
              <a:extLst>
                <a:ext uri="{FF2B5EF4-FFF2-40B4-BE49-F238E27FC236}">
                  <a16:creationId xmlns:a16="http://schemas.microsoft.com/office/drawing/2014/main" id="{5B967AC7-8C63-E521-69AE-713076B4F79D}"/>
                </a:ext>
              </a:extLst>
            </p:cNvPr>
            <p:cNvSpPr/>
            <p:nvPr/>
          </p:nvSpPr>
          <p:spPr>
            <a:xfrm>
              <a:off x="838200" y="1991314"/>
              <a:ext cx="952500" cy="1301378"/>
            </a:xfrm>
            <a:prstGeom prst="cube">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8" name="直方体 17">
              <a:extLst>
                <a:ext uri="{FF2B5EF4-FFF2-40B4-BE49-F238E27FC236}">
                  <a16:creationId xmlns:a16="http://schemas.microsoft.com/office/drawing/2014/main" id="{D8599E84-D1C7-FD69-82C9-B165153EB301}"/>
                </a:ext>
              </a:extLst>
            </p:cNvPr>
            <p:cNvSpPr/>
            <p:nvPr/>
          </p:nvSpPr>
          <p:spPr>
            <a:xfrm>
              <a:off x="819148" y="2464799"/>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 name="直方体 18">
              <a:extLst>
                <a:ext uri="{FF2B5EF4-FFF2-40B4-BE49-F238E27FC236}">
                  <a16:creationId xmlns:a16="http://schemas.microsoft.com/office/drawing/2014/main" id="{B647F14B-7988-BCA1-B58E-C11FDD693F3D}"/>
                </a:ext>
              </a:extLst>
            </p:cNvPr>
            <p:cNvSpPr/>
            <p:nvPr/>
          </p:nvSpPr>
          <p:spPr>
            <a:xfrm>
              <a:off x="838200" y="1344463"/>
              <a:ext cx="952500" cy="885235"/>
            </a:xfrm>
            <a:prstGeom prst="cube">
              <a:avLst>
                <a:gd name="adj" fmla="val 27690"/>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 name="直方体 19">
              <a:extLst>
                <a:ext uri="{FF2B5EF4-FFF2-40B4-BE49-F238E27FC236}">
                  <a16:creationId xmlns:a16="http://schemas.microsoft.com/office/drawing/2014/main" id="{D84416DB-1E4B-01FE-8154-7E7F032EBBE4}"/>
                </a:ext>
              </a:extLst>
            </p:cNvPr>
            <p:cNvSpPr/>
            <p:nvPr/>
          </p:nvSpPr>
          <p:spPr>
            <a:xfrm>
              <a:off x="819148" y="1737544"/>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4" name="平行四辺形 23">
            <a:extLst>
              <a:ext uri="{FF2B5EF4-FFF2-40B4-BE49-F238E27FC236}">
                <a16:creationId xmlns:a16="http://schemas.microsoft.com/office/drawing/2014/main" id="{27B46938-6550-33CF-0E7F-07F7CA30E133}"/>
              </a:ext>
            </a:extLst>
          </p:cNvPr>
          <p:cNvSpPr/>
          <p:nvPr/>
        </p:nvSpPr>
        <p:spPr>
          <a:xfrm>
            <a:off x="5303934"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5" name="グループ化 24">
            <a:extLst>
              <a:ext uri="{FF2B5EF4-FFF2-40B4-BE49-F238E27FC236}">
                <a16:creationId xmlns:a16="http://schemas.microsoft.com/office/drawing/2014/main" id="{C6921BBB-95F1-64EE-E1C4-3F36E5C3C69B}"/>
              </a:ext>
            </a:extLst>
          </p:cNvPr>
          <p:cNvGrpSpPr/>
          <p:nvPr/>
        </p:nvGrpSpPr>
        <p:grpSpPr>
          <a:xfrm>
            <a:off x="5381902" y="2704522"/>
            <a:ext cx="454975" cy="244955"/>
            <a:chOff x="5508858" y="1245969"/>
            <a:chExt cx="769075" cy="414064"/>
          </a:xfrm>
        </p:grpSpPr>
        <p:sp>
          <p:nvSpPr>
            <p:cNvPr id="26" name="円柱 25">
              <a:extLst>
                <a:ext uri="{FF2B5EF4-FFF2-40B4-BE49-F238E27FC236}">
                  <a16:creationId xmlns:a16="http://schemas.microsoft.com/office/drawing/2014/main" id="{FE24CFE8-EC39-CC27-DC9B-55933E8D9EDE}"/>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7" name="フリーフォーム: 図形 26">
              <a:extLst>
                <a:ext uri="{FF2B5EF4-FFF2-40B4-BE49-F238E27FC236}">
                  <a16:creationId xmlns:a16="http://schemas.microsoft.com/office/drawing/2014/main" id="{B2D89743-C7E6-EF5A-BBF9-B5484DFC7740}"/>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8" name="平行四辺形 27">
            <a:extLst>
              <a:ext uri="{FF2B5EF4-FFF2-40B4-BE49-F238E27FC236}">
                <a16:creationId xmlns:a16="http://schemas.microsoft.com/office/drawing/2014/main" id="{00C67BB5-4F60-720B-E55A-3CFD41659079}"/>
              </a:ext>
            </a:extLst>
          </p:cNvPr>
          <p:cNvSpPr/>
          <p:nvPr/>
        </p:nvSpPr>
        <p:spPr>
          <a:xfrm>
            <a:off x="6083322"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9" name="グループ化 28">
            <a:extLst>
              <a:ext uri="{FF2B5EF4-FFF2-40B4-BE49-F238E27FC236}">
                <a16:creationId xmlns:a16="http://schemas.microsoft.com/office/drawing/2014/main" id="{969CAF40-82B0-8DC6-FAE6-E975FDDE18C3}"/>
              </a:ext>
            </a:extLst>
          </p:cNvPr>
          <p:cNvGrpSpPr/>
          <p:nvPr/>
        </p:nvGrpSpPr>
        <p:grpSpPr>
          <a:xfrm>
            <a:off x="5978973" y="2704522"/>
            <a:ext cx="454975" cy="244955"/>
            <a:chOff x="5508858" y="1245969"/>
            <a:chExt cx="769075" cy="414064"/>
          </a:xfrm>
        </p:grpSpPr>
        <p:sp>
          <p:nvSpPr>
            <p:cNvPr id="30" name="円柱 29">
              <a:extLst>
                <a:ext uri="{FF2B5EF4-FFF2-40B4-BE49-F238E27FC236}">
                  <a16:creationId xmlns:a16="http://schemas.microsoft.com/office/drawing/2014/main" id="{97C1F2FB-AE3D-1AA6-640E-9D5786D4B47C}"/>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1" name="フリーフォーム: 図形 30">
              <a:extLst>
                <a:ext uri="{FF2B5EF4-FFF2-40B4-BE49-F238E27FC236}">
                  <a16:creationId xmlns:a16="http://schemas.microsoft.com/office/drawing/2014/main" id="{451B273A-4A99-922A-448E-489CD1FAC81E}"/>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32" name="グループ化 31">
            <a:extLst>
              <a:ext uri="{FF2B5EF4-FFF2-40B4-BE49-F238E27FC236}">
                <a16:creationId xmlns:a16="http://schemas.microsoft.com/office/drawing/2014/main" id="{6A63C216-F539-E758-63A1-1FB0C105074F}"/>
              </a:ext>
            </a:extLst>
          </p:cNvPr>
          <p:cNvGrpSpPr/>
          <p:nvPr/>
        </p:nvGrpSpPr>
        <p:grpSpPr>
          <a:xfrm>
            <a:off x="5056747" y="2745968"/>
            <a:ext cx="522741" cy="594789"/>
            <a:chOff x="5377062" y="1288945"/>
            <a:chExt cx="1197171" cy="1362175"/>
          </a:xfrm>
        </p:grpSpPr>
        <p:grpSp>
          <p:nvGrpSpPr>
            <p:cNvPr id="34" name="グループ化 33">
              <a:extLst>
                <a:ext uri="{FF2B5EF4-FFF2-40B4-BE49-F238E27FC236}">
                  <a16:creationId xmlns:a16="http://schemas.microsoft.com/office/drawing/2014/main" id="{E8599D79-B73D-5753-DC02-F773B4F33FFD}"/>
                </a:ext>
              </a:extLst>
            </p:cNvPr>
            <p:cNvGrpSpPr/>
            <p:nvPr/>
          </p:nvGrpSpPr>
          <p:grpSpPr>
            <a:xfrm>
              <a:off x="5377062" y="1729886"/>
              <a:ext cx="1197171" cy="921234"/>
              <a:chOff x="3586748" y="4563463"/>
              <a:chExt cx="1197171" cy="921234"/>
            </a:xfrm>
          </p:grpSpPr>
          <p:grpSp>
            <p:nvGrpSpPr>
              <p:cNvPr id="36" name="グループ化 35">
                <a:extLst>
                  <a:ext uri="{FF2B5EF4-FFF2-40B4-BE49-F238E27FC236}">
                    <a16:creationId xmlns:a16="http://schemas.microsoft.com/office/drawing/2014/main" id="{0111FA0B-85B5-28BD-3BC6-B034EF502E10}"/>
                  </a:ext>
                </a:extLst>
              </p:cNvPr>
              <p:cNvGrpSpPr/>
              <p:nvPr/>
            </p:nvGrpSpPr>
            <p:grpSpPr>
              <a:xfrm rot="6598350">
                <a:off x="4356138" y="4974041"/>
                <a:ext cx="284831" cy="570730"/>
                <a:chOff x="4524741" y="4458726"/>
                <a:chExt cx="284831" cy="570730"/>
              </a:xfrm>
            </p:grpSpPr>
            <p:sp>
              <p:nvSpPr>
                <p:cNvPr id="47" name="正方形/長方形 46">
                  <a:extLst>
                    <a:ext uri="{FF2B5EF4-FFF2-40B4-BE49-F238E27FC236}">
                      <a16:creationId xmlns:a16="http://schemas.microsoft.com/office/drawing/2014/main" id="{41F53A58-29C1-2213-0943-88FB75DA8608}"/>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8" name="楕円 47">
                  <a:extLst>
                    <a:ext uri="{FF2B5EF4-FFF2-40B4-BE49-F238E27FC236}">
                      <a16:creationId xmlns:a16="http://schemas.microsoft.com/office/drawing/2014/main" id="{86532EF9-82EE-010D-AFB7-089668CA8697}"/>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37" name="正方形/長方形 36">
                <a:extLst>
                  <a:ext uri="{FF2B5EF4-FFF2-40B4-BE49-F238E27FC236}">
                    <a16:creationId xmlns:a16="http://schemas.microsoft.com/office/drawing/2014/main" id="{EA69605D-22B8-51C9-073B-2D310FCC754D}"/>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8" name="楕円 37">
                <a:extLst>
                  <a:ext uri="{FF2B5EF4-FFF2-40B4-BE49-F238E27FC236}">
                    <a16:creationId xmlns:a16="http://schemas.microsoft.com/office/drawing/2014/main" id="{43E41026-0433-E272-A62C-665280D7256E}"/>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9" name="楕円 38">
                <a:extLst>
                  <a:ext uri="{FF2B5EF4-FFF2-40B4-BE49-F238E27FC236}">
                    <a16:creationId xmlns:a16="http://schemas.microsoft.com/office/drawing/2014/main" id="{2DC948FF-9CD7-83CC-1ABF-ADADF038CBEA}"/>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40" name="グループ化 39">
                <a:extLst>
                  <a:ext uri="{FF2B5EF4-FFF2-40B4-BE49-F238E27FC236}">
                    <a16:creationId xmlns:a16="http://schemas.microsoft.com/office/drawing/2014/main" id="{7F1F0566-8494-9FE6-CF7B-F61B9035FD61}"/>
                  </a:ext>
                </a:extLst>
              </p:cNvPr>
              <p:cNvGrpSpPr/>
              <p:nvPr/>
            </p:nvGrpSpPr>
            <p:grpSpPr>
              <a:xfrm>
                <a:off x="3859156" y="4847228"/>
                <a:ext cx="651951" cy="215607"/>
                <a:chOff x="2338400" y="4351641"/>
                <a:chExt cx="1274303" cy="275484"/>
              </a:xfrm>
            </p:grpSpPr>
            <p:grpSp>
              <p:nvGrpSpPr>
                <p:cNvPr id="41" name="グループ化 40">
                  <a:extLst>
                    <a:ext uri="{FF2B5EF4-FFF2-40B4-BE49-F238E27FC236}">
                      <a16:creationId xmlns:a16="http://schemas.microsoft.com/office/drawing/2014/main" id="{4B45774D-7119-8279-84A5-4D770E181C35}"/>
                    </a:ext>
                  </a:extLst>
                </p:cNvPr>
                <p:cNvGrpSpPr/>
                <p:nvPr/>
              </p:nvGrpSpPr>
              <p:grpSpPr>
                <a:xfrm>
                  <a:off x="3136453" y="4351641"/>
                  <a:ext cx="476250" cy="275484"/>
                  <a:chOff x="4445000" y="4175454"/>
                  <a:chExt cx="1504950" cy="487880"/>
                </a:xfrm>
              </p:grpSpPr>
              <p:cxnSp>
                <p:nvCxnSpPr>
                  <p:cNvPr id="45" name="直線コネクタ 44">
                    <a:extLst>
                      <a:ext uri="{FF2B5EF4-FFF2-40B4-BE49-F238E27FC236}">
                        <a16:creationId xmlns:a16="http://schemas.microsoft.com/office/drawing/2014/main" id="{7734A27F-90AE-7801-1553-D7BFD77F559D}"/>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46" name="楕円 45">
                    <a:extLst>
                      <a:ext uri="{FF2B5EF4-FFF2-40B4-BE49-F238E27FC236}">
                        <a16:creationId xmlns:a16="http://schemas.microsoft.com/office/drawing/2014/main" id="{453AE80F-CDDC-498F-19E4-C5C03B8229AF}"/>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42" name="グループ化 41">
                  <a:extLst>
                    <a:ext uri="{FF2B5EF4-FFF2-40B4-BE49-F238E27FC236}">
                      <a16:creationId xmlns:a16="http://schemas.microsoft.com/office/drawing/2014/main" id="{FD57E56A-FA34-B688-4343-D131A4D3613E}"/>
                    </a:ext>
                  </a:extLst>
                </p:cNvPr>
                <p:cNvGrpSpPr/>
                <p:nvPr/>
              </p:nvGrpSpPr>
              <p:grpSpPr>
                <a:xfrm flipH="1">
                  <a:off x="2338400" y="4351641"/>
                  <a:ext cx="484731" cy="275484"/>
                  <a:chOff x="4445000" y="4175454"/>
                  <a:chExt cx="1504950" cy="487880"/>
                </a:xfrm>
              </p:grpSpPr>
              <p:cxnSp>
                <p:nvCxnSpPr>
                  <p:cNvPr id="43" name="直線コネクタ 42">
                    <a:extLst>
                      <a:ext uri="{FF2B5EF4-FFF2-40B4-BE49-F238E27FC236}">
                        <a16:creationId xmlns:a16="http://schemas.microsoft.com/office/drawing/2014/main" id="{246B1C47-D920-0E7A-A0A9-719D4FC1558A}"/>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44" name="楕円 43">
                    <a:extLst>
                      <a:ext uri="{FF2B5EF4-FFF2-40B4-BE49-F238E27FC236}">
                        <a16:creationId xmlns:a16="http://schemas.microsoft.com/office/drawing/2014/main" id="{B579DF51-00CA-1B39-89B4-164BDB0BF58F}"/>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35" name="フリーフォーム: 図形 34">
              <a:extLst>
                <a:ext uri="{FF2B5EF4-FFF2-40B4-BE49-F238E27FC236}">
                  <a16:creationId xmlns:a16="http://schemas.microsoft.com/office/drawing/2014/main" id="{196888AA-2818-2B1B-1A66-03D3677DE6FF}"/>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49" name="グループ化 48">
            <a:extLst>
              <a:ext uri="{FF2B5EF4-FFF2-40B4-BE49-F238E27FC236}">
                <a16:creationId xmlns:a16="http://schemas.microsoft.com/office/drawing/2014/main" id="{11D17E74-CB21-95DF-1C01-B9365B76E454}"/>
              </a:ext>
            </a:extLst>
          </p:cNvPr>
          <p:cNvGrpSpPr/>
          <p:nvPr/>
        </p:nvGrpSpPr>
        <p:grpSpPr>
          <a:xfrm>
            <a:off x="5710385" y="2745968"/>
            <a:ext cx="522741" cy="594789"/>
            <a:chOff x="5377062" y="1288945"/>
            <a:chExt cx="1197171" cy="1362175"/>
          </a:xfrm>
        </p:grpSpPr>
        <p:grpSp>
          <p:nvGrpSpPr>
            <p:cNvPr id="50" name="グループ化 49">
              <a:extLst>
                <a:ext uri="{FF2B5EF4-FFF2-40B4-BE49-F238E27FC236}">
                  <a16:creationId xmlns:a16="http://schemas.microsoft.com/office/drawing/2014/main" id="{038037D8-92C9-3E89-4111-F5D6110F81A5}"/>
                </a:ext>
              </a:extLst>
            </p:cNvPr>
            <p:cNvGrpSpPr/>
            <p:nvPr/>
          </p:nvGrpSpPr>
          <p:grpSpPr>
            <a:xfrm>
              <a:off x="5377062" y="1729886"/>
              <a:ext cx="1197171" cy="921234"/>
              <a:chOff x="3586748" y="4563463"/>
              <a:chExt cx="1197171" cy="921234"/>
            </a:xfrm>
          </p:grpSpPr>
          <p:grpSp>
            <p:nvGrpSpPr>
              <p:cNvPr id="52" name="グループ化 51">
                <a:extLst>
                  <a:ext uri="{FF2B5EF4-FFF2-40B4-BE49-F238E27FC236}">
                    <a16:creationId xmlns:a16="http://schemas.microsoft.com/office/drawing/2014/main" id="{26EC853F-31EE-5660-DD87-3376CFD26D42}"/>
                  </a:ext>
                </a:extLst>
              </p:cNvPr>
              <p:cNvGrpSpPr/>
              <p:nvPr/>
            </p:nvGrpSpPr>
            <p:grpSpPr>
              <a:xfrm rot="6598350">
                <a:off x="4356138" y="4974041"/>
                <a:ext cx="284831" cy="570730"/>
                <a:chOff x="4524741" y="4458726"/>
                <a:chExt cx="284831" cy="570730"/>
              </a:xfrm>
            </p:grpSpPr>
            <p:sp>
              <p:nvSpPr>
                <p:cNvPr id="105" name="正方形/長方形 104">
                  <a:extLst>
                    <a:ext uri="{FF2B5EF4-FFF2-40B4-BE49-F238E27FC236}">
                      <a16:creationId xmlns:a16="http://schemas.microsoft.com/office/drawing/2014/main" id="{B6A4587C-D17A-E3EC-FC32-822DF1DCC0F6}"/>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6" name="楕円 105">
                  <a:extLst>
                    <a:ext uri="{FF2B5EF4-FFF2-40B4-BE49-F238E27FC236}">
                      <a16:creationId xmlns:a16="http://schemas.microsoft.com/office/drawing/2014/main" id="{03822FDB-B86B-8546-8FE5-7E2EDCFBD847}"/>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53" name="正方形/長方形 52">
                <a:extLst>
                  <a:ext uri="{FF2B5EF4-FFF2-40B4-BE49-F238E27FC236}">
                    <a16:creationId xmlns:a16="http://schemas.microsoft.com/office/drawing/2014/main" id="{D57FBD2C-14F9-6BC9-6B32-1C4231EAA368}"/>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4" name="楕円 53">
                <a:extLst>
                  <a:ext uri="{FF2B5EF4-FFF2-40B4-BE49-F238E27FC236}">
                    <a16:creationId xmlns:a16="http://schemas.microsoft.com/office/drawing/2014/main" id="{44952883-3F49-6A28-D691-CE1D77F21977}"/>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5" name="楕円 94">
                <a:extLst>
                  <a:ext uri="{FF2B5EF4-FFF2-40B4-BE49-F238E27FC236}">
                    <a16:creationId xmlns:a16="http://schemas.microsoft.com/office/drawing/2014/main" id="{C0AB871B-744B-0C74-6E7D-7635C5672993}"/>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96" name="グループ化 95">
                <a:extLst>
                  <a:ext uri="{FF2B5EF4-FFF2-40B4-BE49-F238E27FC236}">
                    <a16:creationId xmlns:a16="http://schemas.microsoft.com/office/drawing/2014/main" id="{9B122902-AF4E-83A8-FD2E-77BE9283D6BC}"/>
                  </a:ext>
                </a:extLst>
              </p:cNvPr>
              <p:cNvGrpSpPr/>
              <p:nvPr/>
            </p:nvGrpSpPr>
            <p:grpSpPr>
              <a:xfrm>
                <a:off x="3859156" y="4847228"/>
                <a:ext cx="651951" cy="215607"/>
                <a:chOff x="2338400" y="4351641"/>
                <a:chExt cx="1274303" cy="275484"/>
              </a:xfrm>
            </p:grpSpPr>
            <p:grpSp>
              <p:nvGrpSpPr>
                <p:cNvPr id="97" name="グループ化 96">
                  <a:extLst>
                    <a:ext uri="{FF2B5EF4-FFF2-40B4-BE49-F238E27FC236}">
                      <a16:creationId xmlns:a16="http://schemas.microsoft.com/office/drawing/2014/main" id="{6687E1E5-4E54-984E-BE58-03F31464518A}"/>
                    </a:ext>
                  </a:extLst>
                </p:cNvPr>
                <p:cNvGrpSpPr/>
                <p:nvPr/>
              </p:nvGrpSpPr>
              <p:grpSpPr>
                <a:xfrm>
                  <a:off x="3136453" y="4351641"/>
                  <a:ext cx="476250" cy="275484"/>
                  <a:chOff x="4445000" y="4175454"/>
                  <a:chExt cx="1504950" cy="487880"/>
                </a:xfrm>
              </p:grpSpPr>
              <p:cxnSp>
                <p:nvCxnSpPr>
                  <p:cNvPr id="101" name="直線コネクタ 100">
                    <a:extLst>
                      <a:ext uri="{FF2B5EF4-FFF2-40B4-BE49-F238E27FC236}">
                        <a16:creationId xmlns:a16="http://schemas.microsoft.com/office/drawing/2014/main" id="{C72EB909-1AF8-BBE9-5DCE-891E3BB9F520}"/>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04" name="楕円 103">
                    <a:extLst>
                      <a:ext uri="{FF2B5EF4-FFF2-40B4-BE49-F238E27FC236}">
                        <a16:creationId xmlns:a16="http://schemas.microsoft.com/office/drawing/2014/main" id="{10B2D3AD-22DA-B84A-2978-E0EFA0261D04}"/>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98" name="グループ化 97">
                  <a:extLst>
                    <a:ext uri="{FF2B5EF4-FFF2-40B4-BE49-F238E27FC236}">
                      <a16:creationId xmlns:a16="http://schemas.microsoft.com/office/drawing/2014/main" id="{4A78A926-DA80-EF0B-E930-3101AB35C2BD}"/>
                    </a:ext>
                  </a:extLst>
                </p:cNvPr>
                <p:cNvGrpSpPr/>
                <p:nvPr/>
              </p:nvGrpSpPr>
              <p:grpSpPr>
                <a:xfrm flipH="1">
                  <a:off x="2338400" y="4351641"/>
                  <a:ext cx="484731" cy="275484"/>
                  <a:chOff x="4445000" y="4175454"/>
                  <a:chExt cx="1504950" cy="487880"/>
                </a:xfrm>
              </p:grpSpPr>
              <p:cxnSp>
                <p:nvCxnSpPr>
                  <p:cNvPr id="99" name="直線コネクタ 98">
                    <a:extLst>
                      <a:ext uri="{FF2B5EF4-FFF2-40B4-BE49-F238E27FC236}">
                        <a16:creationId xmlns:a16="http://schemas.microsoft.com/office/drawing/2014/main" id="{56845B4C-EFEC-A010-C028-770BD7B254A4}"/>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00" name="楕円 99">
                    <a:extLst>
                      <a:ext uri="{FF2B5EF4-FFF2-40B4-BE49-F238E27FC236}">
                        <a16:creationId xmlns:a16="http://schemas.microsoft.com/office/drawing/2014/main" id="{6110ABE2-1998-5148-0C4B-BA27BAF6461E}"/>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51" name="フリーフォーム: 図形 50">
              <a:extLst>
                <a:ext uri="{FF2B5EF4-FFF2-40B4-BE49-F238E27FC236}">
                  <a16:creationId xmlns:a16="http://schemas.microsoft.com/office/drawing/2014/main" id="{E0C9C319-C076-1E9B-6F7C-254505196DE4}"/>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07" name="平行四辺形 106">
            <a:extLst>
              <a:ext uri="{FF2B5EF4-FFF2-40B4-BE49-F238E27FC236}">
                <a16:creationId xmlns:a16="http://schemas.microsoft.com/office/drawing/2014/main" id="{07DDB145-1FD9-7BCD-0914-CBECC6F5875D}"/>
              </a:ext>
            </a:extLst>
          </p:cNvPr>
          <p:cNvSpPr/>
          <p:nvPr/>
        </p:nvSpPr>
        <p:spPr>
          <a:xfrm>
            <a:off x="6536079" y="2784596"/>
            <a:ext cx="3088631" cy="293013"/>
          </a:xfrm>
          <a:prstGeom prst="parallelogram">
            <a:avLst>
              <a:gd name="adj" fmla="val 75000"/>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8" name="正方形/長方形 107">
            <a:extLst>
              <a:ext uri="{FF2B5EF4-FFF2-40B4-BE49-F238E27FC236}">
                <a16:creationId xmlns:a16="http://schemas.microsoft.com/office/drawing/2014/main" id="{D8C27BBB-7165-74A3-C220-CA6B366D6558}"/>
              </a:ext>
            </a:extLst>
          </p:cNvPr>
          <p:cNvSpPr>
            <a:spLocks/>
          </p:cNvSpPr>
          <p:nvPr/>
        </p:nvSpPr>
        <p:spPr>
          <a:xfrm>
            <a:off x="6534728" y="3073230"/>
            <a:ext cx="2875544" cy="594788"/>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9" name="フリーフォーム: 図形 108">
            <a:extLst>
              <a:ext uri="{FF2B5EF4-FFF2-40B4-BE49-F238E27FC236}">
                <a16:creationId xmlns:a16="http://schemas.microsoft.com/office/drawing/2014/main" id="{1DE7338F-30B3-3A0D-2571-28FDCB8920C3}"/>
              </a:ext>
            </a:extLst>
          </p:cNvPr>
          <p:cNvSpPr>
            <a:spLocks/>
          </p:cNvSpPr>
          <p:nvPr/>
        </p:nvSpPr>
        <p:spPr>
          <a:xfrm>
            <a:off x="9403162" y="2787414"/>
            <a:ext cx="222898" cy="885234"/>
          </a:xfrm>
          <a:custGeom>
            <a:avLst/>
            <a:gdLst>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69635 h 1496370"/>
              <a:gd name="csX46" fmla="*/ 0 w 376779"/>
              <a:gd name="csY46" fmla="*/ 712089 h 1496370"/>
              <a:gd name="csX47" fmla="*/ 0 w 376779"/>
              <a:gd name="csY47" fmla="*/ 670614 h 1496370"/>
              <a:gd name="csX48" fmla="*/ 0 w 376779"/>
              <a:gd name="csY48" fmla="*/ 636098 h 1496370"/>
              <a:gd name="csX49" fmla="*/ 0 w 376779"/>
              <a:gd name="csY49" fmla="*/ 625892 h 1496370"/>
              <a:gd name="csX50" fmla="*/ 0 w 376779"/>
              <a:gd name="csY50" fmla="*/ 535260 h 1496370"/>
              <a:gd name="csX51" fmla="*/ 0 w 376779"/>
              <a:gd name="csY51" fmla="*/ 490538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12089 h 1496370"/>
              <a:gd name="csX46" fmla="*/ 0 w 376779"/>
              <a:gd name="csY46" fmla="*/ 670614 h 1496370"/>
              <a:gd name="csX47" fmla="*/ 0 w 376779"/>
              <a:gd name="csY47" fmla="*/ 636098 h 1496370"/>
              <a:gd name="csX48" fmla="*/ 0 w 376779"/>
              <a:gd name="csY48" fmla="*/ 625892 h 1496370"/>
              <a:gd name="csX49" fmla="*/ 0 w 376779"/>
              <a:gd name="csY49" fmla="*/ 535260 h 1496370"/>
              <a:gd name="csX50" fmla="*/ 0 w 376779"/>
              <a:gd name="csY50" fmla="*/ 490538 h 1496370"/>
              <a:gd name="csX51" fmla="*/ 374397 w 376779"/>
              <a:gd name="csY5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814357 h 1496370"/>
              <a:gd name="csX43" fmla="*/ 0 w 376779"/>
              <a:gd name="csY43" fmla="*/ 771452 h 1496370"/>
              <a:gd name="csX44" fmla="*/ 0 w 376779"/>
              <a:gd name="csY44" fmla="*/ 712089 h 1496370"/>
              <a:gd name="csX45" fmla="*/ 0 w 376779"/>
              <a:gd name="csY45" fmla="*/ 670614 h 1496370"/>
              <a:gd name="csX46" fmla="*/ 0 w 376779"/>
              <a:gd name="csY46" fmla="*/ 636098 h 1496370"/>
              <a:gd name="csX47" fmla="*/ 0 w 376779"/>
              <a:gd name="csY47" fmla="*/ 625892 h 1496370"/>
              <a:gd name="csX48" fmla="*/ 0 w 376779"/>
              <a:gd name="csY48" fmla="*/ 535260 h 1496370"/>
              <a:gd name="csX49" fmla="*/ 0 w 376779"/>
              <a:gd name="csY49" fmla="*/ 490538 h 1496370"/>
              <a:gd name="csX50" fmla="*/ 374397 w 376779"/>
              <a:gd name="csY5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7061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535260 h 1496370"/>
              <a:gd name="csX47" fmla="*/ 0 w 376779"/>
              <a:gd name="csY47" fmla="*/ 490538 h 1496370"/>
              <a:gd name="csX48" fmla="*/ 374397 w 376779"/>
              <a:gd name="csY4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535260 h 1496370"/>
              <a:gd name="csX46" fmla="*/ 0 w 376779"/>
              <a:gd name="csY46" fmla="*/ 490538 h 1496370"/>
              <a:gd name="csX47" fmla="*/ 374397 w 376779"/>
              <a:gd name="csY4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535260 h 1496370"/>
              <a:gd name="csX45" fmla="*/ 0 w 376779"/>
              <a:gd name="csY45" fmla="*/ 490538 h 1496370"/>
              <a:gd name="csX46" fmla="*/ 374397 w 376779"/>
              <a:gd name="csY4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535260 h 1496370"/>
              <a:gd name="csX44" fmla="*/ 0 w 376779"/>
              <a:gd name="csY44" fmla="*/ 490538 h 1496370"/>
              <a:gd name="csX45" fmla="*/ 374397 w 376779"/>
              <a:gd name="csY4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535260 h 1496370"/>
              <a:gd name="csX43" fmla="*/ 0 w 376779"/>
              <a:gd name="csY43" fmla="*/ 490538 h 1496370"/>
              <a:gd name="csX44" fmla="*/ 374397 w 376779"/>
              <a:gd name="csY4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847443 h 1496370"/>
              <a:gd name="csX41" fmla="*/ 0 w 376779"/>
              <a:gd name="csY41" fmla="*/ 535260 h 1496370"/>
              <a:gd name="csX42" fmla="*/ 0 w 376779"/>
              <a:gd name="csY42" fmla="*/ 490538 h 1496370"/>
              <a:gd name="csX43" fmla="*/ 374397 w 376779"/>
              <a:gd name="csY4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847443 h 1496370"/>
              <a:gd name="csX40" fmla="*/ 0 w 376779"/>
              <a:gd name="csY40" fmla="*/ 535260 h 1496370"/>
              <a:gd name="csX41" fmla="*/ 0 w 376779"/>
              <a:gd name="csY41" fmla="*/ 490538 h 1496370"/>
              <a:gd name="csX42" fmla="*/ 374397 w 376779"/>
              <a:gd name="csY4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535260 h 1496370"/>
              <a:gd name="csX40" fmla="*/ 0 w 376779"/>
              <a:gd name="csY40" fmla="*/ 490538 h 1496370"/>
              <a:gd name="csX41" fmla="*/ 374397 w 376779"/>
              <a:gd name="csY4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535260 h 1496370"/>
              <a:gd name="csX39" fmla="*/ 0 w 376779"/>
              <a:gd name="csY39" fmla="*/ 490538 h 1496370"/>
              <a:gd name="csX40" fmla="*/ 374397 w 376779"/>
              <a:gd name="csY4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40171 h 1496370"/>
              <a:gd name="csX37" fmla="*/ 0 w 376779"/>
              <a:gd name="csY37" fmla="*/ 535260 h 1496370"/>
              <a:gd name="csX38" fmla="*/ 0 w 376779"/>
              <a:gd name="csY38" fmla="*/ 490538 h 1496370"/>
              <a:gd name="csX39" fmla="*/ 374397 w 376779"/>
              <a:gd name="csY3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40171 h 1496370"/>
              <a:gd name="csX36" fmla="*/ 0 w 376779"/>
              <a:gd name="csY36" fmla="*/ 535260 h 1496370"/>
              <a:gd name="csX37" fmla="*/ 0 w 376779"/>
              <a:gd name="csY37" fmla="*/ 490538 h 1496370"/>
              <a:gd name="csX38" fmla="*/ 374397 w 376779"/>
              <a:gd name="csY3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040171 h 1496370"/>
              <a:gd name="csX35" fmla="*/ 0 w 376779"/>
              <a:gd name="csY35" fmla="*/ 535260 h 1496370"/>
              <a:gd name="csX36" fmla="*/ 0 w 376779"/>
              <a:gd name="csY36" fmla="*/ 490538 h 1496370"/>
              <a:gd name="csX37" fmla="*/ 374397 w 376779"/>
              <a:gd name="csY3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535260 h 1496370"/>
              <a:gd name="csX35" fmla="*/ 0 w 376779"/>
              <a:gd name="csY35" fmla="*/ 490538 h 1496370"/>
              <a:gd name="csX36" fmla="*/ 374397 w 376779"/>
              <a:gd name="csY3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490538 h 1496370"/>
              <a:gd name="csX35" fmla="*/ 374397 w 376779"/>
              <a:gd name="csY3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20247 h 1496370"/>
              <a:gd name="csX31" fmla="*/ 0 w 376779"/>
              <a:gd name="csY31" fmla="*/ 1185731 h 1496370"/>
              <a:gd name="csX32" fmla="*/ 0 w 376779"/>
              <a:gd name="csY32" fmla="*/ 1175525 h 1496370"/>
              <a:gd name="csX33" fmla="*/ 0 w 376779"/>
              <a:gd name="csY33" fmla="*/ 490538 h 1496370"/>
              <a:gd name="csX34" fmla="*/ 374397 w 376779"/>
              <a:gd name="csY3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1175525 h 1496370"/>
              <a:gd name="csX32" fmla="*/ 0 w 376779"/>
              <a:gd name="csY32" fmla="*/ 490538 h 1496370"/>
              <a:gd name="csX33" fmla="*/ 374397 w 376779"/>
              <a:gd name="csY3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490538 h 1496370"/>
              <a:gd name="csX32" fmla="*/ 374397 w 376779"/>
              <a:gd name="csY3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1185731 h 1496370"/>
              <a:gd name="csX30" fmla="*/ 0 w 376779"/>
              <a:gd name="csY30" fmla="*/ 490538 h 1496370"/>
              <a:gd name="csX31" fmla="*/ 374397 w 376779"/>
              <a:gd name="csY3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490538 h 1496370"/>
              <a:gd name="csX30" fmla="*/ 374397 w 376779"/>
              <a:gd name="csY3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220247 h 1496370"/>
              <a:gd name="csX28" fmla="*/ 0 w 376779"/>
              <a:gd name="csY28" fmla="*/ 490538 h 1496370"/>
              <a:gd name="csX29" fmla="*/ 374397 w 376779"/>
              <a:gd name="csY2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490538 h 1496370"/>
              <a:gd name="csX28" fmla="*/ 374397 w 376779"/>
              <a:gd name="csY2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6779 w 376779"/>
              <a:gd name="csY10" fmla="*/ 452029 h 1496370"/>
              <a:gd name="csX11" fmla="*/ 374950 w 376779"/>
              <a:gd name="csY11" fmla="*/ 454444 h 1496370"/>
              <a:gd name="csX12" fmla="*/ 376779 w 376779"/>
              <a:gd name="csY12" fmla="*/ 552867 h 1496370"/>
              <a:gd name="csX13" fmla="*/ 375401 w 376779"/>
              <a:gd name="csY13" fmla="*/ 554687 h 1496370"/>
              <a:gd name="csX14" fmla="*/ 376779 w 376779"/>
              <a:gd name="csY14" fmla="*/ 628858 h 1496370"/>
              <a:gd name="csX15" fmla="*/ 375891 w 376779"/>
              <a:gd name="csY15" fmla="*/ 630031 h 1496370"/>
              <a:gd name="csX16" fmla="*/ 376779 w 376779"/>
              <a:gd name="csY16" fmla="*/ 677843 h 1496370"/>
              <a:gd name="csX17" fmla="*/ 375968 w 376779"/>
              <a:gd name="csY17" fmla="*/ 678914 h 1496370"/>
              <a:gd name="csX18" fmla="*/ 376779 w 376779"/>
              <a:gd name="csY18" fmla="*/ 722565 h 1496370"/>
              <a:gd name="csX19" fmla="*/ 374950 w 376779"/>
              <a:gd name="csY19" fmla="*/ 724980 h 1496370"/>
              <a:gd name="csX20" fmla="*/ 376779 w 376779"/>
              <a:gd name="csY20" fmla="*/ 823403 h 1496370"/>
              <a:gd name="csX21" fmla="*/ 375401 w 376779"/>
              <a:gd name="csY21" fmla="*/ 825223 h 1496370"/>
              <a:gd name="csX22" fmla="*/ 376779 w 376779"/>
              <a:gd name="csY22" fmla="*/ 899394 h 1496370"/>
              <a:gd name="csX23" fmla="*/ 374978 w 376779"/>
              <a:gd name="csY23" fmla="*/ 901772 h 1496370"/>
              <a:gd name="csX24" fmla="*/ 376779 w 376779"/>
              <a:gd name="csY24" fmla="*/ 998688 h 1496370"/>
              <a:gd name="csX25" fmla="*/ 0 w 376779"/>
              <a:gd name="csY25" fmla="*/ 1496370 h 1496370"/>
              <a:gd name="csX26" fmla="*/ 0 w 376779"/>
              <a:gd name="csY26" fmla="*/ 490538 h 1496370"/>
              <a:gd name="csX27" fmla="*/ 374397 w 376779"/>
              <a:gd name="csY27" fmla="*/ 0 h 1496370"/>
              <a:gd name="csX0" fmla="*/ 374397 w 376779"/>
              <a:gd name="csY0" fmla="*/ 0 h 1496370"/>
              <a:gd name="csX1" fmla="*/ 376779 w 376779"/>
              <a:gd name="csY1" fmla="*/ 128210 h 1496370"/>
              <a:gd name="csX2" fmla="*/ 376779 w 376779"/>
              <a:gd name="csY2" fmla="*/ 172932 h 1496370"/>
              <a:gd name="csX3" fmla="*/ 374950 w 376779"/>
              <a:gd name="csY3" fmla="*/ 175347 h 1496370"/>
              <a:gd name="csX4" fmla="*/ 376779 w 376779"/>
              <a:gd name="csY4" fmla="*/ 273770 h 1496370"/>
              <a:gd name="csX5" fmla="*/ 375401 w 376779"/>
              <a:gd name="csY5" fmla="*/ 275590 h 1496370"/>
              <a:gd name="csX6" fmla="*/ 376779 w 376779"/>
              <a:gd name="csY6" fmla="*/ 349761 h 1496370"/>
              <a:gd name="csX7" fmla="*/ 375735 w 376779"/>
              <a:gd name="csY7" fmla="*/ 351139 h 1496370"/>
              <a:gd name="csX8" fmla="*/ 376779 w 376779"/>
              <a:gd name="csY8" fmla="*/ 407307 h 1496370"/>
              <a:gd name="csX9" fmla="*/ 376779 w 376779"/>
              <a:gd name="csY9" fmla="*/ 452029 h 1496370"/>
              <a:gd name="csX10" fmla="*/ 374950 w 376779"/>
              <a:gd name="csY10" fmla="*/ 454444 h 1496370"/>
              <a:gd name="csX11" fmla="*/ 376779 w 376779"/>
              <a:gd name="csY11" fmla="*/ 552867 h 1496370"/>
              <a:gd name="csX12" fmla="*/ 375401 w 376779"/>
              <a:gd name="csY12" fmla="*/ 554687 h 1496370"/>
              <a:gd name="csX13" fmla="*/ 376779 w 376779"/>
              <a:gd name="csY13" fmla="*/ 628858 h 1496370"/>
              <a:gd name="csX14" fmla="*/ 375891 w 376779"/>
              <a:gd name="csY14" fmla="*/ 630031 h 1496370"/>
              <a:gd name="csX15" fmla="*/ 376779 w 376779"/>
              <a:gd name="csY15" fmla="*/ 677843 h 1496370"/>
              <a:gd name="csX16" fmla="*/ 375968 w 376779"/>
              <a:gd name="csY16" fmla="*/ 678914 h 1496370"/>
              <a:gd name="csX17" fmla="*/ 376779 w 376779"/>
              <a:gd name="csY17" fmla="*/ 722565 h 1496370"/>
              <a:gd name="csX18" fmla="*/ 374950 w 376779"/>
              <a:gd name="csY18" fmla="*/ 724980 h 1496370"/>
              <a:gd name="csX19" fmla="*/ 376779 w 376779"/>
              <a:gd name="csY19" fmla="*/ 823403 h 1496370"/>
              <a:gd name="csX20" fmla="*/ 375401 w 376779"/>
              <a:gd name="csY20" fmla="*/ 825223 h 1496370"/>
              <a:gd name="csX21" fmla="*/ 376779 w 376779"/>
              <a:gd name="csY21" fmla="*/ 899394 h 1496370"/>
              <a:gd name="csX22" fmla="*/ 374978 w 376779"/>
              <a:gd name="csY22" fmla="*/ 901772 h 1496370"/>
              <a:gd name="csX23" fmla="*/ 376779 w 376779"/>
              <a:gd name="csY23" fmla="*/ 998688 h 1496370"/>
              <a:gd name="csX24" fmla="*/ 0 w 376779"/>
              <a:gd name="csY24" fmla="*/ 1496370 h 1496370"/>
              <a:gd name="csX25" fmla="*/ 0 w 376779"/>
              <a:gd name="csY25" fmla="*/ 490538 h 1496370"/>
              <a:gd name="csX26" fmla="*/ 374397 w 376779"/>
              <a:gd name="csY26" fmla="*/ 0 h 1496370"/>
              <a:gd name="csX0" fmla="*/ 374397 w 376779"/>
              <a:gd name="csY0" fmla="*/ 0 h 1496370"/>
              <a:gd name="csX1" fmla="*/ 376779 w 376779"/>
              <a:gd name="csY1" fmla="*/ 128210 h 1496370"/>
              <a:gd name="csX2" fmla="*/ 376779 w 376779"/>
              <a:gd name="csY2" fmla="*/ 172932 h 1496370"/>
              <a:gd name="csX3" fmla="*/ 376779 w 376779"/>
              <a:gd name="csY3" fmla="*/ 273770 h 1496370"/>
              <a:gd name="csX4" fmla="*/ 375401 w 376779"/>
              <a:gd name="csY4" fmla="*/ 275590 h 1496370"/>
              <a:gd name="csX5" fmla="*/ 376779 w 376779"/>
              <a:gd name="csY5" fmla="*/ 349761 h 1496370"/>
              <a:gd name="csX6" fmla="*/ 375735 w 376779"/>
              <a:gd name="csY6" fmla="*/ 351139 h 1496370"/>
              <a:gd name="csX7" fmla="*/ 376779 w 376779"/>
              <a:gd name="csY7" fmla="*/ 407307 h 1496370"/>
              <a:gd name="csX8" fmla="*/ 376779 w 376779"/>
              <a:gd name="csY8" fmla="*/ 452029 h 1496370"/>
              <a:gd name="csX9" fmla="*/ 374950 w 376779"/>
              <a:gd name="csY9" fmla="*/ 454444 h 1496370"/>
              <a:gd name="csX10" fmla="*/ 376779 w 376779"/>
              <a:gd name="csY10" fmla="*/ 552867 h 1496370"/>
              <a:gd name="csX11" fmla="*/ 375401 w 376779"/>
              <a:gd name="csY11" fmla="*/ 554687 h 1496370"/>
              <a:gd name="csX12" fmla="*/ 376779 w 376779"/>
              <a:gd name="csY12" fmla="*/ 628858 h 1496370"/>
              <a:gd name="csX13" fmla="*/ 375891 w 376779"/>
              <a:gd name="csY13" fmla="*/ 630031 h 1496370"/>
              <a:gd name="csX14" fmla="*/ 376779 w 376779"/>
              <a:gd name="csY14" fmla="*/ 677843 h 1496370"/>
              <a:gd name="csX15" fmla="*/ 375968 w 376779"/>
              <a:gd name="csY15" fmla="*/ 678914 h 1496370"/>
              <a:gd name="csX16" fmla="*/ 376779 w 376779"/>
              <a:gd name="csY16" fmla="*/ 722565 h 1496370"/>
              <a:gd name="csX17" fmla="*/ 374950 w 376779"/>
              <a:gd name="csY17" fmla="*/ 724980 h 1496370"/>
              <a:gd name="csX18" fmla="*/ 376779 w 376779"/>
              <a:gd name="csY18" fmla="*/ 823403 h 1496370"/>
              <a:gd name="csX19" fmla="*/ 375401 w 376779"/>
              <a:gd name="csY19" fmla="*/ 825223 h 1496370"/>
              <a:gd name="csX20" fmla="*/ 376779 w 376779"/>
              <a:gd name="csY20" fmla="*/ 899394 h 1496370"/>
              <a:gd name="csX21" fmla="*/ 374978 w 376779"/>
              <a:gd name="csY21" fmla="*/ 901772 h 1496370"/>
              <a:gd name="csX22" fmla="*/ 376779 w 376779"/>
              <a:gd name="csY22" fmla="*/ 998688 h 1496370"/>
              <a:gd name="csX23" fmla="*/ 0 w 376779"/>
              <a:gd name="csY23" fmla="*/ 1496370 h 1496370"/>
              <a:gd name="csX24" fmla="*/ 0 w 376779"/>
              <a:gd name="csY24" fmla="*/ 490538 h 1496370"/>
              <a:gd name="csX25" fmla="*/ 374397 w 376779"/>
              <a:gd name="csY25"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4950 w 376779"/>
              <a:gd name="csY8" fmla="*/ 454444 h 1496370"/>
              <a:gd name="csX9" fmla="*/ 376779 w 376779"/>
              <a:gd name="csY9" fmla="*/ 552867 h 1496370"/>
              <a:gd name="csX10" fmla="*/ 375401 w 376779"/>
              <a:gd name="csY10" fmla="*/ 554687 h 1496370"/>
              <a:gd name="csX11" fmla="*/ 376779 w 376779"/>
              <a:gd name="csY11" fmla="*/ 628858 h 1496370"/>
              <a:gd name="csX12" fmla="*/ 375891 w 376779"/>
              <a:gd name="csY12" fmla="*/ 630031 h 1496370"/>
              <a:gd name="csX13" fmla="*/ 376779 w 376779"/>
              <a:gd name="csY13" fmla="*/ 677843 h 1496370"/>
              <a:gd name="csX14" fmla="*/ 375968 w 376779"/>
              <a:gd name="csY14" fmla="*/ 678914 h 1496370"/>
              <a:gd name="csX15" fmla="*/ 376779 w 376779"/>
              <a:gd name="csY15" fmla="*/ 722565 h 1496370"/>
              <a:gd name="csX16" fmla="*/ 374950 w 376779"/>
              <a:gd name="csY16" fmla="*/ 724980 h 1496370"/>
              <a:gd name="csX17" fmla="*/ 376779 w 376779"/>
              <a:gd name="csY17" fmla="*/ 823403 h 1496370"/>
              <a:gd name="csX18" fmla="*/ 375401 w 376779"/>
              <a:gd name="csY18" fmla="*/ 825223 h 1496370"/>
              <a:gd name="csX19" fmla="*/ 376779 w 376779"/>
              <a:gd name="csY19" fmla="*/ 899394 h 1496370"/>
              <a:gd name="csX20" fmla="*/ 374978 w 376779"/>
              <a:gd name="csY20" fmla="*/ 901772 h 1496370"/>
              <a:gd name="csX21" fmla="*/ 376779 w 376779"/>
              <a:gd name="csY21" fmla="*/ 998688 h 1496370"/>
              <a:gd name="csX22" fmla="*/ 0 w 376779"/>
              <a:gd name="csY22" fmla="*/ 1496370 h 1496370"/>
              <a:gd name="csX23" fmla="*/ 0 w 376779"/>
              <a:gd name="csY23" fmla="*/ 490538 h 1496370"/>
              <a:gd name="csX24" fmla="*/ 374397 w 376779"/>
              <a:gd name="csY24"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6779 w 376779"/>
              <a:gd name="csY8" fmla="*/ 552867 h 1496370"/>
              <a:gd name="csX9" fmla="*/ 375401 w 376779"/>
              <a:gd name="csY9" fmla="*/ 554687 h 1496370"/>
              <a:gd name="csX10" fmla="*/ 376779 w 376779"/>
              <a:gd name="csY10" fmla="*/ 628858 h 1496370"/>
              <a:gd name="csX11" fmla="*/ 375891 w 376779"/>
              <a:gd name="csY11" fmla="*/ 630031 h 1496370"/>
              <a:gd name="csX12" fmla="*/ 376779 w 376779"/>
              <a:gd name="csY12" fmla="*/ 677843 h 1496370"/>
              <a:gd name="csX13" fmla="*/ 375968 w 376779"/>
              <a:gd name="csY13" fmla="*/ 678914 h 1496370"/>
              <a:gd name="csX14" fmla="*/ 376779 w 376779"/>
              <a:gd name="csY14" fmla="*/ 722565 h 1496370"/>
              <a:gd name="csX15" fmla="*/ 374950 w 376779"/>
              <a:gd name="csY15" fmla="*/ 724980 h 1496370"/>
              <a:gd name="csX16" fmla="*/ 376779 w 376779"/>
              <a:gd name="csY16" fmla="*/ 823403 h 1496370"/>
              <a:gd name="csX17" fmla="*/ 375401 w 376779"/>
              <a:gd name="csY17" fmla="*/ 825223 h 1496370"/>
              <a:gd name="csX18" fmla="*/ 376779 w 376779"/>
              <a:gd name="csY18" fmla="*/ 899394 h 1496370"/>
              <a:gd name="csX19" fmla="*/ 374978 w 376779"/>
              <a:gd name="csY19" fmla="*/ 901772 h 1496370"/>
              <a:gd name="csX20" fmla="*/ 376779 w 376779"/>
              <a:gd name="csY20" fmla="*/ 998688 h 1496370"/>
              <a:gd name="csX21" fmla="*/ 0 w 376779"/>
              <a:gd name="csY21" fmla="*/ 1496370 h 1496370"/>
              <a:gd name="csX22" fmla="*/ 0 w 376779"/>
              <a:gd name="csY22" fmla="*/ 490538 h 1496370"/>
              <a:gd name="csX23" fmla="*/ 374397 w 376779"/>
              <a:gd name="csY23"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5735 w 376779"/>
              <a:gd name="csY4" fmla="*/ 351139 h 1496370"/>
              <a:gd name="csX5" fmla="*/ 376779 w 376779"/>
              <a:gd name="csY5" fmla="*/ 407307 h 1496370"/>
              <a:gd name="csX6" fmla="*/ 376779 w 376779"/>
              <a:gd name="csY6" fmla="*/ 452029 h 1496370"/>
              <a:gd name="csX7" fmla="*/ 376779 w 376779"/>
              <a:gd name="csY7" fmla="*/ 552867 h 1496370"/>
              <a:gd name="csX8" fmla="*/ 375401 w 376779"/>
              <a:gd name="csY8" fmla="*/ 554687 h 1496370"/>
              <a:gd name="csX9" fmla="*/ 376779 w 376779"/>
              <a:gd name="csY9" fmla="*/ 628858 h 1496370"/>
              <a:gd name="csX10" fmla="*/ 375891 w 376779"/>
              <a:gd name="csY10" fmla="*/ 630031 h 1496370"/>
              <a:gd name="csX11" fmla="*/ 376779 w 376779"/>
              <a:gd name="csY11" fmla="*/ 677843 h 1496370"/>
              <a:gd name="csX12" fmla="*/ 375968 w 376779"/>
              <a:gd name="csY12" fmla="*/ 678914 h 1496370"/>
              <a:gd name="csX13" fmla="*/ 376779 w 376779"/>
              <a:gd name="csY13" fmla="*/ 722565 h 1496370"/>
              <a:gd name="csX14" fmla="*/ 374950 w 376779"/>
              <a:gd name="csY14" fmla="*/ 724980 h 1496370"/>
              <a:gd name="csX15" fmla="*/ 376779 w 376779"/>
              <a:gd name="csY15" fmla="*/ 823403 h 1496370"/>
              <a:gd name="csX16" fmla="*/ 375401 w 376779"/>
              <a:gd name="csY16" fmla="*/ 825223 h 1496370"/>
              <a:gd name="csX17" fmla="*/ 376779 w 376779"/>
              <a:gd name="csY17" fmla="*/ 899394 h 1496370"/>
              <a:gd name="csX18" fmla="*/ 374978 w 376779"/>
              <a:gd name="csY18" fmla="*/ 901772 h 1496370"/>
              <a:gd name="csX19" fmla="*/ 376779 w 376779"/>
              <a:gd name="csY19" fmla="*/ 998688 h 1496370"/>
              <a:gd name="csX20" fmla="*/ 0 w 376779"/>
              <a:gd name="csY20" fmla="*/ 1496370 h 1496370"/>
              <a:gd name="csX21" fmla="*/ 0 w 376779"/>
              <a:gd name="csY21" fmla="*/ 490538 h 1496370"/>
              <a:gd name="csX22" fmla="*/ 374397 w 376779"/>
              <a:gd name="csY22"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07307 h 1496370"/>
              <a:gd name="csX5" fmla="*/ 376779 w 376779"/>
              <a:gd name="csY5" fmla="*/ 452029 h 1496370"/>
              <a:gd name="csX6" fmla="*/ 376779 w 376779"/>
              <a:gd name="csY6" fmla="*/ 552867 h 1496370"/>
              <a:gd name="csX7" fmla="*/ 375401 w 376779"/>
              <a:gd name="csY7" fmla="*/ 554687 h 1496370"/>
              <a:gd name="csX8" fmla="*/ 376779 w 376779"/>
              <a:gd name="csY8" fmla="*/ 628858 h 1496370"/>
              <a:gd name="csX9" fmla="*/ 375891 w 376779"/>
              <a:gd name="csY9" fmla="*/ 630031 h 1496370"/>
              <a:gd name="csX10" fmla="*/ 376779 w 376779"/>
              <a:gd name="csY10" fmla="*/ 677843 h 1496370"/>
              <a:gd name="csX11" fmla="*/ 375968 w 376779"/>
              <a:gd name="csY11" fmla="*/ 678914 h 1496370"/>
              <a:gd name="csX12" fmla="*/ 376779 w 376779"/>
              <a:gd name="csY12" fmla="*/ 722565 h 1496370"/>
              <a:gd name="csX13" fmla="*/ 374950 w 376779"/>
              <a:gd name="csY13" fmla="*/ 724980 h 1496370"/>
              <a:gd name="csX14" fmla="*/ 376779 w 376779"/>
              <a:gd name="csY14" fmla="*/ 823403 h 1496370"/>
              <a:gd name="csX15" fmla="*/ 375401 w 376779"/>
              <a:gd name="csY15" fmla="*/ 825223 h 1496370"/>
              <a:gd name="csX16" fmla="*/ 376779 w 376779"/>
              <a:gd name="csY16" fmla="*/ 899394 h 1496370"/>
              <a:gd name="csX17" fmla="*/ 374978 w 376779"/>
              <a:gd name="csY17" fmla="*/ 901772 h 1496370"/>
              <a:gd name="csX18" fmla="*/ 376779 w 376779"/>
              <a:gd name="csY18" fmla="*/ 998688 h 1496370"/>
              <a:gd name="csX19" fmla="*/ 0 w 376779"/>
              <a:gd name="csY19" fmla="*/ 1496370 h 1496370"/>
              <a:gd name="csX20" fmla="*/ 0 w 376779"/>
              <a:gd name="csY20" fmla="*/ 490538 h 1496370"/>
              <a:gd name="csX21" fmla="*/ 374397 w 376779"/>
              <a:gd name="csY21"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52029 h 1496370"/>
              <a:gd name="csX5" fmla="*/ 376779 w 376779"/>
              <a:gd name="csY5" fmla="*/ 552867 h 1496370"/>
              <a:gd name="csX6" fmla="*/ 375401 w 376779"/>
              <a:gd name="csY6" fmla="*/ 554687 h 1496370"/>
              <a:gd name="csX7" fmla="*/ 376779 w 376779"/>
              <a:gd name="csY7" fmla="*/ 628858 h 1496370"/>
              <a:gd name="csX8" fmla="*/ 375891 w 376779"/>
              <a:gd name="csY8" fmla="*/ 630031 h 1496370"/>
              <a:gd name="csX9" fmla="*/ 376779 w 376779"/>
              <a:gd name="csY9" fmla="*/ 677843 h 1496370"/>
              <a:gd name="csX10" fmla="*/ 375968 w 376779"/>
              <a:gd name="csY10" fmla="*/ 678914 h 1496370"/>
              <a:gd name="csX11" fmla="*/ 376779 w 376779"/>
              <a:gd name="csY11" fmla="*/ 722565 h 1496370"/>
              <a:gd name="csX12" fmla="*/ 374950 w 376779"/>
              <a:gd name="csY12" fmla="*/ 724980 h 1496370"/>
              <a:gd name="csX13" fmla="*/ 376779 w 376779"/>
              <a:gd name="csY13" fmla="*/ 823403 h 1496370"/>
              <a:gd name="csX14" fmla="*/ 375401 w 376779"/>
              <a:gd name="csY14" fmla="*/ 825223 h 1496370"/>
              <a:gd name="csX15" fmla="*/ 376779 w 376779"/>
              <a:gd name="csY15" fmla="*/ 899394 h 1496370"/>
              <a:gd name="csX16" fmla="*/ 374978 w 376779"/>
              <a:gd name="csY16" fmla="*/ 901772 h 1496370"/>
              <a:gd name="csX17" fmla="*/ 376779 w 376779"/>
              <a:gd name="csY17" fmla="*/ 998688 h 1496370"/>
              <a:gd name="csX18" fmla="*/ 0 w 376779"/>
              <a:gd name="csY18" fmla="*/ 1496370 h 1496370"/>
              <a:gd name="csX19" fmla="*/ 0 w 376779"/>
              <a:gd name="csY19" fmla="*/ 490538 h 1496370"/>
              <a:gd name="csX20" fmla="*/ 374397 w 376779"/>
              <a:gd name="csY20" fmla="*/ 0 h 1496370"/>
              <a:gd name="csX0" fmla="*/ 374397 w 376779"/>
              <a:gd name="csY0" fmla="*/ 0 h 1496370"/>
              <a:gd name="csX1" fmla="*/ 376779 w 376779"/>
              <a:gd name="csY1" fmla="*/ 273770 h 1496370"/>
              <a:gd name="csX2" fmla="*/ 376779 w 376779"/>
              <a:gd name="csY2" fmla="*/ 349761 h 1496370"/>
              <a:gd name="csX3" fmla="*/ 376779 w 376779"/>
              <a:gd name="csY3" fmla="*/ 452029 h 1496370"/>
              <a:gd name="csX4" fmla="*/ 376779 w 376779"/>
              <a:gd name="csY4" fmla="*/ 552867 h 1496370"/>
              <a:gd name="csX5" fmla="*/ 375401 w 376779"/>
              <a:gd name="csY5" fmla="*/ 554687 h 1496370"/>
              <a:gd name="csX6" fmla="*/ 376779 w 376779"/>
              <a:gd name="csY6" fmla="*/ 628858 h 1496370"/>
              <a:gd name="csX7" fmla="*/ 375891 w 376779"/>
              <a:gd name="csY7" fmla="*/ 630031 h 1496370"/>
              <a:gd name="csX8" fmla="*/ 376779 w 376779"/>
              <a:gd name="csY8" fmla="*/ 677843 h 1496370"/>
              <a:gd name="csX9" fmla="*/ 375968 w 376779"/>
              <a:gd name="csY9" fmla="*/ 678914 h 1496370"/>
              <a:gd name="csX10" fmla="*/ 376779 w 376779"/>
              <a:gd name="csY10" fmla="*/ 722565 h 1496370"/>
              <a:gd name="csX11" fmla="*/ 374950 w 376779"/>
              <a:gd name="csY11" fmla="*/ 724980 h 1496370"/>
              <a:gd name="csX12" fmla="*/ 376779 w 376779"/>
              <a:gd name="csY12" fmla="*/ 823403 h 1496370"/>
              <a:gd name="csX13" fmla="*/ 375401 w 376779"/>
              <a:gd name="csY13" fmla="*/ 825223 h 1496370"/>
              <a:gd name="csX14" fmla="*/ 376779 w 376779"/>
              <a:gd name="csY14" fmla="*/ 899394 h 1496370"/>
              <a:gd name="csX15" fmla="*/ 374978 w 376779"/>
              <a:gd name="csY15" fmla="*/ 901772 h 1496370"/>
              <a:gd name="csX16" fmla="*/ 376779 w 376779"/>
              <a:gd name="csY16" fmla="*/ 998688 h 1496370"/>
              <a:gd name="csX17" fmla="*/ 0 w 376779"/>
              <a:gd name="csY17" fmla="*/ 1496370 h 1496370"/>
              <a:gd name="csX18" fmla="*/ 0 w 376779"/>
              <a:gd name="csY18" fmla="*/ 490538 h 1496370"/>
              <a:gd name="csX19" fmla="*/ 374397 w 376779"/>
              <a:gd name="csY19" fmla="*/ 0 h 1496370"/>
              <a:gd name="csX0" fmla="*/ 374397 w 376779"/>
              <a:gd name="csY0" fmla="*/ 0 h 1496370"/>
              <a:gd name="csX1" fmla="*/ 376779 w 376779"/>
              <a:gd name="csY1" fmla="*/ 273770 h 1496370"/>
              <a:gd name="csX2" fmla="*/ 376779 w 376779"/>
              <a:gd name="csY2" fmla="*/ 452029 h 1496370"/>
              <a:gd name="csX3" fmla="*/ 376779 w 376779"/>
              <a:gd name="csY3" fmla="*/ 552867 h 1496370"/>
              <a:gd name="csX4" fmla="*/ 375401 w 376779"/>
              <a:gd name="csY4" fmla="*/ 554687 h 1496370"/>
              <a:gd name="csX5" fmla="*/ 376779 w 376779"/>
              <a:gd name="csY5" fmla="*/ 628858 h 1496370"/>
              <a:gd name="csX6" fmla="*/ 375891 w 376779"/>
              <a:gd name="csY6" fmla="*/ 630031 h 1496370"/>
              <a:gd name="csX7" fmla="*/ 376779 w 376779"/>
              <a:gd name="csY7" fmla="*/ 677843 h 1496370"/>
              <a:gd name="csX8" fmla="*/ 375968 w 376779"/>
              <a:gd name="csY8" fmla="*/ 678914 h 1496370"/>
              <a:gd name="csX9" fmla="*/ 376779 w 376779"/>
              <a:gd name="csY9" fmla="*/ 722565 h 1496370"/>
              <a:gd name="csX10" fmla="*/ 374950 w 376779"/>
              <a:gd name="csY10" fmla="*/ 724980 h 1496370"/>
              <a:gd name="csX11" fmla="*/ 376779 w 376779"/>
              <a:gd name="csY11" fmla="*/ 823403 h 1496370"/>
              <a:gd name="csX12" fmla="*/ 375401 w 376779"/>
              <a:gd name="csY12" fmla="*/ 825223 h 1496370"/>
              <a:gd name="csX13" fmla="*/ 376779 w 376779"/>
              <a:gd name="csY13" fmla="*/ 899394 h 1496370"/>
              <a:gd name="csX14" fmla="*/ 374978 w 376779"/>
              <a:gd name="csY14" fmla="*/ 901772 h 1496370"/>
              <a:gd name="csX15" fmla="*/ 376779 w 376779"/>
              <a:gd name="csY15" fmla="*/ 998688 h 1496370"/>
              <a:gd name="csX16" fmla="*/ 0 w 376779"/>
              <a:gd name="csY16" fmla="*/ 1496370 h 1496370"/>
              <a:gd name="csX17" fmla="*/ 0 w 376779"/>
              <a:gd name="csY17" fmla="*/ 490538 h 1496370"/>
              <a:gd name="csX18" fmla="*/ 374397 w 376779"/>
              <a:gd name="csY18"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4950 w 376779"/>
              <a:gd name="csY9" fmla="*/ 724980 h 1496370"/>
              <a:gd name="csX10" fmla="*/ 376779 w 376779"/>
              <a:gd name="csY10" fmla="*/ 823403 h 1496370"/>
              <a:gd name="csX11" fmla="*/ 375401 w 376779"/>
              <a:gd name="csY11" fmla="*/ 825223 h 1496370"/>
              <a:gd name="csX12" fmla="*/ 376779 w 376779"/>
              <a:gd name="csY12" fmla="*/ 899394 h 1496370"/>
              <a:gd name="csX13" fmla="*/ 374978 w 376779"/>
              <a:gd name="csY13" fmla="*/ 901772 h 1496370"/>
              <a:gd name="csX14" fmla="*/ 376779 w 376779"/>
              <a:gd name="csY14" fmla="*/ 998688 h 1496370"/>
              <a:gd name="csX15" fmla="*/ 0 w 376779"/>
              <a:gd name="csY15" fmla="*/ 1496370 h 1496370"/>
              <a:gd name="csX16" fmla="*/ 0 w 376779"/>
              <a:gd name="csY16" fmla="*/ 490538 h 1496370"/>
              <a:gd name="csX17" fmla="*/ 374397 w 376779"/>
              <a:gd name="csY17"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5401 w 376779"/>
              <a:gd name="csY10" fmla="*/ 825223 h 1496370"/>
              <a:gd name="csX11" fmla="*/ 376779 w 376779"/>
              <a:gd name="csY11" fmla="*/ 899394 h 1496370"/>
              <a:gd name="csX12" fmla="*/ 374978 w 376779"/>
              <a:gd name="csY12" fmla="*/ 901772 h 1496370"/>
              <a:gd name="csX13" fmla="*/ 376779 w 376779"/>
              <a:gd name="csY13" fmla="*/ 998688 h 1496370"/>
              <a:gd name="csX14" fmla="*/ 0 w 376779"/>
              <a:gd name="csY14" fmla="*/ 1496370 h 1496370"/>
              <a:gd name="csX15" fmla="*/ 0 w 376779"/>
              <a:gd name="csY15" fmla="*/ 490538 h 1496370"/>
              <a:gd name="csX16" fmla="*/ 374397 w 376779"/>
              <a:gd name="csY16"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6779 w 376779"/>
              <a:gd name="csY10" fmla="*/ 899394 h 1496370"/>
              <a:gd name="csX11" fmla="*/ 374978 w 376779"/>
              <a:gd name="csY11" fmla="*/ 901772 h 1496370"/>
              <a:gd name="csX12" fmla="*/ 376779 w 376779"/>
              <a:gd name="csY12" fmla="*/ 998688 h 1496370"/>
              <a:gd name="csX13" fmla="*/ 0 w 376779"/>
              <a:gd name="csY13" fmla="*/ 1496370 h 1496370"/>
              <a:gd name="csX14" fmla="*/ 0 w 376779"/>
              <a:gd name="csY14" fmla="*/ 490538 h 1496370"/>
              <a:gd name="csX15" fmla="*/ 374397 w 376779"/>
              <a:gd name="csY15" fmla="*/ 0 h 1496370"/>
              <a:gd name="csX0" fmla="*/ 374397 w 376779"/>
              <a:gd name="csY0" fmla="*/ 0 h 1496370"/>
              <a:gd name="csX1" fmla="*/ 376779 w 376779"/>
              <a:gd name="csY1" fmla="*/ 273770 h 1496370"/>
              <a:gd name="csX2" fmla="*/ 376779 w 376779"/>
              <a:gd name="csY2" fmla="*/ 552867 h 1496370"/>
              <a:gd name="csX3" fmla="*/ 376779 w 376779"/>
              <a:gd name="csY3" fmla="*/ 628858 h 1496370"/>
              <a:gd name="csX4" fmla="*/ 375891 w 376779"/>
              <a:gd name="csY4" fmla="*/ 630031 h 1496370"/>
              <a:gd name="csX5" fmla="*/ 376779 w 376779"/>
              <a:gd name="csY5" fmla="*/ 677843 h 1496370"/>
              <a:gd name="csX6" fmla="*/ 375968 w 376779"/>
              <a:gd name="csY6" fmla="*/ 678914 h 1496370"/>
              <a:gd name="csX7" fmla="*/ 376779 w 376779"/>
              <a:gd name="csY7" fmla="*/ 722565 h 1496370"/>
              <a:gd name="csX8" fmla="*/ 376779 w 376779"/>
              <a:gd name="csY8" fmla="*/ 823403 h 1496370"/>
              <a:gd name="csX9" fmla="*/ 376779 w 376779"/>
              <a:gd name="csY9" fmla="*/ 899394 h 1496370"/>
              <a:gd name="csX10" fmla="*/ 374978 w 376779"/>
              <a:gd name="csY10" fmla="*/ 901772 h 1496370"/>
              <a:gd name="csX11" fmla="*/ 376779 w 376779"/>
              <a:gd name="csY11" fmla="*/ 998688 h 1496370"/>
              <a:gd name="csX12" fmla="*/ 0 w 376779"/>
              <a:gd name="csY12" fmla="*/ 1496370 h 1496370"/>
              <a:gd name="csX13" fmla="*/ 0 w 376779"/>
              <a:gd name="csY13" fmla="*/ 490538 h 1496370"/>
              <a:gd name="csX14" fmla="*/ 374397 w 376779"/>
              <a:gd name="csY14"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5968 w 376779"/>
              <a:gd name="csY5" fmla="*/ 678914 h 1496370"/>
              <a:gd name="csX6" fmla="*/ 376779 w 376779"/>
              <a:gd name="csY6" fmla="*/ 722565 h 1496370"/>
              <a:gd name="csX7" fmla="*/ 376779 w 376779"/>
              <a:gd name="csY7" fmla="*/ 823403 h 1496370"/>
              <a:gd name="csX8" fmla="*/ 376779 w 376779"/>
              <a:gd name="csY8" fmla="*/ 899394 h 1496370"/>
              <a:gd name="csX9" fmla="*/ 374978 w 376779"/>
              <a:gd name="csY9" fmla="*/ 901772 h 1496370"/>
              <a:gd name="csX10" fmla="*/ 376779 w 376779"/>
              <a:gd name="csY10" fmla="*/ 998688 h 1496370"/>
              <a:gd name="csX11" fmla="*/ 0 w 376779"/>
              <a:gd name="csY11" fmla="*/ 1496370 h 1496370"/>
              <a:gd name="csX12" fmla="*/ 0 w 376779"/>
              <a:gd name="csY12" fmla="*/ 490538 h 1496370"/>
              <a:gd name="csX13" fmla="*/ 374397 w 376779"/>
              <a:gd name="csY13"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722565 h 1496370"/>
              <a:gd name="csX6" fmla="*/ 376779 w 376779"/>
              <a:gd name="csY6" fmla="*/ 823403 h 1496370"/>
              <a:gd name="csX7" fmla="*/ 376779 w 376779"/>
              <a:gd name="csY7" fmla="*/ 899394 h 1496370"/>
              <a:gd name="csX8" fmla="*/ 374978 w 376779"/>
              <a:gd name="csY8" fmla="*/ 901772 h 1496370"/>
              <a:gd name="csX9" fmla="*/ 376779 w 376779"/>
              <a:gd name="csY9" fmla="*/ 998688 h 1496370"/>
              <a:gd name="csX10" fmla="*/ 0 w 376779"/>
              <a:gd name="csY10" fmla="*/ 1496370 h 1496370"/>
              <a:gd name="csX11" fmla="*/ 0 w 376779"/>
              <a:gd name="csY11" fmla="*/ 490538 h 1496370"/>
              <a:gd name="csX12" fmla="*/ 374397 w 376779"/>
              <a:gd name="csY12"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823403 h 1496370"/>
              <a:gd name="csX6" fmla="*/ 376779 w 376779"/>
              <a:gd name="csY6" fmla="*/ 899394 h 1496370"/>
              <a:gd name="csX7" fmla="*/ 374978 w 376779"/>
              <a:gd name="csY7" fmla="*/ 901772 h 1496370"/>
              <a:gd name="csX8" fmla="*/ 376779 w 376779"/>
              <a:gd name="csY8" fmla="*/ 998688 h 1496370"/>
              <a:gd name="csX9" fmla="*/ 0 w 376779"/>
              <a:gd name="csY9" fmla="*/ 1496370 h 1496370"/>
              <a:gd name="csX10" fmla="*/ 0 w 376779"/>
              <a:gd name="csY10" fmla="*/ 490538 h 1496370"/>
              <a:gd name="csX11" fmla="*/ 374397 w 376779"/>
              <a:gd name="csY11" fmla="*/ 0 h 1496370"/>
              <a:gd name="csX0" fmla="*/ 374397 w 376779"/>
              <a:gd name="csY0" fmla="*/ 0 h 1496370"/>
              <a:gd name="csX1" fmla="*/ 376779 w 376779"/>
              <a:gd name="csY1" fmla="*/ 628858 h 1496370"/>
              <a:gd name="csX2" fmla="*/ 375891 w 376779"/>
              <a:gd name="csY2" fmla="*/ 630031 h 1496370"/>
              <a:gd name="csX3" fmla="*/ 376779 w 376779"/>
              <a:gd name="csY3" fmla="*/ 677843 h 1496370"/>
              <a:gd name="csX4" fmla="*/ 376779 w 376779"/>
              <a:gd name="csY4" fmla="*/ 823403 h 1496370"/>
              <a:gd name="csX5" fmla="*/ 376779 w 376779"/>
              <a:gd name="csY5" fmla="*/ 899394 h 1496370"/>
              <a:gd name="csX6" fmla="*/ 374978 w 376779"/>
              <a:gd name="csY6" fmla="*/ 901772 h 1496370"/>
              <a:gd name="csX7" fmla="*/ 376779 w 376779"/>
              <a:gd name="csY7" fmla="*/ 998688 h 1496370"/>
              <a:gd name="csX8" fmla="*/ 0 w 376779"/>
              <a:gd name="csY8" fmla="*/ 1496370 h 1496370"/>
              <a:gd name="csX9" fmla="*/ 0 w 376779"/>
              <a:gd name="csY9" fmla="*/ 490538 h 1496370"/>
              <a:gd name="csX10" fmla="*/ 374397 w 376779"/>
              <a:gd name="csY10" fmla="*/ 0 h 1496370"/>
              <a:gd name="csX0" fmla="*/ 374397 w 376779"/>
              <a:gd name="csY0" fmla="*/ 0 h 1496370"/>
              <a:gd name="csX1" fmla="*/ 376779 w 376779"/>
              <a:gd name="csY1" fmla="*/ 628858 h 1496370"/>
              <a:gd name="csX2" fmla="*/ 376779 w 376779"/>
              <a:gd name="csY2" fmla="*/ 677843 h 1496370"/>
              <a:gd name="csX3" fmla="*/ 376779 w 376779"/>
              <a:gd name="csY3" fmla="*/ 823403 h 1496370"/>
              <a:gd name="csX4" fmla="*/ 376779 w 376779"/>
              <a:gd name="csY4" fmla="*/ 899394 h 1496370"/>
              <a:gd name="csX5" fmla="*/ 374978 w 376779"/>
              <a:gd name="csY5" fmla="*/ 901772 h 1496370"/>
              <a:gd name="csX6" fmla="*/ 376779 w 376779"/>
              <a:gd name="csY6" fmla="*/ 998688 h 1496370"/>
              <a:gd name="csX7" fmla="*/ 0 w 376779"/>
              <a:gd name="csY7" fmla="*/ 1496370 h 1496370"/>
              <a:gd name="csX8" fmla="*/ 0 w 376779"/>
              <a:gd name="csY8" fmla="*/ 490538 h 1496370"/>
              <a:gd name="csX9" fmla="*/ 374397 w 376779"/>
              <a:gd name="csY9"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4978 w 376779"/>
              <a:gd name="csY4" fmla="*/ 901772 h 1496370"/>
              <a:gd name="csX5" fmla="*/ 376779 w 376779"/>
              <a:gd name="csY5" fmla="*/ 998688 h 1496370"/>
              <a:gd name="csX6" fmla="*/ 0 w 376779"/>
              <a:gd name="csY6" fmla="*/ 1496370 h 1496370"/>
              <a:gd name="csX7" fmla="*/ 0 w 376779"/>
              <a:gd name="csY7" fmla="*/ 490538 h 1496370"/>
              <a:gd name="csX8" fmla="*/ 374397 w 376779"/>
              <a:gd name="csY8"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6779 w 376779"/>
              <a:gd name="csY4" fmla="*/ 998688 h 1496370"/>
              <a:gd name="csX5" fmla="*/ 0 w 376779"/>
              <a:gd name="csY5" fmla="*/ 1496370 h 1496370"/>
              <a:gd name="csX6" fmla="*/ 0 w 376779"/>
              <a:gd name="csY6" fmla="*/ 490538 h 1496370"/>
              <a:gd name="csX7" fmla="*/ 374397 w 376779"/>
              <a:gd name="csY7" fmla="*/ 0 h 1496370"/>
              <a:gd name="csX0" fmla="*/ 374397 w 376779"/>
              <a:gd name="csY0" fmla="*/ 0 h 1496370"/>
              <a:gd name="csX1" fmla="*/ 376779 w 376779"/>
              <a:gd name="csY1" fmla="*/ 823403 h 1496370"/>
              <a:gd name="csX2" fmla="*/ 376779 w 376779"/>
              <a:gd name="csY2" fmla="*/ 899394 h 1496370"/>
              <a:gd name="csX3" fmla="*/ 376779 w 376779"/>
              <a:gd name="csY3" fmla="*/ 998688 h 1496370"/>
              <a:gd name="csX4" fmla="*/ 0 w 376779"/>
              <a:gd name="csY4" fmla="*/ 1496370 h 1496370"/>
              <a:gd name="csX5" fmla="*/ 0 w 376779"/>
              <a:gd name="csY5" fmla="*/ 490538 h 1496370"/>
              <a:gd name="csX6" fmla="*/ 374397 w 376779"/>
              <a:gd name="csY6" fmla="*/ 0 h 1496370"/>
              <a:gd name="csX0" fmla="*/ 374397 w 376779"/>
              <a:gd name="csY0" fmla="*/ 0 h 1496370"/>
              <a:gd name="csX1" fmla="*/ 376779 w 376779"/>
              <a:gd name="csY1" fmla="*/ 899394 h 1496370"/>
              <a:gd name="csX2" fmla="*/ 376779 w 376779"/>
              <a:gd name="csY2" fmla="*/ 998688 h 1496370"/>
              <a:gd name="csX3" fmla="*/ 0 w 376779"/>
              <a:gd name="csY3" fmla="*/ 1496370 h 1496370"/>
              <a:gd name="csX4" fmla="*/ 0 w 376779"/>
              <a:gd name="csY4" fmla="*/ 490538 h 1496370"/>
              <a:gd name="csX5" fmla="*/ 374397 w 376779"/>
              <a:gd name="csY5" fmla="*/ 0 h 1496370"/>
              <a:gd name="csX0" fmla="*/ 374397 w 376779"/>
              <a:gd name="csY0" fmla="*/ 0 h 1496370"/>
              <a:gd name="csX1" fmla="*/ 376779 w 376779"/>
              <a:gd name="csY1" fmla="*/ 998688 h 1496370"/>
              <a:gd name="csX2" fmla="*/ 0 w 376779"/>
              <a:gd name="csY2" fmla="*/ 1496370 h 1496370"/>
              <a:gd name="csX3" fmla="*/ 0 w 376779"/>
              <a:gd name="csY3" fmla="*/ 490538 h 1496370"/>
              <a:gd name="csX4" fmla="*/ 374397 w 376779"/>
              <a:gd name="csY4" fmla="*/ 0 h 1496370"/>
            </a:gdLst>
            <a:ahLst/>
            <a:cxnLst>
              <a:cxn ang="0">
                <a:pos x="csX0" y="csY0"/>
              </a:cxn>
              <a:cxn ang="0">
                <a:pos x="csX1" y="csY1"/>
              </a:cxn>
              <a:cxn ang="0">
                <a:pos x="csX2" y="csY2"/>
              </a:cxn>
              <a:cxn ang="0">
                <a:pos x="csX3" y="csY3"/>
              </a:cxn>
              <a:cxn ang="0">
                <a:pos x="csX4" y="csY4"/>
              </a:cxn>
            </a:cxnLst>
            <a:rect l="l" t="t" r="r" b="b"/>
            <a:pathLst>
              <a:path w="376779" h="1496370">
                <a:moveTo>
                  <a:pt x="374397" y="0"/>
                </a:moveTo>
                <a:lnTo>
                  <a:pt x="376779" y="998688"/>
                </a:lnTo>
                <a:lnTo>
                  <a:pt x="0" y="1496370"/>
                </a:lnTo>
                <a:lnTo>
                  <a:pt x="0" y="490538"/>
                </a:lnTo>
                <a:lnTo>
                  <a:pt x="374397" y="0"/>
                </a:lnTo>
                <a:close/>
              </a:path>
            </a:pathLst>
          </a:cu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0" name="平行四辺形 109">
            <a:extLst>
              <a:ext uri="{FF2B5EF4-FFF2-40B4-BE49-F238E27FC236}">
                <a16:creationId xmlns:a16="http://schemas.microsoft.com/office/drawing/2014/main" id="{97FAD013-95A7-505D-25D7-F50402C0DFBE}"/>
              </a:ext>
            </a:extLst>
          </p:cNvPr>
          <p:cNvSpPr/>
          <p:nvPr/>
        </p:nvSpPr>
        <p:spPr>
          <a:xfrm>
            <a:off x="6910366"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11" name="グループ化 110">
            <a:extLst>
              <a:ext uri="{FF2B5EF4-FFF2-40B4-BE49-F238E27FC236}">
                <a16:creationId xmlns:a16="http://schemas.microsoft.com/office/drawing/2014/main" id="{4BCC4C92-9AA7-6F6B-8B50-137981B3F924}"/>
              </a:ext>
            </a:extLst>
          </p:cNvPr>
          <p:cNvGrpSpPr/>
          <p:nvPr/>
        </p:nvGrpSpPr>
        <p:grpSpPr>
          <a:xfrm>
            <a:off x="6988334" y="2704522"/>
            <a:ext cx="454975" cy="244955"/>
            <a:chOff x="5508858" y="1245969"/>
            <a:chExt cx="769075" cy="414064"/>
          </a:xfrm>
        </p:grpSpPr>
        <p:sp>
          <p:nvSpPr>
            <p:cNvPr id="112" name="円柱 111">
              <a:extLst>
                <a:ext uri="{FF2B5EF4-FFF2-40B4-BE49-F238E27FC236}">
                  <a16:creationId xmlns:a16="http://schemas.microsoft.com/office/drawing/2014/main" id="{160D21C7-FC82-F360-EF42-D7BFF1E62B04}"/>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3" name="フリーフォーム: 図形 112">
              <a:extLst>
                <a:ext uri="{FF2B5EF4-FFF2-40B4-BE49-F238E27FC236}">
                  <a16:creationId xmlns:a16="http://schemas.microsoft.com/office/drawing/2014/main" id="{2C637EEF-7E7F-6064-0A61-8DB26A5D5785}"/>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14" name="平行四辺形 113">
            <a:extLst>
              <a:ext uri="{FF2B5EF4-FFF2-40B4-BE49-F238E27FC236}">
                <a16:creationId xmlns:a16="http://schemas.microsoft.com/office/drawing/2014/main" id="{B778BB8F-D979-8E84-48F8-9E9E9E0ACC78}"/>
              </a:ext>
            </a:extLst>
          </p:cNvPr>
          <p:cNvSpPr/>
          <p:nvPr/>
        </p:nvSpPr>
        <p:spPr>
          <a:xfrm>
            <a:off x="7689754"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15" name="グループ化 114">
            <a:extLst>
              <a:ext uri="{FF2B5EF4-FFF2-40B4-BE49-F238E27FC236}">
                <a16:creationId xmlns:a16="http://schemas.microsoft.com/office/drawing/2014/main" id="{A050AE85-DE3B-E7DA-FBF4-C189EC5FDF44}"/>
              </a:ext>
            </a:extLst>
          </p:cNvPr>
          <p:cNvGrpSpPr/>
          <p:nvPr/>
        </p:nvGrpSpPr>
        <p:grpSpPr>
          <a:xfrm>
            <a:off x="7585405" y="2704522"/>
            <a:ext cx="454975" cy="244955"/>
            <a:chOff x="5508858" y="1245969"/>
            <a:chExt cx="769075" cy="414064"/>
          </a:xfrm>
        </p:grpSpPr>
        <p:sp>
          <p:nvSpPr>
            <p:cNvPr id="116" name="円柱 115">
              <a:extLst>
                <a:ext uri="{FF2B5EF4-FFF2-40B4-BE49-F238E27FC236}">
                  <a16:creationId xmlns:a16="http://schemas.microsoft.com/office/drawing/2014/main" id="{498A6049-0F65-6BB0-28AA-0FF97E9AC088}"/>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8" name="フリーフォーム: 図形 117">
              <a:extLst>
                <a:ext uri="{FF2B5EF4-FFF2-40B4-BE49-F238E27FC236}">
                  <a16:creationId xmlns:a16="http://schemas.microsoft.com/office/drawing/2014/main" id="{3D0BDC10-47CF-12CB-A2D7-F245B882535B}"/>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19" name="グループ化 118">
            <a:extLst>
              <a:ext uri="{FF2B5EF4-FFF2-40B4-BE49-F238E27FC236}">
                <a16:creationId xmlns:a16="http://schemas.microsoft.com/office/drawing/2014/main" id="{9B2B86C1-5E7A-9BF6-65EF-B4F540F27FBF}"/>
              </a:ext>
            </a:extLst>
          </p:cNvPr>
          <p:cNvGrpSpPr/>
          <p:nvPr/>
        </p:nvGrpSpPr>
        <p:grpSpPr>
          <a:xfrm>
            <a:off x="6663179" y="2745968"/>
            <a:ext cx="522741" cy="594789"/>
            <a:chOff x="5377062" y="1288945"/>
            <a:chExt cx="1197171" cy="1362175"/>
          </a:xfrm>
        </p:grpSpPr>
        <p:grpSp>
          <p:nvGrpSpPr>
            <p:cNvPr id="120" name="グループ化 119">
              <a:extLst>
                <a:ext uri="{FF2B5EF4-FFF2-40B4-BE49-F238E27FC236}">
                  <a16:creationId xmlns:a16="http://schemas.microsoft.com/office/drawing/2014/main" id="{A3D4657A-79FB-9BD5-8418-6EDF6B2AA81B}"/>
                </a:ext>
              </a:extLst>
            </p:cNvPr>
            <p:cNvGrpSpPr/>
            <p:nvPr/>
          </p:nvGrpSpPr>
          <p:grpSpPr>
            <a:xfrm>
              <a:off x="5377062" y="1729886"/>
              <a:ext cx="1197171" cy="921234"/>
              <a:chOff x="3586748" y="4563463"/>
              <a:chExt cx="1197171" cy="921234"/>
            </a:xfrm>
          </p:grpSpPr>
          <p:grpSp>
            <p:nvGrpSpPr>
              <p:cNvPr id="122" name="グループ化 121">
                <a:extLst>
                  <a:ext uri="{FF2B5EF4-FFF2-40B4-BE49-F238E27FC236}">
                    <a16:creationId xmlns:a16="http://schemas.microsoft.com/office/drawing/2014/main" id="{CD98E144-B860-AC6E-DFE3-FDDD381A1E3A}"/>
                  </a:ext>
                </a:extLst>
              </p:cNvPr>
              <p:cNvGrpSpPr/>
              <p:nvPr/>
            </p:nvGrpSpPr>
            <p:grpSpPr>
              <a:xfrm rot="6598350">
                <a:off x="4356138" y="4974041"/>
                <a:ext cx="284831" cy="570730"/>
                <a:chOff x="4524741" y="4458726"/>
                <a:chExt cx="284831" cy="570730"/>
              </a:xfrm>
            </p:grpSpPr>
            <p:sp>
              <p:nvSpPr>
                <p:cNvPr id="133" name="正方形/長方形 132">
                  <a:extLst>
                    <a:ext uri="{FF2B5EF4-FFF2-40B4-BE49-F238E27FC236}">
                      <a16:creationId xmlns:a16="http://schemas.microsoft.com/office/drawing/2014/main" id="{0F3B9797-D57D-30B6-2AE4-83D2EFFE80D6}"/>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4" name="楕円 133">
                  <a:extLst>
                    <a:ext uri="{FF2B5EF4-FFF2-40B4-BE49-F238E27FC236}">
                      <a16:creationId xmlns:a16="http://schemas.microsoft.com/office/drawing/2014/main" id="{468E1CE9-D5AC-FAD9-9D73-AF065CDF2622}"/>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23" name="正方形/長方形 122">
                <a:extLst>
                  <a:ext uri="{FF2B5EF4-FFF2-40B4-BE49-F238E27FC236}">
                    <a16:creationId xmlns:a16="http://schemas.microsoft.com/office/drawing/2014/main" id="{FBBD7A5F-7D07-A733-E790-6CC67ECA049B}"/>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24" name="楕円 123">
                <a:extLst>
                  <a:ext uri="{FF2B5EF4-FFF2-40B4-BE49-F238E27FC236}">
                    <a16:creationId xmlns:a16="http://schemas.microsoft.com/office/drawing/2014/main" id="{394092CD-6AD9-18B4-1A69-D2C2443BDDC7}"/>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25" name="楕円 124">
                <a:extLst>
                  <a:ext uri="{FF2B5EF4-FFF2-40B4-BE49-F238E27FC236}">
                    <a16:creationId xmlns:a16="http://schemas.microsoft.com/office/drawing/2014/main" id="{43A71A39-88B8-3252-EAB8-79723E48212F}"/>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26" name="グループ化 125">
                <a:extLst>
                  <a:ext uri="{FF2B5EF4-FFF2-40B4-BE49-F238E27FC236}">
                    <a16:creationId xmlns:a16="http://schemas.microsoft.com/office/drawing/2014/main" id="{AD3E00D9-9077-43E4-0035-313C90C1E989}"/>
                  </a:ext>
                </a:extLst>
              </p:cNvPr>
              <p:cNvGrpSpPr/>
              <p:nvPr/>
            </p:nvGrpSpPr>
            <p:grpSpPr>
              <a:xfrm>
                <a:off x="3859156" y="4847228"/>
                <a:ext cx="651951" cy="215607"/>
                <a:chOff x="2338400" y="4351641"/>
                <a:chExt cx="1274303" cy="275484"/>
              </a:xfrm>
            </p:grpSpPr>
            <p:grpSp>
              <p:nvGrpSpPr>
                <p:cNvPr id="127" name="グループ化 126">
                  <a:extLst>
                    <a:ext uri="{FF2B5EF4-FFF2-40B4-BE49-F238E27FC236}">
                      <a16:creationId xmlns:a16="http://schemas.microsoft.com/office/drawing/2014/main" id="{26E1E2FE-7EDC-AF6A-7246-91ED60AD68A2}"/>
                    </a:ext>
                  </a:extLst>
                </p:cNvPr>
                <p:cNvGrpSpPr/>
                <p:nvPr/>
              </p:nvGrpSpPr>
              <p:grpSpPr>
                <a:xfrm>
                  <a:off x="3136453" y="4351641"/>
                  <a:ext cx="476250" cy="275484"/>
                  <a:chOff x="4445000" y="4175454"/>
                  <a:chExt cx="1504950" cy="487880"/>
                </a:xfrm>
              </p:grpSpPr>
              <p:cxnSp>
                <p:nvCxnSpPr>
                  <p:cNvPr id="131" name="直線コネクタ 130">
                    <a:extLst>
                      <a:ext uri="{FF2B5EF4-FFF2-40B4-BE49-F238E27FC236}">
                        <a16:creationId xmlns:a16="http://schemas.microsoft.com/office/drawing/2014/main" id="{CA0CA8D4-8203-C58C-0FC0-55B085C95872}"/>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32" name="楕円 131">
                    <a:extLst>
                      <a:ext uri="{FF2B5EF4-FFF2-40B4-BE49-F238E27FC236}">
                        <a16:creationId xmlns:a16="http://schemas.microsoft.com/office/drawing/2014/main" id="{431CE74B-470A-F463-F53D-042D4A3AD233}"/>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28" name="グループ化 127">
                  <a:extLst>
                    <a:ext uri="{FF2B5EF4-FFF2-40B4-BE49-F238E27FC236}">
                      <a16:creationId xmlns:a16="http://schemas.microsoft.com/office/drawing/2014/main" id="{0AC4A464-A303-9906-5571-A7B4D91EDB48}"/>
                    </a:ext>
                  </a:extLst>
                </p:cNvPr>
                <p:cNvGrpSpPr/>
                <p:nvPr/>
              </p:nvGrpSpPr>
              <p:grpSpPr>
                <a:xfrm flipH="1">
                  <a:off x="2338400" y="4351641"/>
                  <a:ext cx="484731" cy="275484"/>
                  <a:chOff x="4445000" y="4175454"/>
                  <a:chExt cx="1504950" cy="487880"/>
                </a:xfrm>
              </p:grpSpPr>
              <p:cxnSp>
                <p:nvCxnSpPr>
                  <p:cNvPr id="129" name="直線コネクタ 128">
                    <a:extLst>
                      <a:ext uri="{FF2B5EF4-FFF2-40B4-BE49-F238E27FC236}">
                        <a16:creationId xmlns:a16="http://schemas.microsoft.com/office/drawing/2014/main" id="{6E40A566-78A7-2CA8-691D-926705E917DB}"/>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30" name="楕円 129">
                    <a:extLst>
                      <a:ext uri="{FF2B5EF4-FFF2-40B4-BE49-F238E27FC236}">
                        <a16:creationId xmlns:a16="http://schemas.microsoft.com/office/drawing/2014/main" id="{A86D4AE8-981D-F57D-2730-F48709192DE4}"/>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121" name="フリーフォーム: 図形 120">
              <a:extLst>
                <a:ext uri="{FF2B5EF4-FFF2-40B4-BE49-F238E27FC236}">
                  <a16:creationId xmlns:a16="http://schemas.microsoft.com/office/drawing/2014/main" id="{D695C7A8-C16A-C257-CD44-83B3BA074519}"/>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35" name="グループ化 134">
            <a:extLst>
              <a:ext uri="{FF2B5EF4-FFF2-40B4-BE49-F238E27FC236}">
                <a16:creationId xmlns:a16="http://schemas.microsoft.com/office/drawing/2014/main" id="{BA13CCF6-B9EE-61E7-FD47-716580111981}"/>
              </a:ext>
            </a:extLst>
          </p:cNvPr>
          <p:cNvGrpSpPr/>
          <p:nvPr/>
        </p:nvGrpSpPr>
        <p:grpSpPr>
          <a:xfrm>
            <a:off x="7316817" y="2745968"/>
            <a:ext cx="522741" cy="594789"/>
            <a:chOff x="5377062" y="1288945"/>
            <a:chExt cx="1197171" cy="1362175"/>
          </a:xfrm>
        </p:grpSpPr>
        <p:grpSp>
          <p:nvGrpSpPr>
            <p:cNvPr id="136" name="グループ化 135">
              <a:extLst>
                <a:ext uri="{FF2B5EF4-FFF2-40B4-BE49-F238E27FC236}">
                  <a16:creationId xmlns:a16="http://schemas.microsoft.com/office/drawing/2014/main" id="{EA53D664-5F6C-4CBC-AF03-9B33F4844851}"/>
                </a:ext>
              </a:extLst>
            </p:cNvPr>
            <p:cNvGrpSpPr/>
            <p:nvPr/>
          </p:nvGrpSpPr>
          <p:grpSpPr>
            <a:xfrm>
              <a:off x="5377062" y="1729886"/>
              <a:ext cx="1197171" cy="921234"/>
              <a:chOff x="3586748" y="4563463"/>
              <a:chExt cx="1197171" cy="921234"/>
            </a:xfrm>
          </p:grpSpPr>
          <p:grpSp>
            <p:nvGrpSpPr>
              <p:cNvPr id="138" name="グループ化 137">
                <a:extLst>
                  <a:ext uri="{FF2B5EF4-FFF2-40B4-BE49-F238E27FC236}">
                    <a16:creationId xmlns:a16="http://schemas.microsoft.com/office/drawing/2014/main" id="{6BCCC38C-D7AA-B949-87C3-724C6D1D7588}"/>
                  </a:ext>
                </a:extLst>
              </p:cNvPr>
              <p:cNvGrpSpPr/>
              <p:nvPr/>
            </p:nvGrpSpPr>
            <p:grpSpPr>
              <a:xfrm rot="6598350">
                <a:off x="4356138" y="4974041"/>
                <a:ext cx="284831" cy="570730"/>
                <a:chOff x="4524741" y="4458726"/>
                <a:chExt cx="284831" cy="570730"/>
              </a:xfrm>
            </p:grpSpPr>
            <p:sp>
              <p:nvSpPr>
                <p:cNvPr id="173" name="正方形/長方形 172">
                  <a:extLst>
                    <a:ext uri="{FF2B5EF4-FFF2-40B4-BE49-F238E27FC236}">
                      <a16:creationId xmlns:a16="http://schemas.microsoft.com/office/drawing/2014/main" id="{4257BC46-198D-1DD8-65DF-E0FCEE6191D6}"/>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74" name="楕円 173">
                  <a:extLst>
                    <a:ext uri="{FF2B5EF4-FFF2-40B4-BE49-F238E27FC236}">
                      <a16:creationId xmlns:a16="http://schemas.microsoft.com/office/drawing/2014/main" id="{379AB593-EF31-C9AC-518B-F9AFD1D4E784}"/>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39" name="正方形/長方形 138">
                <a:extLst>
                  <a:ext uri="{FF2B5EF4-FFF2-40B4-BE49-F238E27FC236}">
                    <a16:creationId xmlns:a16="http://schemas.microsoft.com/office/drawing/2014/main" id="{E3B58D01-6F52-2BE4-B199-9898DAA44A3A}"/>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2" name="楕円 141">
                <a:extLst>
                  <a:ext uri="{FF2B5EF4-FFF2-40B4-BE49-F238E27FC236}">
                    <a16:creationId xmlns:a16="http://schemas.microsoft.com/office/drawing/2014/main" id="{1851AB82-1B5D-0B41-DD3E-DDAD5D2DC9D9}"/>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5" name="楕円 144">
                <a:extLst>
                  <a:ext uri="{FF2B5EF4-FFF2-40B4-BE49-F238E27FC236}">
                    <a16:creationId xmlns:a16="http://schemas.microsoft.com/office/drawing/2014/main" id="{64D5F66C-CA3E-5B6E-A3A6-D7F392823AD3}"/>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46" name="グループ化 145">
                <a:extLst>
                  <a:ext uri="{FF2B5EF4-FFF2-40B4-BE49-F238E27FC236}">
                    <a16:creationId xmlns:a16="http://schemas.microsoft.com/office/drawing/2014/main" id="{27A7E6D7-A2E8-6EBD-423A-5DC4691E6B49}"/>
                  </a:ext>
                </a:extLst>
              </p:cNvPr>
              <p:cNvGrpSpPr/>
              <p:nvPr/>
            </p:nvGrpSpPr>
            <p:grpSpPr>
              <a:xfrm>
                <a:off x="3859156" y="4847228"/>
                <a:ext cx="651951" cy="215607"/>
                <a:chOff x="2338400" y="4351641"/>
                <a:chExt cx="1274303" cy="275484"/>
              </a:xfrm>
            </p:grpSpPr>
            <p:grpSp>
              <p:nvGrpSpPr>
                <p:cNvPr id="147" name="グループ化 146">
                  <a:extLst>
                    <a:ext uri="{FF2B5EF4-FFF2-40B4-BE49-F238E27FC236}">
                      <a16:creationId xmlns:a16="http://schemas.microsoft.com/office/drawing/2014/main" id="{C24BD9A1-E7C8-B863-DDB1-F3594DD8F186}"/>
                    </a:ext>
                  </a:extLst>
                </p:cNvPr>
                <p:cNvGrpSpPr/>
                <p:nvPr/>
              </p:nvGrpSpPr>
              <p:grpSpPr>
                <a:xfrm>
                  <a:off x="3136453" y="4351641"/>
                  <a:ext cx="476250" cy="275484"/>
                  <a:chOff x="4445000" y="4175454"/>
                  <a:chExt cx="1504950" cy="487880"/>
                </a:xfrm>
              </p:grpSpPr>
              <p:cxnSp>
                <p:nvCxnSpPr>
                  <p:cNvPr id="171" name="直線コネクタ 170">
                    <a:extLst>
                      <a:ext uri="{FF2B5EF4-FFF2-40B4-BE49-F238E27FC236}">
                        <a16:creationId xmlns:a16="http://schemas.microsoft.com/office/drawing/2014/main" id="{F5A7DD9D-3655-46FC-A016-EF38A040C1C2}"/>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72" name="楕円 171">
                    <a:extLst>
                      <a:ext uri="{FF2B5EF4-FFF2-40B4-BE49-F238E27FC236}">
                        <a16:creationId xmlns:a16="http://schemas.microsoft.com/office/drawing/2014/main" id="{85AC32C1-C548-4028-A975-CDED907675E4}"/>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48" name="グループ化 147">
                  <a:extLst>
                    <a:ext uri="{FF2B5EF4-FFF2-40B4-BE49-F238E27FC236}">
                      <a16:creationId xmlns:a16="http://schemas.microsoft.com/office/drawing/2014/main" id="{4208E843-75FF-B4B0-CC24-044E64A55335}"/>
                    </a:ext>
                  </a:extLst>
                </p:cNvPr>
                <p:cNvGrpSpPr/>
                <p:nvPr/>
              </p:nvGrpSpPr>
              <p:grpSpPr>
                <a:xfrm flipH="1">
                  <a:off x="2338400" y="4351641"/>
                  <a:ext cx="484731" cy="275484"/>
                  <a:chOff x="4445000" y="4175454"/>
                  <a:chExt cx="1504950" cy="487880"/>
                </a:xfrm>
              </p:grpSpPr>
              <p:cxnSp>
                <p:nvCxnSpPr>
                  <p:cNvPr id="169" name="直線コネクタ 168">
                    <a:extLst>
                      <a:ext uri="{FF2B5EF4-FFF2-40B4-BE49-F238E27FC236}">
                        <a16:creationId xmlns:a16="http://schemas.microsoft.com/office/drawing/2014/main" id="{8D6541EA-AE32-E3D4-8DE7-B615793E83E9}"/>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170" name="楕円 169">
                    <a:extLst>
                      <a:ext uri="{FF2B5EF4-FFF2-40B4-BE49-F238E27FC236}">
                        <a16:creationId xmlns:a16="http://schemas.microsoft.com/office/drawing/2014/main" id="{80E9F69C-97F8-D0A2-C71D-C84B1E44451C}"/>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137" name="フリーフォーム: 図形 136">
              <a:extLst>
                <a:ext uri="{FF2B5EF4-FFF2-40B4-BE49-F238E27FC236}">
                  <a16:creationId xmlns:a16="http://schemas.microsoft.com/office/drawing/2014/main" id="{70BD1832-0A45-F2E2-5A4B-7E3F1A67C737}"/>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75" name="平行四辺形 174">
            <a:extLst>
              <a:ext uri="{FF2B5EF4-FFF2-40B4-BE49-F238E27FC236}">
                <a16:creationId xmlns:a16="http://schemas.microsoft.com/office/drawing/2014/main" id="{532F3BE8-E20D-55AF-2815-8BD1A6094017}"/>
              </a:ext>
            </a:extLst>
          </p:cNvPr>
          <p:cNvSpPr/>
          <p:nvPr/>
        </p:nvSpPr>
        <p:spPr>
          <a:xfrm>
            <a:off x="8224822"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76" name="グループ化 175">
            <a:extLst>
              <a:ext uri="{FF2B5EF4-FFF2-40B4-BE49-F238E27FC236}">
                <a16:creationId xmlns:a16="http://schemas.microsoft.com/office/drawing/2014/main" id="{DF1C47F0-0173-FFF2-D2CA-4A30ED016521}"/>
              </a:ext>
            </a:extLst>
          </p:cNvPr>
          <p:cNvGrpSpPr/>
          <p:nvPr/>
        </p:nvGrpSpPr>
        <p:grpSpPr>
          <a:xfrm>
            <a:off x="8302790" y="2704522"/>
            <a:ext cx="454975" cy="244955"/>
            <a:chOff x="5508858" y="1245969"/>
            <a:chExt cx="769075" cy="414064"/>
          </a:xfrm>
        </p:grpSpPr>
        <p:sp>
          <p:nvSpPr>
            <p:cNvPr id="177" name="円柱 176">
              <a:extLst>
                <a:ext uri="{FF2B5EF4-FFF2-40B4-BE49-F238E27FC236}">
                  <a16:creationId xmlns:a16="http://schemas.microsoft.com/office/drawing/2014/main" id="{9E321815-8B59-FE0D-7C9A-E6367EC79727}"/>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78" name="フリーフォーム: 図形 177">
              <a:extLst>
                <a:ext uri="{FF2B5EF4-FFF2-40B4-BE49-F238E27FC236}">
                  <a16:creationId xmlns:a16="http://schemas.microsoft.com/office/drawing/2014/main" id="{B724F0EE-78E4-0D66-3C23-003AEB3BFAAC}"/>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79" name="平行四辺形 178">
            <a:extLst>
              <a:ext uri="{FF2B5EF4-FFF2-40B4-BE49-F238E27FC236}">
                <a16:creationId xmlns:a16="http://schemas.microsoft.com/office/drawing/2014/main" id="{188B7694-267A-3AF9-C6E2-5D4AF84525B2}"/>
              </a:ext>
            </a:extLst>
          </p:cNvPr>
          <p:cNvSpPr/>
          <p:nvPr/>
        </p:nvSpPr>
        <p:spPr>
          <a:xfrm>
            <a:off x="9004210"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80" name="グループ化 179">
            <a:extLst>
              <a:ext uri="{FF2B5EF4-FFF2-40B4-BE49-F238E27FC236}">
                <a16:creationId xmlns:a16="http://schemas.microsoft.com/office/drawing/2014/main" id="{A4C127FF-A5AB-4C3E-4329-DEF78560F193}"/>
              </a:ext>
            </a:extLst>
          </p:cNvPr>
          <p:cNvGrpSpPr/>
          <p:nvPr/>
        </p:nvGrpSpPr>
        <p:grpSpPr>
          <a:xfrm>
            <a:off x="8899861" y="2704522"/>
            <a:ext cx="454975" cy="244955"/>
            <a:chOff x="5508858" y="1245969"/>
            <a:chExt cx="769075" cy="414064"/>
          </a:xfrm>
        </p:grpSpPr>
        <p:sp>
          <p:nvSpPr>
            <p:cNvPr id="181" name="円柱 180">
              <a:extLst>
                <a:ext uri="{FF2B5EF4-FFF2-40B4-BE49-F238E27FC236}">
                  <a16:creationId xmlns:a16="http://schemas.microsoft.com/office/drawing/2014/main" id="{0E74F180-1899-42D9-0F90-0A9ED591F9B3}"/>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82" name="フリーフォーム: 図形 181">
              <a:extLst>
                <a:ext uri="{FF2B5EF4-FFF2-40B4-BE49-F238E27FC236}">
                  <a16:creationId xmlns:a16="http://schemas.microsoft.com/office/drawing/2014/main" id="{D1071C13-3790-451B-6A15-51A00C919CDE}"/>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83" name="グループ化 182">
            <a:extLst>
              <a:ext uri="{FF2B5EF4-FFF2-40B4-BE49-F238E27FC236}">
                <a16:creationId xmlns:a16="http://schemas.microsoft.com/office/drawing/2014/main" id="{B04DDD30-C3A9-AFFE-3668-7F381CD01440}"/>
              </a:ext>
            </a:extLst>
          </p:cNvPr>
          <p:cNvGrpSpPr/>
          <p:nvPr/>
        </p:nvGrpSpPr>
        <p:grpSpPr>
          <a:xfrm>
            <a:off x="7977635" y="2745968"/>
            <a:ext cx="522741" cy="594789"/>
            <a:chOff x="5377062" y="1288945"/>
            <a:chExt cx="1197171" cy="1362175"/>
          </a:xfrm>
        </p:grpSpPr>
        <p:grpSp>
          <p:nvGrpSpPr>
            <p:cNvPr id="184" name="グループ化 183">
              <a:extLst>
                <a:ext uri="{FF2B5EF4-FFF2-40B4-BE49-F238E27FC236}">
                  <a16:creationId xmlns:a16="http://schemas.microsoft.com/office/drawing/2014/main" id="{25AD28F1-942B-CE49-09AE-C8F8B2C02608}"/>
                </a:ext>
              </a:extLst>
            </p:cNvPr>
            <p:cNvGrpSpPr/>
            <p:nvPr/>
          </p:nvGrpSpPr>
          <p:grpSpPr>
            <a:xfrm>
              <a:off x="5377062" y="1729886"/>
              <a:ext cx="1197171" cy="921234"/>
              <a:chOff x="3586748" y="4563463"/>
              <a:chExt cx="1197171" cy="921234"/>
            </a:xfrm>
          </p:grpSpPr>
          <p:grpSp>
            <p:nvGrpSpPr>
              <p:cNvPr id="203" name="グループ化 202">
                <a:extLst>
                  <a:ext uri="{FF2B5EF4-FFF2-40B4-BE49-F238E27FC236}">
                    <a16:creationId xmlns:a16="http://schemas.microsoft.com/office/drawing/2014/main" id="{976857CA-2A44-610B-2A67-54674B50457E}"/>
                  </a:ext>
                </a:extLst>
              </p:cNvPr>
              <p:cNvGrpSpPr/>
              <p:nvPr/>
            </p:nvGrpSpPr>
            <p:grpSpPr>
              <a:xfrm rot="6598350">
                <a:off x="4356138" y="4974041"/>
                <a:ext cx="284831" cy="570730"/>
                <a:chOff x="4524741" y="4458726"/>
                <a:chExt cx="284831" cy="570730"/>
              </a:xfrm>
            </p:grpSpPr>
            <p:sp>
              <p:nvSpPr>
                <p:cNvPr id="214" name="正方形/長方形 213">
                  <a:extLst>
                    <a:ext uri="{FF2B5EF4-FFF2-40B4-BE49-F238E27FC236}">
                      <a16:creationId xmlns:a16="http://schemas.microsoft.com/office/drawing/2014/main" id="{6C8DC909-504D-906E-1F47-05CCAF38DAD9}"/>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15" name="楕円 214">
                  <a:extLst>
                    <a:ext uri="{FF2B5EF4-FFF2-40B4-BE49-F238E27FC236}">
                      <a16:creationId xmlns:a16="http://schemas.microsoft.com/office/drawing/2014/main" id="{CFA7280E-5D68-F143-5871-3979E3C9FD0A}"/>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04" name="正方形/長方形 203">
                <a:extLst>
                  <a:ext uri="{FF2B5EF4-FFF2-40B4-BE49-F238E27FC236}">
                    <a16:creationId xmlns:a16="http://schemas.microsoft.com/office/drawing/2014/main" id="{12086A01-7FA8-4196-0E46-6003421C0425}"/>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5" name="楕円 204">
                <a:extLst>
                  <a:ext uri="{FF2B5EF4-FFF2-40B4-BE49-F238E27FC236}">
                    <a16:creationId xmlns:a16="http://schemas.microsoft.com/office/drawing/2014/main" id="{D57BB9AA-3E8E-E2EC-DCE9-E138BA1C970A}"/>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6" name="楕円 205">
                <a:extLst>
                  <a:ext uri="{FF2B5EF4-FFF2-40B4-BE49-F238E27FC236}">
                    <a16:creationId xmlns:a16="http://schemas.microsoft.com/office/drawing/2014/main" id="{CAA2DB52-1C40-BB43-A9A1-9C356EB6DDDA}"/>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07" name="グループ化 206">
                <a:extLst>
                  <a:ext uri="{FF2B5EF4-FFF2-40B4-BE49-F238E27FC236}">
                    <a16:creationId xmlns:a16="http://schemas.microsoft.com/office/drawing/2014/main" id="{42A1A73B-2885-AAAA-98AA-D6DF526237CC}"/>
                  </a:ext>
                </a:extLst>
              </p:cNvPr>
              <p:cNvGrpSpPr/>
              <p:nvPr/>
            </p:nvGrpSpPr>
            <p:grpSpPr>
              <a:xfrm>
                <a:off x="3859156" y="4847228"/>
                <a:ext cx="651951" cy="215607"/>
                <a:chOff x="2338400" y="4351641"/>
                <a:chExt cx="1274303" cy="275484"/>
              </a:xfrm>
            </p:grpSpPr>
            <p:grpSp>
              <p:nvGrpSpPr>
                <p:cNvPr id="208" name="グループ化 207">
                  <a:extLst>
                    <a:ext uri="{FF2B5EF4-FFF2-40B4-BE49-F238E27FC236}">
                      <a16:creationId xmlns:a16="http://schemas.microsoft.com/office/drawing/2014/main" id="{242A696A-D919-9181-2AAC-D05EFFD8C2F2}"/>
                    </a:ext>
                  </a:extLst>
                </p:cNvPr>
                <p:cNvGrpSpPr/>
                <p:nvPr/>
              </p:nvGrpSpPr>
              <p:grpSpPr>
                <a:xfrm>
                  <a:off x="3136453" y="4351641"/>
                  <a:ext cx="476250" cy="275484"/>
                  <a:chOff x="4445000" y="4175454"/>
                  <a:chExt cx="1504950" cy="487880"/>
                </a:xfrm>
              </p:grpSpPr>
              <p:cxnSp>
                <p:nvCxnSpPr>
                  <p:cNvPr id="212" name="直線コネクタ 211">
                    <a:extLst>
                      <a:ext uri="{FF2B5EF4-FFF2-40B4-BE49-F238E27FC236}">
                        <a16:creationId xmlns:a16="http://schemas.microsoft.com/office/drawing/2014/main" id="{71B97D47-4237-39F1-DC57-C87C327B7791}"/>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213" name="楕円 212">
                    <a:extLst>
                      <a:ext uri="{FF2B5EF4-FFF2-40B4-BE49-F238E27FC236}">
                        <a16:creationId xmlns:a16="http://schemas.microsoft.com/office/drawing/2014/main" id="{00E58C2E-FB20-E615-919D-1BF5552E13AC}"/>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09" name="グループ化 208">
                  <a:extLst>
                    <a:ext uri="{FF2B5EF4-FFF2-40B4-BE49-F238E27FC236}">
                      <a16:creationId xmlns:a16="http://schemas.microsoft.com/office/drawing/2014/main" id="{01AE86EE-3717-3F77-2196-0F54FCC473FF}"/>
                    </a:ext>
                  </a:extLst>
                </p:cNvPr>
                <p:cNvGrpSpPr/>
                <p:nvPr/>
              </p:nvGrpSpPr>
              <p:grpSpPr>
                <a:xfrm flipH="1">
                  <a:off x="2338400" y="4351641"/>
                  <a:ext cx="484731" cy="275484"/>
                  <a:chOff x="4445000" y="4175454"/>
                  <a:chExt cx="1504950" cy="487880"/>
                </a:xfrm>
              </p:grpSpPr>
              <p:cxnSp>
                <p:nvCxnSpPr>
                  <p:cNvPr id="210" name="直線コネクタ 209">
                    <a:extLst>
                      <a:ext uri="{FF2B5EF4-FFF2-40B4-BE49-F238E27FC236}">
                        <a16:creationId xmlns:a16="http://schemas.microsoft.com/office/drawing/2014/main" id="{D195D2CB-8CD2-423F-F664-42370671311B}"/>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211" name="楕円 210">
                    <a:extLst>
                      <a:ext uri="{FF2B5EF4-FFF2-40B4-BE49-F238E27FC236}">
                        <a16:creationId xmlns:a16="http://schemas.microsoft.com/office/drawing/2014/main" id="{9465DA2D-8D3F-873C-44BE-C6E8D3C02B5C}"/>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201" name="フリーフォーム: 図形 200">
              <a:extLst>
                <a:ext uri="{FF2B5EF4-FFF2-40B4-BE49-F238E27FC236}">
                  <a16:creationId xmlns:a16="http://schemas.microsoft.com/office/drawing/2014/main" id="{5672DC8F-8734-E0C4-509C-10894D9FC3D4}"/>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16" name="グループ化 215">
            <a:extLst>
              <a:ext uri="{FF2B5EF4-FFF2-40B4-BE49-F238E27FC236}">
                <a16:creationId xmlns:a16="http://schemas.microsoft.com/office/drawing/2014/main" id="{12ED137B-AA01-EF7A-98CF-68BD7AE7C69B}"/>
              </a:ext>
            </a:extLst>
          </p:cNvPr>
          <p:cNvGrpSpPr/>
          <p:nvPr/>
        </p:nvGrpSpPr>
        <p:grpSpPr>
          <a:xfrm>
            <a:off x="8631273" y="2745968"/>
            <a:ext cx="522741" cy="594789"/>
            <a:chOff x="5377062" y="1288945"/>
            <a:chExt cx="1197171" cy="1362175"/>
          </a:xfrm>
        </p:grpSpPr>
        <p:grpSp>
          <p:nvGrpSpPr>
            <p:cNvPr id="217" name="グループ化 216">
              <a:extLst>
                <a:ext uri="{FF2B5EF4-FFF2-40B4-BE49-F238E27FC236}">
                  <a16:creationId xmlns:a16="http://schemas.microsoft.com/office/drawing/2014/main" id="{874A6C91-6389-634C-0ABE-BBA586E04C8E}"/>
                </a:ext>
              </a:extLst>
            </p:cNvPr>
            <p:cNvGrpSpPr/>
            <p:nvPr/>
          </p:nvGrpSpPr>
          <p:grpSpPr>
            <a:xfrm>
              <a:off x="5377062" y="1729886"/>
              <a:ext cx="1197171" cy="921234"/>
              <a:chOff x="3586748" y="4563463"/>
              <a:chExt cx="1197171" cy="921234"/>
            </a:xfrm>
          </p:grpSpPr>
          <p:grpSp>
            <p:nvGrpSpPr>
              <p:cNvPr id="219" name="グループ化 218">
                <a:extLst>
                  <a:ext uri="{FF2B5EF4-FFF2-40B4-BE49-F238E27FC236}">
                    <a16:creationId xmlns:a16="http://schemas.microsoft.com/office/drawing/2014/main" id="{448B7EBC-0588-BDDB-4624-4333813786A4}"/>
                  </a:ext>
                </a:extLst>
              </p:cNvPr>
              <p:cNvGrpSpPr/>
              <p:nvPr/>
            </p:nvGrpSpPr>
            <p:grpSpPr>
              <a:xfrm rot="6598350">
                <a:off x="4356138" y="4974041"/>
                <a:ext cx="284831" cy="570730"/>
                <a:chOff x="4524741" y="4458726"/>
                <a:chExt cx="284831" cy="570730"/>
              </a:xfrm>
            </p:grpSpPr>
            <p:sp>
              <p:nvSpPr>
                <p:cNvPr id="230" name="正方形/長方形 229">
                  <a:extLst>
                    <a:ext uri="{FF2B5EF4-FFF2-40B4-BE49-F238E27FC236}">
                      <a16:creationId xmlns:a16="http://schemas.microsoft.com/office/drawing/2014/main" id="{A2652D34-53C4-FE1A-2B6B-2F8A478A9297}"/>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31" name="楕円 230">
                  <a:extLst>
                    <a:ext uri="{FF2B5EF4-FFF2-40B4-BE49-F238E27FC236}">
                      <a16:creationId xmlns:a16="http://schemas.microsoft.com/office/drawing/2014/main" id="{51D98FDA-7750-EEF4-5D39-62FD2F1A801D}"/>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20" name="正方形/長方形 219">
                <a:extLst>
                  <a:ext uri="{FF2B5EF4-FFF2-40B4-BE49-F238E27FC236}">
                    <a16:creationId xmlns:a16="http://schemas.microsoft.com/office/drawing/2014/main" id="{EC9CBC8F-6E9F-3C5B-BDD5-8ACCD04B7188}"/>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21" name="楕円 220">
                <a:extLst>
                  <a:ext uri="{FF2B5EF4-FFF2-40B4-BE49-F238E27FC236}">
                    <a16:creationId xmlns:a16="http://schemas.microsoft.com/office/drawing/2014/main" id="{BD5EC744-0748-4CE9-C968-E853D0B1811E}"/>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22" name="楕円 221">
                <a:extLst>
                  <a:ext uri="{FF2B5EF4-FFF2-40B4-BE49-F238E27FC236}">
                    <a16:creationId xmlns:a16="http://schemas.microsoft.com/office/drawing/2014/main" id="{FD84594C-5A3F-09E0-8968-C351500BECA7}"/>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23" name="グループ化 222">
                <a:extLst>
                  <a:ext uri="{FF2B5EF4-FFF2-40B4-BE49-F238E27FC236}">
                    <a16:creationId xmlns:a16="http://schemas.microsoft.com/office/drawing/2014/main" id="{CB56DB26-E442-D790-1722-C322BE69EFBB}"/>
                  </a:ext>
                </a:extLst>
              </p:cNvPr>
              <p:cNvGrpSpPr/>
              <p:nvPr/>
            </p:nvGrpSpPr>
            <p:grpSpPr>
              <a:xfrm>
                <a:off x="3859156" y="4847228"/>
                <a:ext cx="651951" cy="215607"/>
                <a:chOff x="2338400" y="4351641"/>
                <a:chExt cx="1274303" cy="275484"/>
              </a:xfrm>
            </p:grpSpPr>
            <p:grpSp>
              <p:nvGrpSpPr>
                <p:cNvPr id="224" name="グループ化 223">
                  <a:extLst>
                    <a:ext uri="{FF2B5EF4-FFF2-40B4-BE49-F238E27FC236}">
                      <a16:creationId xmlns:a16="http://schemas.microsoft.com/office/drawing/2014/main" id="{559B025F-C2AB-4852-4293-1F4CFF62F1CB}"/>
                    </a:ext>
                  </a:extLst>
                </p:cNvPr>
                <p:cNvGrpSpPr/>
                <p:nvPr/>
              </p:nvGrpSpPr>
              <p:grpSpPr>
                <a:xfrm>
                  <a:off x="3136453" y="4351641"/>
                  <a:ext cx="476250" cy="275484"/>
                  <a:chOff x="4445000" y="4175454"/>
                  <a:chExt cx="1504950" cy="487880"/>
                </a:xfrm>
              </p:grpSpPr>
              <p:cxnSp>
                <p:nvCxnSpPr>
                  <p:cNvPr id="228" name="直線コネクタ 227">
                    <a:extLst>
                      <a:ext uri="{FF2B5EF4-FFF2-40B4-BE49-F238E27FC236}">
                        <a16:creationId xmlns:a16="http://schemas.microsoft.com/office/drawing/2014/main" id="{CB1C9B5D-8F43-FC1B-D195-D59EA1472F3E}"/>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229" name="楕円 228">
                    <a:extLst>
                      <a:ext uri="{FF2B5EF4-FFF2-40B4-BE49-F238E27FC236}">
                        <a16:creationId xmlns:a16="http://schemas.microsoft.com/office/drawing/2014/main" id="{40926B0F-B76D-99C5-38AA-8680DCAF1DD4}"/>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25" name="グループ化 224">
                  <a:extLst>
                    <a:ext uri="{FF2B5EF4-FFF2-40B4-BE49-F238E27FC236}">
                      <a16:creationId xmlns:a16="http://schemas.microsoft.com/office/drawing/2014/main" id="{525B0841-69F4-D97C-C295-1C4C3DA68D68}"/>
                    </a:ext>
                  </a:extLst>
                </p:cNvPr>
                <p:cNvGrpSpPr/>
                <p:nvPr/>
              </p:nvGrpSpPr>
              <p:grpSpPr>
                <a:xfrm flipH="1">
                  <a:off x="2338400" y="4351641"/>
                  <a:ext cx="484731" cy="275484"/>
                  <a:chOff x="4445000" y="4175454"/>
                  <a:chExt cx="1504950" cy="487880"/>
                </a:xfrm>
              </p:grpSpPr>
              <p:cxnSp>
                <p:nvCxnSpPr>
                  <p:cNvPr id="226" name="直線コネクタ 225">
                    <a:extLst>
                      <a:ext uri="{FF2B5EF4-FFF2-40B4-BE49-F238E27FC236}">
                        <a16:creationId xmlns:a16="http://schemas.microsoft.com/office/drawing/2014/main" id="{3420F392-7099-4DCA-BA2F-23A9DE6B01C2}"/>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227" name="楕円 226">
                    <a:extLst>
                      <a:ext uri="{FF2B5EF4-FFF2-40B4-BE49-F238E27FC236}">
                        <a16:creationId xmlns:a16="http://schemas.microsoft.com/office/drawing/2014/main" id="{B0ABD172-FA07-F022-27CF-C156C55346B2}"/>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218" name="フリーフォーム: 図形 217">
              <a:extLst>
                <a:ext uri="{FF2B5EF4-FFF2-40B4-BE49-F238E27FC236}">
                  <a16:creationId xmlns:a16="http://schemas.microsoft.com/office/drawing/2014/main" id="{90C99552-582F-7B29-3088-9367E0232A67}"/>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32" name="グループ化 231">
            <a:extLst>
              <a:ext uri="{FF2B5EF4-FFF2-40B4-BE49-F238E27FC236}">
                <a16:creationId xmlns:a16="http://schemas.microsoft.com/office/drawing/2014/main" id="{E0A305B9-9630-A63E-7B77-67893A788146}"/>
              </a:ext>
            </a:extLst>
          </p:cNvPr>
          <p:cNvGrpSpPr/>
          <p:nvPr/>
        </p:nvGrpSpPr>
        <p:grpSpPr>
          <a:xfrm>
            <a:off x="2802337" y="3583484"/>
            <a:ext cx="4894535" cy="1338855"/>
            <a:chOff x="905334" y="2971775"/>
            <a:chExt cx="6784730" cy="1855901"/>
          </a:xfrm>
        </p:grpSpPr>
        <p:grpSp>
          <p:nvGrpSpPr>
            <p:cNvPr id="233" name="グループ化 232">
              <a:extLst>
                <a:ext uri="{FF2B5EF4-FFF2-40B4-BE49-F238E27FC236}">
                  <a16:creationId xmlns:a16="http://schemas.microsoft.com/office/drawing/2014/main" id="{33D2FCA6-535B-C19A-803B-06FBC5F5FE60}"/>
                </a:ext>
              </a:extLst>
            </p:cNvPr>
            <p:cNvGrpSpPr/>
            <p:nvPr/>
          </p:nvGrpSpPr>
          <p:grpSpPr>
            <a:xfrm>
              <a:off x="905334" y="2971775"/>
              <a:ext cx="6784730" cy="1602449"/>
              <a:chOff x="1048209" y="1876974"/>
              <a:chExt cx="6784730" cy="1602449"/>
            </a:xfrm>
          </p:grpSpPr>
          <p:sp>
            <p:nvSpPr>
              <p:cNvPr id="293" name="円柱 292">
                <a:extLst>
                  <a:ext uri="{FF2B5EF4-FFF2-40B4-BE49-F238E27FC236}">
                    <a16:creationId xmlns:a16="http://schemas.microsoft.com/office/drawing/2014/main" id="{C7696893-A4B2-C5FB-9BEF-7A395065A9DA}"/>
                  </a:ext>
                </a:extLst>
              </p:cNvPr>
              <p:cNvSpPr/>
              <p:nvPr/>
            </p:nvSpPr>
            <p:spPr>
              <a:xfrm>
                <a:off x="107878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4" name="円柱 293">
                <a:extLst>
                  <a:ext uri="{FF2B5EF4-FFF2-40B4-BE49-F238E27FC236}">
                    <a16:creationId xmlns:a16="http://schemas.microsoft.com/office/drawing/2014/main" id="{38DF27BC-CB5F-A04A-8E80-BC3F86A92DE3}"/>
                  </a:ext>
                </a:extLst>
              </p:cNvPr>
              <p:cNvSpPr/>
              <p:nvPr/>
            </p:nvSpPr>
            <p:spPr>
              <a:xfrm>
                <a:off x="732083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5" name="円柱 294">
                <a:extLst>
                  <a:ext uri="{FF2B5EF4-FFF2-40B4-BE49-F238E27FC236}">
                    <a16:creationId xmlns:a16="http://schemas.microsoft.com/office/drawing/2014/main" id="{D840B2C6-DF3F-44AC-C2CA-454CBE1EF8F7}"/>
                  </a:ext>
                </a:extLst>
              </p:cNvPr>
              <p:cNvSpPr/>
              <p:nvPr/>
            </p:nvSpPr>
            <p:spPr>
              <a:xfrm>
                <a:off x="148998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6" name="円柱 295">
                <a:extLst>
                  <a:ext uri="{FF2B5EF4-FFF2-40B4-BE49-F238E27FC236}">
                    <a16:creationId xmlns:a16="http://schemas.microsoft.com/office/drawing/2014/main" id="{DE15827B-66D1-A19E-88A8-C3F6D45901D2}"/>
                  </a:ext>
                </a:extLst>
              </p:cNvPr>
              <p:cNvSpPr/>
              <p:nvPr/>
            </p:nvSpPr>
            <p:spPr>
              <a:xfrm>
                <a:off x="773203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97" name="グループ化 296">
                <a:extLst>
                  <a:ext uri="{FF2B5EF4-FFF2-40B4-BE49-F238E27FC236}">
                    <a16:creationId xmlns:a16="http://schemas.microsoft.com/office/drawing/2014/main" id="{9BDAA5F4-728D-E748-F3F4-72A6BE098DF7}"/>
                  </a:ext>
                </a:extLst>
              </p:cNvPr>
              <p:cNvGrpSpPr/>
              <p:nvPr/>
            </p:nvGrpSpPr>
            <p:grpSpPr>
              <a:xfrm>
                <a:off x="1048209" y="1876974"/>
                <a:ext cx="6784730" cy="630655"/>
                <a:chOff x="396799" y="2524125"/>
                <a:chExt cx="6784730" cy="630655"/>
              </a:xfrm>
            </p:grpSpPr>
            <p:sp>
              <p:nvSpPr>
                <p:cNvPr id="298" name="平行四辺形 297">
                  <a:extLst>
                    <a:ext uri="{FF2B5EF4-FFF2-40B4-BE49-F238E27FC236}">
                      <a16:creationId xmlns:a16="http://schemas.microsoft.com/office/drawing/2014/main" id="{5724076E-2F13-78C3-F027-42730C2691A0}"/>
                    </a:ext>
                  </a:extLst>
                </p:cNvPr>
                <p:cNvSpPr/>
                <p:nvPr/>
              </p:nvSpPr>
              <p:spPr>
                <a:xfrm>
                  <a:off x="399081" y="2524125"/>
                  <a:ext cx="6780166" cy="495300"/>
                </a:xfrm>
                <a:prstGeom prst="parallelogram">
                  <a:avLst>
                    <a:gd name="adj" fmla="val 75000"/>
                  </a:avLst>
                </a:prstGeom>
                <a:blipFill>
                  <a:blip r:embed="rId2"/>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9" name="正方形/長方形 298">
                  <a:extLst>
                    <a:ext uri="{FF2B5EF4-FFF2-40B4-BE49-F238E27FC236}">
                      <a16:creationId xmlns:a16="http://schemas.microsoft.com/office/drawing/2014/main" id="{E83DB33D-E8ED-4675-73C4-6548984DFF4B}"/>
                    </a:ext>
                  </a:extLst>
                </p:cNvPr>
                <p:cNvSpPr/>
                <p:nvPr/>
              </p:nvSpPr>
              <p:spPr>
                <a:xfrm>
                  <a:off x="396799" y="3019426"/>
                  <a:ext cx="6407951" cy="135354"/>
                </a:xfrm>
                <a:prstGeom prst="rect">
                  <a:avLst/>
                </a:prstGeom>
                <a:blipFill>
                  <a:blip r:embed="rId3"/>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00" name="正方形/長方形 22">
                  <a:extLst>
                    <a:ext uri="{FF2B5EF4-FFF2-40B4-BE49-F238E27FC236}">
                      <a16:creationId xmlns:a16="http://schemas.microsoft.com/office/drawing/2014/main" id="{EABAC403-D66E-19D1-6ECF-28B593BEB5B3}"/>
                    </a:ext>
                  </a:extLst>
                </p:cNvPr>
                <p:cNvSpPr/>
                <p:nvPr/>
              </p:nvSpPr>
              <p:spPr>
                <a:xfrm>
                  <a:off x="6804750" y="2528888"/>
                  <a:ext cx="376779" cy="625892"/>
                </a:xfrm>
                <a:custGeom>
                  <a:avLst/>
                  <a:gdLst>
                    <a:gd name="csX0" fmla="*/ 0 w 1284035"/>
                    <a:gd name="csY0" fmla="*/ 0 h 135354"/>
                    <a:gd name="csX1" fmla="*/ 1284035 w 1284035"/>
                    <a:gd name="csY1" fmla="*/ 0 h 135354"/>
                    <a:gd name="csX2" fmla="*/ 1284035 w 1284035"/>
                    <a:gd name="csY2" fmla="*/ 135354 h 135354"/>
                    <a:gd name="csX3" fmla="*/ 0 w 1284035"/>
                    <a:gd name="csY3" fmla="*/ 135354 h 135354"/>
                    <a:gd name="csX4" fmla="*/ 0 w 1284035"/>
                    <a:gd name="csY4" fmla="*/ 0 h 135354"/>
                    <a:gd name="csX0" fmla="*/ 0 w 1284035"/>
                    <a:gd name="csY0" fmla="*/ 490538 h 625892"/>
                    <a:gd name="csX1" fmla="*/ 374397 w 1284035"/>
                    <a:gd name="csY1" fmla="*/ 0 h 625892"/>
                    <a:gd name="csX2" fmla="*/ 1284035 w 1284035"/>
                    <a:gd name="csY2" fmla="*/ 625892 h 625892"/>
                    <a:gd name="csX3" fmla="*/ 0 w 1284035"/>
                    <a:gd name="csY3" fmla="*/ 625892 h 625892"/>
                    <a:gd name="csX4" fmla="*/ 0 w 1284035"/>
                    <a:gd name="csY4" fmla="*/ 490538 h 625892"/>
                    <a:gd name="csX0" fmla="*/ 0 w 376779"/>
                    <a:gd name="csY0" fmla="*/ 490538 h 625892"/>
                    <a:gd name="csX1" fmla="*/ 374397 w 376779"/>
                    <a:gd name="csY1" fmla="*/ 0 h 625892"/>
                    <a:gd name="csX2" fmla="*/ 376779 w 376779"/>
                    <a:gd name="csY2" fmla="*/ 128210 h 625892"/>
                    <a:gd name="csX3" fmla="*/ 0 w 376779"/>
                    <a:gd name="csY3" fmla="*/ 625892 h 625892"/>
                    <a:gd name="csX4" fmla="*/ 0 w 376779"/>
                    <a:gd name="csY4" fmla="*/ 490538 h 625892"/>
                  </a:gdLst>
                  <a:ahLst/>
                  <a:cxnLst>
                    <a:cxn ang="0">
                      <a:pos x="csX0" y="csY0"/>
                    </a:cxn>
                    <a:cxn ang="0">
                      <a:pos x="csX1" y="csY1"/>
                    </a:cxn>
                    <a:cxn ang="0">
                      <a:pos x="csX2" y="csY2"/>
                    </a:cxn>
                    <a:cxn ang="0">
                      <a:pos x="csX3" y="csY3"/>
                    </a:cxn>
                    <a:cxn ang="0">
                      <a:pos x="csX4" y="csY4"/>
                    </a:cxn>
                  </a:cxnLst>
                  <a:rect l="l" t="t" r="r" b="b"/>
                  <a:pathLst>
                    <a:path w="376779" h="625892">
                      <a:moveTo>
                        <a:pt x="0" y="490538"/>
                      </a:moveTo>
                      <a:lnTo>
                        <a:pt x="374397" y="0"/>
                      </a:lnTo>
                      <a:lnTo>
                        <a:pt x="376779" y="128210"/>
                      </a:lnTo>
                      <a:lnTo>
                        <a:pt x="0" y="625892"/>
                      </a:lnTo>
                      <a:lnTo>
                        <a:pt x="0" y="490538"/>
                      </a:lnTo>
                      <a:close/>
                    </a:path>
                  </a:pathLst>
                </a:custGeom>
                <a:blipFill>
                  <a:blip r:embed="rId4"/>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4" name="グループ化 233">
              <a:extLst>
                <a:ext uri="{FF2B5EF4-FFF2-40B4-BE49-F238E27FC236}">
                  <a16:creationId xmlns:a16="http://schemas.microsoft.com/office/drawing/2014/main" id="{56444283-F237-47C5-1F6C-C6235DB64C71}"/>
                </a:ext>
              </a:extLst>
            </p:cNvPr>
            <p:cNvGrpSpPr/>
            <p:nvPr/>
          </p:nvGrpSpPr>
          <p:grpSpPr>
            <a:xfrm>
              <a:off x="1158665" y="3936387"/>
              <a:ext cx="693200" cy="891289"/>
              <a:chOff x="2682875" y="1869476"/>
              <a:chExt cx="2592000" cy="3332692"/>
            </a:xfrm>
          </p:grpSpPr>
          <p:sp>
            <p:nvSpPr>
              <p:cNvPr id="287" name="円柱 286">
                <a:extLst>
                  <a:ext uri="{FF2B5EF4-FFF2-40B4-BE49-F238E27FC236}">
                    <a16:creationId xmlns:a16="http://schemas.microsoft.com/office/drawing/2014/main" id="{7B26B0AB-D986-D9E1-4E45-4CABE240FDAE}"/>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88" name="円柱 287">
                <a:extLst>
                  <a:ext uri="{FF2B5EF4-FFF2-40B4-BE49-F238E27FC236}">
                    <a16:creationId xmlns:a16="http://schemas.microsoft.com/office/drawing/2014/main" id="{F948318B-DEF1-7C82-88CF-E15C56956CA5}"/>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89" name="円柱 288">
                <a:extLst>
                  <a:ext uri="{FF2B5EF4-FFF2-40B4-BE49-F238E27FC236}">
                    <a16:creationId xmlns:a16="http://schemas.microsoft.com/office/drawing/2014/main" id="{378F43FC-A22D-7F43-1261-FCD6484BF032}"/>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90" name="グループ化 289">
                <a:extLst>
                  <a:ext uri="{FF2B5EF4-FFF2-40B4-BE49-F238E27FC236}">
                    <a16:creationId xmlns:a16="http://schemas.microsoft.com/office/drawing/2014/main" id="{1C3B93AC-CBAF-FA92-093C-1E3E8D3114FA}"/>
                  </a:ext>
                </a:extLst>
              </p:cNvPr>
              <p:cNvGrpSpPr/>
              <p:nvPr/>
            </p:nvGrpSpPr>
            <p:grpSpPr>
              <a:xfrm>
                <a:off x="2682875" y="1869476"/>
                <a:ext cx="2592000" cy="1559524"/>
                <a:chOff x="1320800" y="2336201"/>
                <a:chExt cx="2592000" cy="3302600"/>
              </a:xfrm>
            </p:grpSpPr>
            <p:sp>
              <p:nvSpPr>
                <p:cNvPr id="291" name="フリーフォーム: 図形 290">
                  <a:extLst>
                    <a:ext uri="{FF2B5EF4-FFF2-40B4-BE49-F238E27FC236}">
                      <a16:creationId xmlns:a16="http://schemas.microsoft.com/office/drawing/2014/main" id="{CD48A951-01B7-47DA-1DAD-E468F9EC94F7}"/>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2" name="楕円 291">
                  <a:extLst>
                    <a:ext uri="{FF2B5EF4-FFF2-40B4-BE49-F238E27FC236}">
                      <a16:creationId xmlns:a16="http://schemas.microsoft.com/office/drawing/2014/main" id="{6D3B1E4B-0128-AC16-3416-B09C94FD2BE9}"/>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5" name="グループ化 234">
              <a:extLst>
                <a:ext uri="{FF2B5EF4-FFF2-40B4-BE49-F238E27FC236}">
                  <a16:creationId xmlns:a16="http://schemas.microsoft.com/office/drawing/2014/main" id="{B29746CD-6E6B-F0E9-51CA-C0B449EDC00C}"/>
                </a:ext>
              </a:extLst>
            </p:cNvPr>
            <p:cNvGrpSpPr/>
            <p:nvPr/>
          </p:nvGrpSpPr>
          <p:grpSpPr>
            <a:xfrm>
              <a:off x="2349290" y="3936387"/>
              <a:ext cx="693200" cy="891289"/>
              <a:chOff x="2682875" y="1869476"/>
              <a:chExt cx="2592000" cy="3332692"/>
            </a:xfrm>
          </p:grpSpPr>
          <p:sp>
            <p:nvSpPr>
              <p:cNvPr id="281" name="円柱 280">
                <a:extLst>
                  <a:ext uri="{FF2B5EF4-FFF2-40B4-BE49-F238E27FC236}">
                    <a16:creationId xmlns:a16="http://schemas.microsoft.com/office/drawing/2014/main" id="{6BF536D6-D861-4FCA-128A-A2CBF404C90C}"/>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82" name="円柱 281">
                <a:extLst>
                  <a:ext uri="{FF2B5EF4-FFF2-40B4-BE49-F238E27FC236}">
                    <a16:creationId xmlns:a16="http://schemas.microsoft.com/office/drawing/2014/main" id="{0206B5A6-C49A-8DA8-FE00-245873517BBA}"/>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83" name="円柱 282">
                <a:extLst>
                  <a:ext uri="{FF2B5EF4-FFF2-40B4-BE49-F238E27FC236}">
                    <a16:creationId xmlns:a16="http://schemas.microsoft.com/office/drawing/2014/main" id="{5EECC2B5-177E-5C4A-3F8A-772E702D37D7}"/>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84" name="グループ化 283">
                <a:extLst>
                  <a:ext uri="{FF2B5EF4-FFF2-40B4-BE49-F238E27FC236}">
                    <a16:creationId xmlns:a16="http://schemas.microsoft.com/office/drawing/2014/main" id="{832044C8-414A-CBF2-D83B-DB4F85BD419F}"/>
                  </a:ext>
                </a:extLst>
              </p:cNvPr>
              <p:cNvGrpSpPr/>
              <p:nvPr/>
            </p:nvGrpSpPr>
            <p:grpSpPr>
              <a:xfrm>
                <a:off x="2682875" y="1869476"/>
                <a:ext cx="2592000" cy="1559524"/>
                <a:chOff x="1320800" y="2336201"/>
                <a:chExt cx="2592000" cy="3302600"/>
              </a:xfrm>
            </p:grpSpPr>
            <p:sp>
              <p:nvSpPr>
                <p:cNvPr id="285" name="フリーフォーム: 図形 284">
                  <a:extLst>
                    <a:ext uri="{FF2B5EF4-FFF2-40B4-BE49-F238E27FC236}">
                      <a16:creationId xmlns:a16="http://schemas.microsoft.com/office/drawing/2014/main" id="{167FB8F3-500C-4AC6-472D-0454774AD8D8}"/>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86" name="楕円 285">
                  <a:extLst>
                    <a:ext uri="{FF2B5EF4-FFF2-40B4-BE49-F238E27FC236}">
                      <a16:creationId xmlns:a16="http://schemas.microsoft.com/office/drawing/2014/main" id="{0DBC9735-D960-B9D5-2D43-B517B3E58027}"/>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6" name="グループ化 235">
              <a:extLst>
                <a:ext uri="{FF2B5EF4-FFF2-40B4-BE49-F238E27FC236}">
                  <a16:creationId xmlns:a16="http://schemas.microsoft.com/office/drawing/2014/main" id="{0D3DF29D-8631-C0F5-5EEC-B41CF84FA1E5}"/>
                </a:ext>
              </a:extLst>
            </p:cNvPr>
            <p:cNvGrpSpPr/>
            <p:nvPr/>
          </p:nvGrpSpPr>
          <p:grpSpPr>
            <a:xfrm>
              <a:off x="3519878" y="3936387"/>
              <a:ext cx="693200" cy="891289"/>
              <a:chOff x="2682875" y="1869476"/>
              <a:chExt cx="2592000" cy="3332692"/>
            </a:xfrm>
          </p:grpSpPr>
          <p:sp>
            <p:nvSpPr>
              <p:cNvPr id="266" name="円柱 265">
                <a:extLst>
                  <a:ext uri="{FF2B5EF4-FFF2-40B4-BE49-F238E27FC236}">
                    <a16:creationId xmlns:a16="http://schemas.microsoft.com/office/drawing/2014/main" id="{1DD70CBD-9CCC-280C-16C9-55E7C06AD47C}"/>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76" name="円柱 275">
                <a:extLst>
                  <a:ext uri="{FF2B5EF4-FFF2-40B4-BE49-F238E27FC236}">
                    <a16:creationId xmlns:a16="http://schemas.microsoft.com/office/drawing/2014/main" id="{0E283917-E7DA-5778-0F8D-E33E71D58340}"/>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77" name="円柱 276">
                <a:extLst>
                  <a:ext uri="{FF2B5EF4-FFF2-40B4-BE49-F238E27FC236}">
                    <a16:creationId xmlns:a16="http://schemas.microsoft.com/office/drawing/2014/main" id="{900EAF36-AC3F-FC2A-ACDF-A6193FA8CD1F}"/>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78" name="グループ化 277">
                <a:extLst>
                  <a:ext uri="{FF2B5EF4-FFF2-40B4-BE49-F238E27FC236}">
                    <a16:creationId xmlns:a16="http://schemas.microsoft.com/office/drawing/2014/main" id="{3A19B710-4CFD-F180-7CD7-2D6374985FBD}"/>
                  </a:ext>
                </a:extLst>
              </p:cNvPr>
              <p:cNvGrpSpPr/>
              <p:nvPr/>
            </p:nvGrpSpPr>
            <p:grpSpPr>
              <a:xfrm>
                <a:off x="2682875" y="1869476"/>
                <a:ext cx="2592000" cy="1559524"/>
                <a:chOff x="1320800" y="2336201"/>
                <a:chExt cx="2592000" cy="3302600"/>
              </a:xfrm>
            </p:grpSpPr>
            <p:sp>
              <p:nvSpPr>
                <p:cNvPr id="279" name="フリーフォーム: 図形 278">
                  <a:extLst>
                    <a:ext uri="{FF2B5EF4-FFF2-40B4-BE49-F238E27FC236}">
                      <a16:creationId xmlns:a16="http://schemas.microsoft.com/office/drawing/2014/main" id="{102CB9F9-F1C6-EC53-5862-F2984131BAB9}"/>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80" name="楕円 279">
                  <a:extLst>
                    <a:ext uri="{FF2B5EF4-FFF2-40B4-BE49-F238E27FC236}">
                      <a16:creationId xmlns:a16="http://schemas.microsoft.com/office/drawing/2014/main" id="{1163D025-2584-BC00-F702-84651BD7FC22}"/>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7" name="グループ化 236">
              <a:extLst>
                <a:ext uri="{FF2B5EF4-FFF2-40B4-BE49-F238E27FC236}">
                  <a16:creationId xmlns:a16="http://schemas.microsoft.com/office/drawing/2014/main" id="{A0D6D080-6F34-B650-F017-4D010A01732F}"/>
                </a:ext>
              </a:extLst>
            </p:cNvPr>
            <p:cNvGrpSpPr/>
            <p:nvPr/>
          </p:nvGrpSpPr>
          <p:grpSpPr>
            <a:xfrm>
              <a:off x="4806295" y="3936387"/>
              <a:ext cx="693200" cy="891289"/>
              <a:chOff x="2682875" y="1869476"/>
              <a:chExt cx="2592000" cy="3332692"/>
            </a:xfrm>
          </p:grpSpPr>
          <p:sp>
            <p:nvSpPr>
              <p:cNvPr id="245" name="円柱 244">
                <a:extLst>
                  <a:ext uri="{FF2B5EF4-FFF2-40B4-BE49-F238E27FC236}">
                    <a16:creationId xmlns:a16="http://schemas.microsoft.com/office/drawing/2014/main" id="{A2D28169-C069-75F8-7386-0FA75FB3CF42}"/>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46" name="円柱 245">
                <a:extLst>
                  <a:ext uri="{FF2B5EF4-FFF2-40B4-BE49-F238E27FC236}">
                    <a16:creationId xmlns:a16="http://schemas.microsoft.com/office/drawing/2014/main" id="{F25B7C18-5C8A-6F59-B25F-0A0FDCEEEDBD}"/>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47" name="円柱 246">
                <a:extLst>
                  <a:ext uri="{FF2B5EF4-FFF2-40B4-BE49-F238E27FC236}">
                    <a16:creationId xmlns:a16="http://schemas.microsoft.com/office/drawing/2014/main" id="{703986EA-01AD-1EF7-A589-0E6255581474}"/>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54" name="グループ化 253">
                <a:extLst>
                  <a:ext uri="{FF2B5EF4-FFF2-40B4-BE49-F238E27FC236}">
                    <a16:creationId xmlns:a16="http://schemas.microsoft.com/office/drawing/2014/main" id="{CBD49A8B-30E6-4A7B-772B-FD5DCA0322F1}"/>
                  </a:ext>
                </a:extLst>
              </p:cNvPr>
              <p:cNvGrpSpPr/>
              <p:nvPr/>
            </p:nvGrpSpPr>
            <p:grpSpPr>
              <a:xfrm>
                <a:off x="2682875" y="1869476"/>
                <a:ext cx="2592000" cy="1559524"/>
                <a:chOff x="1320800" y="2336201"/>
                <a:chExt cx="2592000" cy="3302600"/>
              </a:xfrm>
            </p:grpSpPr>
            <p:sp>
              <p:nvSpPr>
                <p:cNvPr id="255" name="フリーフォーム: 図形 254">
                  <a:extLst>
                    <a:ext uri="{FF2B5EF4-FFF2-40B4-BE49-F238E27FC236}">
                      <a16:creationId xmlns:a16="http://schemas.microsoft.com/office/drawing/2014/main" id="{48BE704D-A808-11A2-2982-4DEED68D91FE}"/>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56" name="楕円 255">
                  <a:extLst>
                    <a:ext uri="{FF2B5EF4-FFF2-40B4-BE49-F238E27FC236}">
                      <a16:creationId xmlns:a16="http://schemas.microsoft.com/office/drawing/2014/main" id="{2AE370AC-0F4C-E8A6-CC43-16340F1649E6}"/>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8" name="グループ化 237">
              <a:extLst>
                <a:ext uri="{FF2B5EF4-FFF2-40B4-BE49-F238E27FC236}">
                  <a16:creationId xmlns:a16="http://schemas.microsoft.com/office/drawing/2014/main" id="{886B116B-4141-605D-E0B6-F1F5D16D81DE}"/>
                </a:ext>
              </a:extLst>
            </p:cNvPr>
            <p:cNvGrpSpPr/>
            <p:nvPr/>
          </p:nvGrpSpPr>
          <p:grpSpPr>
            <a:xfrm>
              <a:off x="6073561" y="3936387"/>
              <a:ext cx="693200" cy="891289"/>
              <a:chOff x="2682875" y="1869476"/>
              <a:chExt cx="2592000" cy="3332692"/>
            </a:xfrm>
          </p:grpSpPr>
          <p:sp>
            <p:nvSpPr>
              <p:cNvPr id="239" name="円柱 238">
                <a:extLst>
                  <a:ext uri="{FF2B5EF4-FFF2-40B4-BE49-F238E27FC236}">
                    <a16:creationId xmlns:a16="http://schemas.microsoft.com/office/drawing/2014/main" id="{BB772C5F-10BD-4F6A-88DF-0FC54BC8A7B5}"/>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40" name="円柱 239">
                <a:extLst>
                  <a:ext uri="{FF2B5EF4-FFF2-40B4-BE49-F238E27FC236}">
                    <a16:creationId xmlns:a16="http://schemas.microsoft.com/office/drawing/2014/main" id="{CCC85B97-7712-3E50-6254-0BEF15226ABB}"/>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41" name="円柱 240">
                <a:extLst>
                  <a:ext uri="{FF2B5EF4-FFF2-40B4-BE49-F238E27FC236}">
                    <a16:creationId xmlns:a16="http://schemas.microsoft.com/office/drawing/2014/main" id="{B0B5D916-7D18-42AE-201B-C5425CB6090E}"/>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42" name="グループ化 241">
                <a:extLst>
                  <a:ext uri="{FF2B5EF4-FFF2-40B4-BE49-F238E27FC236}">
                    <a16:creationId xmlns:a16="http://schemas.microsoft.com/office/drawing/2014/main" id="{8F7D4773-473B-6738-8623-C5367CE3DC8D}"/>
                  </a:ext>
                </a:extLst>
              </p:cNvPr>
              <p:cNvGrpSpPr/>
              <p:nvPr/>
            </p:nvGrpSpPr>
            <p:grpSpPr>
              <a:xfrm>
                <a:off x="2682875" y="1869476"/>
                <a:ext cx="2592000" cy="1559524"/>
                <a:chOff x="1320800" y="2336201"/>
                <a:chExt cx="2592000" cy="3302600"/>
              </a:xfrm>
            </p:grpSpPr>
            <p:sp>
              <p:nvSpPr>
                <p:cNvPr id="243" name="フリーフォーム: 図形 242">
                  <a:extLst>
                    <a:ext uri="{FF2B5EF4-FFF2-40B4-BE49-F238E27FC236}">
                      <a16:creationId xmlns:a16="http://schemas.microsoft.com/office/drawing/2014/main" id="{FFEAFDEE-53AD-820C-8D92-8100A91C973D}"/>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44" name="楕円 243">
                  <a:extLst>
                    <a:ext uri="{FF2B5EF4-FFF2-40B4-BE49-F238E27FC236}">
                      <a16:creationId xmlns:a16="http://schemas.microsoft.com/office/drawing/2014/main" id="{F9B6FEAD-FBB9-47FA-B0C4-0B3ADA8FDF32}"/>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grpSp>
        <p:nvGrpSpPr>
          <p:cNvPr id="301" name="グループ化 300">
            <a:extLst>
              <a:ext uri="{FF2B5EF4-FFF2-40B4-BE49-F238E27FC236}">
                <a16:creationId xmlns:a16="http://schemas.microsoft.com/office/drawing/2014/main" id="{B3051F77-517B-A621-5415-70C8661A432C}"/>
              </a:ext>
            </a:extLst>
          </p:cNvPr>
          <p:cNvGrpSpPr/>
          <p:nvPr/>
        </p:nvGrpSpPr>
        <p:grpSpPr>
          <a:xfrm>
            <a:off x="1809287" y="4608199"/>
            <a:ext cx="4894535" cy="1338855"/>
            <a:chOff x="905334" y="2971775"/>
            <a:chExt cx="6784730" cy="1855901"/>
          </a:xfrm>
        </p:grpSpPr>
        <p:grpSp>
          <p:nvGrpSpPr>
            <p:cNvPr id="302" name="グループ化 301">
              <a:extLst>
                <a:ext uri="{FF2B5EF4-FFF2-40B4-BE49-F238E27FC236}">
                  <a16:creationId xmlns:a16="http://schemas.microsoft.com/office/drawing/2014/main" id="{86DE9A16-0344-4CA4-F2DB-A09E8DAB0F51}"/>
                </a:ext>
              </a:extLst>
            </p:cNvPr>
            <p:cNvGrpSpPr/>
            <p:nvPr/>
          </p:nvGrpSpPr>
          <p:grpSpPr>
            <a:xfrm>
              <a:off x="905334" y="2971775"/>
              <a:ext cx="6784730" cy="1602449"/>
              <a:chOff x="1048209" y="1876974"/>
              <a:chExt cx="6784730" cy="1602449"/>
            </a:xfrm>
          </p:grpSpPr>
          <p:sp>
            <p:nvSpPr>
              <p:cNvPr id="338" name="円柱 337">
                <a:extLst>
                  <a:ext uri="{FF2B5EF4-FFF2-40B4-BE49-F238E27FC236}">
                    <a16:creationId xmlns:a16="http://schemas.microsoft.com/office/drawing/2014/main" id="{64BF7E72-92A2-401E-76D0-415646F781FF}"/>
                  </a:ext>
                </a:extLst>
              </p:cNvPr>
              <p:cNvSpPr/>
              <p:nvPr/>
            </p:nvSpPr>
            <p:spPr>
              <a:xfrm>
                <a:off x="107878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39" name="円柱 338">
                <a:extLst>
                  <a:ext uri="{FF2B5EF4-FFF2-40B4-BE49-F238E27FC236}">
                    <a16:creationId xmlns:a16="http://schemas.microsoft.com/office/drawing/2014/main" id="{8646304C-D1D4-0F63-E948-E89F89D50EB1}"/>
                  </a:ext>
                </a:extLst>
              </p:cNvPr>
              <p:cNvSpPr/>
              <p:nvPr/>
            </p:nvSpPr>
            <p:spPr>
              <a:xfrm>
                <a:off x="732083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0" name="円柱 339">
                <a:extLst>
                  <a:ext uri="{FF2B5EF4-FFF2-40B4-BE49-F238E27FC236}">
                    <a16:creationId xmlns:a16="http://schemas.microsoft.com/office/drawing/2014/main" id="{6CF8A3B0-4C2C-9844-4158-F7F4C3990058}"/>
                  </a:ext>
                </a:extLst>
              </p:cNvPr>
              <p:cNvSpPr/>
              <p:nvPr/>
            </p:nvSpPr>
            <p:spPr>
              <a:xfrm>
                <a:off x="148998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1" name="円柱 340">
                <a:extLst>
                  <a:ext uri="{FF2B5EF4-FFF2-40B4-BE49-F238E27FC236}">
                    <a16:creationId xmlns:a16="http://schemas.microsoft.com/office/drawing/2014/main" id="{2656638B-BB25-C2AB-F8EC-604662574499}"/>
                  </a:ext>
                </a:extLst>
              </p:cNvPr>
              <p:cNvSpPr/>
              <p:nvPr/>
            </p:nvSpPr>
            <p:spPr>
              <a:xfrm>
                <a:off x="773203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342" name="グループ化 341">
                <a:extLst>
                  <a:ext uri="{FF2B5EF4-FFF2-40B4-BE49-F238E27FC236}">
                    <a16:creationId xmlns:a16="http://schemas.microsoft.com/office/drawing/2014/main" id="{79554F93-90DB-783E-E834-BDF291A2743F}"/>
                  </a:ext>
                </a:extLst>
              </p:cNvPr>
              <p:cNvGrpSpPr/>
              <p:nvPr/>
            </p:nvGrpSpPr>
            <p:grpSpPr>
              <a:xfrm>
                <a:off x="1048209" y="1876974"/>
                <a:ext cx="6784730" cy="630655"/>
                <a:chOff x="396799" y="2524125"/>
                <a:chExt cx="6784730" cy="630655"/>
              </a:xfrm>
            </p:grpSpPr>
            <p:sp>
              <p:nvSpPr>
                <p:cNvPr id="343" name="平行四辺形 342">
                  <a:extLst>
                    <a:ext uri="{FF2B5EF4-FFF2-40B4-BE49-F238E27FC236}">
                      <a16:creationId xmlns:a16="http://schemas.microsoft.com/office/drawing/2014/main" id="{31145B12-832E-4877-18F4-728F1150846A}"/>
                    </a:ext>
                  </a:extLst>
                </p:cNvPr>
                <p:cNvSpPr/>
                <p:nvPr/>
              </p:nvSpPr>
              <p:spPr>
                <a:xfrm>
                  <a:off x="399081" y="2524125"/>
                  <a:ext cx="6780166" cy="495300"/>
                </a:xfrm>
                <a:prstGeom prst="parallelogram">
                  <a:avLst>
                    <a:gd name="adj" fmla="val 75000"/>
                  </a:avLst>
                </a:prstGeom>
                <a:blipFill>
                  <a:blip r:embed="rId2"/>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4" name="正方形/長方形 343">
                  <a:extLst>
                    <a:ext uri="{FF2B5EF4-FFF2-40B4-BE49-F238E27FC236}">
                      <a16:creationId xmlns:a16="http://schemas.microsoft.com/office/drawing/2014/main" id="{B6DB7A08-F1A4-71C1-1955-AB386531B0B4}"/>
                    </a:ext>
                  </a:extLst>
                </p:cNvPr>
                <p:cNvSpPr/>
                <p:nvPr/>
              </p:nvSpPr>
              <p:spPr>
                <a:xfrm>
                  <a:off x="396799" y="3019426"/>
                  <a:ext cx="6407951" cy="135354"/>
                </a:xfrm>
                <a:prstGeom prst="rect">
                  <a:avLst/>
                </a:prstGeom>
                <a:blipFill>
                  <a:blip r:embed="rId3"/>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5" name="正方形/長方形 22">
                  <a:extLst>
                    <a:ext uri="{FF2B5EF4-FFF2-40B4-BE49-F238E27FC236}">
                      <a16:creationId xmlns:a16="http://schemas.microsoft.com/office/drawing/2014/main" id="{2C6B597C-9126-B68E-74B0-6B2A6E180A49}"/>
                    </a:ext>
                  </a:extLst>
                </p:cNvPr>
                <p:cNvSpPr/>
                <p:nvPr/>
              </p:nvSpPr>
              <p:spPr>
                <a:xfrm>
                  <a:off x="6804750" y="2528888"/>
                  <a:ext cx="376779" cy="625892"/>
                </a:xfrm>
                <a:custGeom>
                  <a:avLst/>
                  <a:gdLst>
                    <a:gd name="csX0" fmla="*/ 0 w 1284035"/>
                    <a:gd name="csY0" fmla="*/ 0 h 135354"/>
                    <a:gd name="csX1" fmla="*/ 1284035 w 1284035"/>
                    <a:gd name="csY1" fmla="*/ 0 h 135354"/>
                    <a:gd name="csX2" fmla="*/ 1284035 w 1284035"/>
                    <a:gd name="csY2" fmla="*/ 135354 h 135354"/>
                    <a:gd name="csX3" fmla="*/ 0 w 1284035"/>
                    <a:gd name="csY3" fmla="*/ 135354 h 135354"/>
                    <a:gd name="csX4" fmla="*/ 0 w 1284035"/>
                    <a:gd name="csY4" fmla="*/ 0 h 135354"/>
                    <a:gd name="csX0" fmla="*/ 0 w 1284035"/>
                    <a:gd name="csY0" fmla="*/ 490538 h 625892"/>
                    <a:gd name="csX1" fmla="*/ 374397 w 1284035"/>
                    <a:gd name="csY1" fmla="*/ 0 h 625892"/>
                    <a:gd name="csX2" fmla="*/ 1284035 w 1284035"/>
                    <a:gd name="csY2" fmla="*/ 625892 h 625892"/>
                    <a:gd name="csX3" fmla="*/ 0 w 1284035"/>
                    <a:gd name="csY3" fmla="*/ 625892 h 625892"/>
                    <a:gd name="csX4" fmla="*/ 0 w 1284035"/>
                    <a:gd name="csY4" fmla="*/ 490538 h 625892"/>
                    <a:gd name="csX0" fmla="*/ 0 w 376779"/>
                    <a:gd name="csY0" fmla="*/ 490538 h 625892"/>
                    <a:gd name="csX1" fmla="*/ 374397 w 376779"/>
                    <a:gd name="csY1" fmla="*/ 0 h 625892"/>
                    <a:gd name="csX2" fmla="*/ 376779 w 376779"/>
                    <a:gd name="csY2" fmla="*/ 128210 h 625892"/>
                    <a:gd name="csX3" fmla="*/ 0 w 376779"/>
                    <a:gd name="csY3" fmla="*/ 625892 h 625892"/>
                    <a:gd name="csX4" fmla="*/ 0 w 376779"/>
                    <a:gd name="csY4" fmla="*/ 490538 h 625892"/>
                  </a:gdLst>
                  <a:ahLst/>
                  <a:cxnLst>
                    <a:cxn ang="0">
                      <a:pos x="csX0" y="csY0"/>
                    </a:cxn>
                    <a:cxn ang="0">
                      <a:pos x="csX1" y="csY1"/>
                    </a:cxn>
                    <a:cxn ang="0">
                      <a:pos x="csX2" y="csY2"/>
                    </a:cxn>
                    <a:cxn ang="0">
                      <a:pos x="csX3" y="csY3"/>
                    </a:cxn>
                    <a:cxn ang="0">
                      <a:pos x="csX4" y="csY4"/>
                    </a:cxn>
                  </a:cxnLst>
                  <a:rect l="l" t="t" r="r" b="b"/>
                  <a:pathLst>
                    <a:path w="376779" h="625892">
                      <a:moveTo>
                        <a:pt x="0" y="490538"/>
                      </a:moveTo>
                      <a:lnTo>
                        <a:pt x="374397" y="0"/>
                      </a:lnTo>
                      <a:lnTo>
                        <a:pt x="376779" y="128210"/>
                      </a:lnTo>
                      <a:lnTo>
                        <a:pt x="0" y="625892"/>
                      </a:lnTo>
                      <a:lnTo>
                        <a:pt x="0" y="490538"/>
                      </a:lnTo>
                      <a:close/>
                    </a:path>
                  </a:pathLst>
                </a:custGeom>
                <a:blipFill>
                  <a:blip r:embed="rId4"/>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303" name="グループ化 302">
              <a:extLst>
                <a:ext uri="{FF2B5EF4-FFF2-40B4-BE49-F238E27FC236}">
                  <a16:creationId xmlns:a16="http://schemas.microsoft.com/office/drawing/2014/main" id="{FB738124-B729-4BAE-A54A-A78D48971989}"/>
                </a:ext>
              </a:extLst>
            </p:cNvPr>
            <p:cNvGrpSpPr/>
            <p:nvPr/>
          </p:nvGrpSpPr>
          <p:grpSpPr>
            <a:xfrm>
              <a:off x="1158665" y="3936387"/>
              <a:ext cx="693200" cy="891289"/>
              <a:chOff x="2682875" y="1869476"/>
              <a:chExt cx="2592000" cy="3332692"/>
            </a:xfrm>
          </p:grpSpPr>
          <p:sp>
            <p:nvSpPr>
              <p:cNvPr id="332" name="円柱 331">
                <a:extLst>
                  <a:ext uri="{FF2B5EF4-FFF2-40B4-BE49-F238E27FC236}">
                    <a16:creationId xmlns:a16="http://schemas.microsoft.com/office/drawing/2014/main" id="{3DA44FC8-1543-1BE2-041D-4150FF8F7DB3}"/>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33" name="円柱 332">
                <a:extLst>
                  <a:ext uri="{FF2B5EF4-FFF2-40B4-BE49-F238E27FC236}">
                    <a16:creationId xmlns:a16="http://schemas.microsoft.com/office/drawing/2014/main" id="{D23DB3C7-82D8-2599-0462-0E8DDCF3DDA8}"/>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34" name="円柱 333">
                <a:extLst>
                  <a:ext uri="{FF2B5EF4-FFF2-40B4-BE49-F238E27FC236}">
                    <a16:creationId xmlns:a16="http://schemas.microsoft.com/office/drawing/2014/main" id="{6B7CF4EE-C59E-B66F-6664-11FF101C85CE}"/>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335" name="グループ化 334">
                <a:extLst>
                  <a:ext uri="{FF2B5EF4-FFF2-40B4-BE49-F238E27FC236}">
                    <a16:creationId xmlns:a16="http://schemas.microsoft.com/office/drawing/2014/main" id="{2C032755-E99C-94C8-BD59-F7321D751E63}"/>
                  </a:ext>
                </a:extLst>
              </p:cNvPr>
              <p:cNvGrpSpPr/>
              <p:nvPr/>
            </p:nvGrpSpPr>
            <p:grpSpPr>
              <a:xfrm>
                <a:off x="2682875" y="1869476"/>
                <a:ext cx="2592000" cy="1559524"/>
                <a:chOff x="1320800" y="2336201"/>
                <a:chExt cx="2592000" cy="3302600"/>
              </a:xfrm>
            </p:grpSpPr>
            <p:sp>
              <p:nvSpPr>
                <p:cNvPr id="336" name="フリーフォーム: 図形 335">
                  <a:extLst>
                    <a:ext uri="{FF2B5EF4-FFF2-40B4-BE49-F238E27FC236}">
                      <a16:creationId xmlns:a16="http://schemas.microsoft.com/office/drawing/2014/main" id="{86457F2C-0820-4D08-5D56-469FD585A5A3}"/>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37" name="楕円 336">
                  <a:extLst>
                    <a:ext uri="{FF2B5EF4-FFF2-40B4-BE49-F238E27FC236}">
                      <a16:creationId xmlns:a16="http://schemas.microsoft.com/office/drawing/2014/main" id="{0E8F45BD-5632-F0A0-A751-FA14FEC8EB6F}"/>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304" name="グループ化 303">
              <a:extLst>
                <a:ext uri="{FF2B5EF4-FFF2-40B4-BE49-F238E27FC236}">
                  <a16:creationId xmlns:a16="http://schemas.microsoft.com/office/drawing/2014/main" id="{8ECF2637-17F7-3F13-AFD9-D65F081AF864}"/>
                </a:ext>
              </a:extLst>
            </p:cNvPr>
            <p:cNvGrpSpPr/>
            <p:nvPr/>
          </p:nvGrpSpPr>
          <p:grpSpPr>
            <a:xfrm>
              <a:off x="2349290" y="3936387"/>
              <a:ext cx="693200" cy="891289"/>
              <a:chOff x="2682875" y="1869476"/>
              <a:chExt cx="2592000" cy="3332692"/>
            </a:xfrm>
          </p:grpSpPr>
          <p:sp>
            <p:nvSpPr>
              <p:cNvPr id="326" name="円柱 325">
                <a:extLst>
                  <a:ext uri="{FF2B5EF4-FFF2-40B4-BE49-F238E27FC236}">
                    <a16:creationId xmlns:a16="http://schemas.microsoft.com/office/drawing/2014/main" id="{245B9B0A-523F-2EAA-56F1-0B7C58639F45}"/>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27" name="円柱 326">
                <a:extLst>
                  <a:ext uri="{FF2B5EF4-FFF2-40B4-BE49-F238E27FC236}">
                    <a16:creationId xmlns:a16="http://schemas.microsoft.com/office/drawing/2014/main" id="{D9380783-0FFE-59C7-8E87-338359F92DD7}"/>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28" name="円柱 327">
                <a:extLst>
                  <a:ext uri="{FF2B5EF4-FFF2-40B4-BE49-F238E27FC236}">
                    <a16:creationId xmlns:a16="http://schemas.microsoft.com/office/drawing/2014/main" id="{A7634376-E2F3-B6DE-2082-D6B9C3CE46B2}"/>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329" name="グループ化 328">
                <a:extLst>
                  <a:ext uri="{FF2B5EF4-FFF2-40B4-BE49-F238E27FC236}">
                    <a16:creationId xmlns:a16="http://schemas.microsoft.com/office/drawing/2014/main" id="{FF29F882-FD56-14A7-6886-C7065283909F}"/>
                  </a:ext>
                </a:extLst>
              </p:cNvPr>
              <p:cNvGrpSpPr/>
              <p:nvPr/>
            </p:nvGrpSpPr>
            <p:grpSpPr>
              <a:xfrm>
                <a:off x="2682875" y="1869476"/>
                <a:ext cx="2592000" cy="1559524"/>
                <a:chOff x="1320800" y="2336201"/>
                <a:chExt cx="2592000" cy="3302600"/>
              </a:xfrm>
            </p:grpSpPr>
            <p:sp>
              <p:nvSpPr>
                <p:cNvPr id="330" name="フリーフォーム: 図形 329">
                  <a:extLst>
                    <a:ext uri="{FF2B5EF4-FFF2-40B4-BE49-F238E27FC236}">
                      <a16:creationId xmlns:a16="http://schemas.microsoft.com/office/drawing/2014/main" id="{F7458BC9-2D28-C0C4-A87A-013D0B399EFE}"/>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31" name="楕円 330">
                  <a:extLst>
                    <a:ext uri="{FF2B5EF4-FFF2-40B4-BE49-F238E27FC236}">
                      <a16:creationId xmlns:a16="http://schemas.microsoft.com/office/drawing/2014/main" id="{C69ABA86-ABE2-B03D-FE67-40AC886EFF3D}"/>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305" name="グループ化 304">
              <a:extLst>
                <a:ext uri="{FF2B5EF4-FFF2-40B4-BE49-F238E27FC236}">
                  <a16:creationId xmlns:a16="http://schemas.microsoft.com/office/drawing/2014/main" id="{C2B12ECA-6A97-4229-81D9-C59EDA783DA7}"/>
                </a:ext>
              </a:extLst>
            </p:cNvPr>
            <p:cNvGrpSpPr/>
            <p:nvPr/>
          </p:nvGrpSpPr>
          <p:grpSpPr>
            <a:xfrm>
              <a:off x="3519878" y="3936387"/>
              <a:ext cx="693200" cy="891289"/>
              <a:chOff x="2682875" y="1869476"/>
              <a:chExt cx="2592000" cy="3332692"/>
            </a:xfrm>
          </p:grpSpPr>
          <p:sp>
            <p:nvSpPr>
              <p:cNvPr id="320" name="円柱 319">
                <a:extLst>
                  <a:ext uri="{FF2B5EF4-FFF2-40B4-BE49-F238E27FC236}">
                    <a16:creationId xmlns:a16="http://schemas.microsoft.com/office/drawing/2014/main" id="{2D02CE14-9C70-B110-2CDF-D9DB8A59FD3A}"/>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21" name="円柱 320">
                <a:extLst>
                  <a:ext uri="{FF2B5EF4-FFF2-40B4-BE49-F238E27FC236}">
                    <a16:creationId xmlns:a16="http://schemas.microsoft.com/office/drawing/2014/main" id="{79843DBB-7337-5A40-C7FA-4DE2052C2B1E}"/>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22" name="円柱 321">
                <a:extLst>
                  <a:ext uri="{FF2B5EF4-FFF2-40B4-BE49-F238E27FC236}">
                    <a16:creationId xmlns:a16="http://schemas.microsoft.com/office/drawing/2014/main" id="{CCAE8D70-2D81-33BB-1ADB-DD682881787E}"/>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323" name="グループ化 322">
                <a:extLst>
                  <a:ext uri="{FF2B5EF4-FFF2-40B4-BE49-F238E27FC236}">
                    <a16:creationId xmlns:a16="http://schemas.microsoft.com/office/drawing/2014/main" id="{FCB22D72-4041-9AEE-6695-F8C2B86906D9}"/>
                  </a:ext>
                </a:extLst>
              </p:cNvPr>
              <p:cNvGrpSpPr/>
              <p:nvPr/>
            </p:nvGrpSpPr>
            <p:grpSpPr>
              <a:xfrm>
                <a:off x="2682875" y="1869476"/>
                <a:ext cx="2592000" cy="1559524"/>
                <a:chOff x="1320800" y="2336201"/>
                <a:chExt cx="2592000" cy="3302600"/>
              </a:xfrm>
            </p:grpSpPr>
            <p:sp>
              <p:nvSpPr>
                <p:cNvPr id="324" name="フリーフォーム: 図形 323">
                  <a:extLst>
                    <a:ext uri="{FF2B5EF4-FFF2-40B4-BE49-F238E27FC236}">
                      <a16:creationId xmlns:a16="http://schemas.microsoft.com/office/drawing/2014/main" id="{B539DCF5-6D4F-D49E-8FBA-4D81E4DD9523}"/>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25" name="楕円 324">
                  <a:extLst>
                    <a:ext uri="{FF2B5EF4-FFF2-40B4-BE49-F238E27FC236}">
                      <a16:creationId xmlns:a16="http://schemas.microsoft.com/office/drawing/2014/main" id="{1CE5E105-16C1-B92E-173F-D06B7E7EE6AF}"/>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306" name="グループ化 305">
              <a:extLst>
                <a:ext uri="{FF2B5EF4-FFF2-40B4-BE49-F238E27FC236}">
                  <a16:creationId xmlns:a16="http://schemas.microsoft.com/office/drawing/2014/main" id="{128716FD-A807-A50B-A966-EE35465178EB}"/>
                </a:ext>
              </a:extLst>
            </p:cNvPr>
            <p:cNvGrpSpPr/>
            <p:nvPr/>
          </p:nvGrpSpPr>
          <p:grpSpPr>
            <a:xfrm>
              <a:off x="4806295" y="3936387"/>
              <a:ext cx="693200" cy="891289"/>
              <a:chOff x="2682875" y="1869476"/>
              <a:chExt cx="2592000" cy="3332692"/>
            </a:xfrm>
          </p:grpSpPr>
          <p:sp>
            <p:nvSpPr>
              <p:cNvPr id="314" name="円柱 313">
                <a:extLst>
                  <a:ext uri="{FF2B5EF4-FFF2-40B4-BE49-F238E27FC236}">
                    <a16:creationId xmlns:a16="http://schemas.microsoft.com/office/drawing/2014/main" id="{50500282-00D4-7A5D-BBA0-3575A71275DE}"/>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15" name="円柱 314">
                <a:extLst>
                  <a:ext uri="{FF2B5EF4-FFF2-40B4-BE49-F238E27FC236}">
                    <a16:creationId xmlns:a16="http://schemas.microsoft.com/office/drawing/2014/main" id="{C10B0202-35BE-816C-6706-046530B4E191}"/>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16" name="円柱 315">
                <a:extLst>
                  <a:ext uri="{FF2B5EF4-FFF2-40B4-BE49-F238E27FC236}">
                    <a16:creationId xmlns:a16="http://schemas.microsoft.com/office/drawing/2014/main" id="{DA69AAC5-CEF8-6319-EE4B-13904D7DCFC1}"/>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317" name="グループ化 316">
                <a:extLst>
                  <a:ext uri="{FF2B5EF4-FFF2-40B4-BE49-F238E27FC236}">
                    <a16:creationId xmlns:a16="http://schemas.microsoft.com/office/drawing/2014/main" id="{167858C4-C71C-ABE0-DCBE-4D51C1FC17C7}"/>
                  </a:ext>
                </a:extLst>
              </p:cNvPr>
              <p:cNvGrpSpPr/>
              <p:nvPr/>
            </p:nvGrpSpPr>
            <p:grpSpPr>
              <a:xfrm>
                <a:off x="2682875" y="1869476"/>
                <a:ext cx="2592000" cy="1559524"/>
                <a:chOff x="1320800" y="2336201"/>
                <a:chExt cx="2592000" cy="3302600"/>
              </a:xfrm>
            </p:grpSpPr>
            <p:sp>
              <p:nvSpPr>
                <p:cNvPr id="318" name="フリーフォーム: 図形 317">
                  <a:extLst>
                    <a:ext uri="{FF2B5EF4-FFF2-40B4-BE49-F238E27FC236}">
                      <a16:creationId xmlns:a16="http://schemas.microsoft.com/office/drawing/2014/main" id="{635DD997-1378-4B50-154B-8849167B0154}"/>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19" name="楕円 318">
                  <a:extLst>
                    <a:ext uri="{FF2B5EF4-FFF2-40B4-BE49-F238E27FC236}">
                      <a16:creationId xmlns:a16="http://schemas.microsoft.com/office/drawing/2014/main" id="{0B5FD443-EAA9-D549-D6A7-EDDDF4B0FFC5}"/>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307" name="グループ化 306">
              <a:extLst>
                <a:ext uri="{FF2B5EF4-FFF2-40B4-BE49-F238E27FC236}">
                  <a16:creationId xmlns:a16="http://schemas.microsoft.com/office/drawing/2014/main" id="{7E6269CA-CA61-9BE2-F584-E0D37090D38F}"/>
                </a:ext>
              </a:extLst>
            </p:cNvPr>
            <p:cNvGrpSpPr/>
            <p:nvPr/>
          </p:nvGrpSpPr>
          <p:grpSpPr>
            <a:xfrm>
              <a:off x="6073561" y="3936387"/>
              <a:ext cx="693200" cy="891289"/>
              <a:chOff x="2682875" y="1869476"/>
              <a:chExt cx="2592000" cy="3332692"/>
            </a:xfrm>
          </p:grpSpPr>
          <p:sp>
            <p:nvSpPr>
              <p:cNvPr id="308" name="円柱 307">
                <a:extLst>
                  <a:ext uri="{FF2B5EF4-FFF2-40B4-BE49-F238E27FC236}">
                    <a16:creationId xmlns:a16="http://schemas.microsoft.com/office/drawing/2014/main" id="{7A9A6F0D-58C3-1AA0-48AA-8170DC7735B3}"/>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09" name="円柱 308">
                <a:extLst>
                  <a:ext uri="{FF2B5EF4-FFF2-40B4-BE49-F238E27FC236}">
                    <a16:creationId xmlns:a16="http://schemas.microsoft.com/office/drawing/2014/main" id="{BA1F31FE-B84B-FD53-A390-0EBE0B9F2D10}"/>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310" name="円柱 309">
                <a:extLst>
                  <a:ext uri="{FF2B5EF4-FFF2-40B4-BE49-F238E27FC236}">
                    <a16:creationId xmlns:a16="http://schemas.microsoft.com/office/drawing/2014/main" id="{28B8A901-F810-5DBF-BB93-A25E452E91CE}"/>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311" name="グループ化 310">
                <a:extLst>
                  <a:ext uri="{FF2B5EF4-FFF2-40B4-BE49-F238E27FC236}">
                    <a16:creationId xmlns:a16="http://schemas.microsoft.com/office/drawing/2014/main" id="{5C31CD76-F7F8-8A27-33EF-05455636AE7E}"/>
                  </a:ext>
                </a:extLst>
              </p:cNvPr>
              <p:cNvGrpSpPr/>
              <p:nvPr/>
            </p:nvGrpSpPr>
            <p:grpSpPr>
              <a:xfrm>
                <a:off x="2682875" y="1869476"/>
                <a:ext cx="2592000" cy="1559524"/>
                <a:chOff x="1320800" y="2336201"/>
                <a:chExt cx="2592000" cy="3302600"/>
              </a:xfrm>
            </p:grpSpPr>
            <p:sp>
              <p:nvSpPr>
                <p:cNvPr id="312" name="フリーフォーム: 図形 311">
                  <a:extLst>
                    <a:ext uri="{FF2B5EF4-FFF2-40B4-BE49-F238E27FC236}">
                      <a16:creationId xmlns:a16="http://schemas.microsoft.com/office/drawing/2014/main" id="{AC89E519-2F7B-5B43-5CFA-F4199C51C819}"/>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13" name="楕円 312">
                  <a:extLst>
                    <a:ext uri="{FF2B5EF4-FFF2-40B4-BE49-F238E27FC236}">
                      <a16:creationId xmlns:a16="http://schemas.microsoft.com/office/drawing/2014/main" id="{2000F82B-1AD3-1B19-2211-BA651BB8F5CA}"/>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33" name="フリーフォーム: 図形 32">
            <a:extLst>
              <a:ext uri="{FF2B5EF4-FFF2-40B4-BE49-F238E27FC236}">
                <a16:creationId xmlns:a16="http://schemas.microsoft.com/office/drawing/2014/main" id="{B463F181-91A5-7D40-C9AC-338205382331}"/>
              </a:ext>
            </a:extLst>
          </p:cNvPr>
          <p:cNvSpPr>
            <a:spLocks/>
          </p:cNvSpPr>
          <p:nvPr/>
        </p:nvSpPr>
        <p:spPr>
          <a:xfrm>
            <a:off x="8971233" y="1195652"/>
            <a:ext cx="1236937" cy="4912465"/>
          </a:xfrm>
          <a:custGeom>
            <a:avLst/>
            <a:gdLst>
              <a:gd name="csX0" fmla="*/ 1229117 w 1236937"/>
              <a:gd name="csY0" fmla="*/ 0 h 4912465"/>
              <a:gd name="csX1" fmla="*/ 1236937 w 1236937"/>
              <a:gd name="csY1" fmla="*/ 3278614 h 4912465"/>
              <a:gd name="csX2" fmla="*/ 1099428 w 1236937"/>
              <a:gd name="csY2" fmla="*/ 3460247 h 4912465"/>
              <a:gd name="csX3" fmla="*/ 1099739 w 1236937"/>
              <a:gd name="csY3" fmla="*/ 3590519 h 4912465"/>
              <a:gd name="csX4" fmla="*/ 634026 w 1236937"/>
              <a:gd name="csY4" fmla="*/ 4205672 h 4912465"/>
              <a:gd name="csX5" fmla="*/ 634026 w 1236937"/>
              <a:gd name="csY5" fmla="*/ 4074990 h 4912465"/>
              <a:gd name="csX6" fmla="*/ 0 w 1236937"/>
              <a:gd name="csY6" fmla="*/ 4912465 h 4912465"/>
              <a:gd name="csX7" fmla="*/ 0 w 1236937"/>
              <a:gd name="csY7" fmla="*/ 1610397 h 4912465"/>
              <a:gd name="csX0" fmla="*/ 1229117 w 1236937"/>
              <a:gd name="csY0" fmla="*/ 0 h 4912465"/>
              <a:gd name="csX1" fmla="*/ 1236937 w 1236937"/>
              <a:gd name="csY1" fmla="*/ 3278614 h 4912465"/>
              <a:gd name="csX2" fmla="*/ 1099428 w 1236937"/>
              <a:gd name="csY2" fmla="*/ 3460247 h 4912465"/>
              <a:gd name="csX3" fmla="*/ 1099739 w 1236937"/>
              <a:gd name="csY3" fmla="*/ 3590519 h 4912465"/>
              <a:gd name="csX4" fmla="*/ 621326 w 1236937"/>
              <a:gd name="csY4" fmla="*/ 187522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42589 w 1236937"/>
              <a:gd name="csY3" fmla="*/ 1520419 h 4912465"/>
              <a:gd name="csX4" fmla="*/ 621326 w 1236937"/>
              <a:gd name="csY4" fmla="*/ 187522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42589 w 1236937"/>
              <a:gd name="csY3" fmla="*/ 1520419 h 4912465"/>
              <a:gd name="csX4" fmla="*/ 634026 w 1236937"/>
              <a:gd name="csY4" fmla="*/ 20974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42589 w 1236937"/>
              <a:gd name="csY3" fmla="*/ 1520419 h 4912465"/>
              <a:gd name="csX4" fmla="*/ 614976 w 1236937"/>
              <a:gd name="csY4" fmla="*/ 21101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42589 w 1236937"/>
              <a:gd name="csY3" fmla="*/ 152041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106089 w 1236937"/>
              <a:gd name="csY3" fmla="*/ 150771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80689 w 1236937"/>
              <a:gd name="csY3" fmla="*/ 143151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80689 w 1236937"/>
              <a:gd name="csY3" fmla="*/ 152041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106089 w 1236937"/>
              <a:gd name="csY3" fmla="*/ 150136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9739 w 1236937"/>
              <a:gd name="csY3" fmla="*/ 1526769 h 4912465"/>
              <a:gd name="csX4" fmla="*/ 634026 w 1236937"/>
              <a:gd name="csY4" fmla="*/ 2122872 h 4912465"/>
              <a:gd name="csX5" fmla="*/ 634026 w 1236937"/>
              <a:gd name="csY5" fmla="*/ 407499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9739 w 1236937"/>
              <a:gd name="csY3" fmla="*/ 1526769 h 4912465"/>
              <a:gd name="csX4" fmla="*/ 634026 w 1236937"/>
              <a:gd name="csY4" fmla="*/ 212287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9739 w 1236937"/>
              <a:gd name="csY3" fmla="*/ 1526769 h 4912465"/>
              <a:gd name="csX4" fmla="*/ 824526 w 1236937"/>
              <a:gd name="csY4" fmla="*/ 224987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3389 w 1236937"/>
              <a:gd name="csY3" fmla="*/ 1761719 h 4912465"/>
              <a:gd name="csX4" fmla="*/ 824526 w 1236937"/>
              <a:gd name="csY4" fmla="*/ 224987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3389 w 1236937"/>
              <a:gd name="csY3" fmla="*/ 1761719 h 4912465"/>
              <a:gd name="csX4" fmla="*/ 824526 w 1236937"/>
              <a:gd name="csY4" fmla="*/ 191459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093389 w 1236937"/>
              <a:gd name="csY3" fmla="*/ 1761719 h 4912465"/>
              <a:gd name="csX4" fmla="*/ 824526 w 1236937"/>
              <a:gd name="csY4" fmla="*/ 191459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108629 w 1236937"/>
              <a:gd name="csY3" fmla="*/ 1548359 h 4912465"/>
              <a:gd name="csX4" fmla="*/ 824526 w 1236937"/>
              <a:gd name="csY4" fmla="*/ 191459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 name="csX0" fmla="*/ 1229117 w 1236937"/>
              <a:gd name="csY0" fmla="*/ 0 h 4912465"/>
              <a:gd name="csX1" fmla="*/ 1236937 w 1236937"/>
              <a:gd name="csY1" fmla="*/ 3278614 h 4912465"/>
              <a:gd name="csX2" fmla="*/ 1099428 w 1236937"/>
              <a:gd name="csY2" fmla="*/ 3460247 h 4912465"/>
              <a:gd name="csX3" fmla="*/ 1108629 w 1236937"/>
              <a:gd name="csY3" fmla="*/ 1548359 h 4912465"/>
              <a:gd name="csX4" fmla="*/ 824526 w 1236937"/>
              <a:gd name="csY4" fmla="*/ 1914592 h 4912465"/>
              <a:gd name="csX5" fmla="*/ 824526 w 1236937"/>
              <a:gd name="csY5" fmla="*/ 3827340 h 4912465"/>
              <a:gd name="csX6" fmla="*/ 0 w 1236937"/>
              <a:gd name="csY6" fmla="*/ 4912465 h 4912465"/>
              <a:gd name="csX7" fmla="*/ 0 w 1236937"/>
              <a:gd name="csY7" fmla="*/ 1610397 h 4912465"/>
              <a:gd name="csX8" fmla="*/ 1229117 w 1236937"/>
              <a:gd name="csY8" fmla="*/ 0 h 49124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236937" h="4912465">
                <a:moveTo>
                  <a:pt x="1229117" y="0"/>
                </a:moveTo>
                <a:cubicBezTo>
                  <a:pt x="1231724" y="1092871"/>
                  <a:pt x="1234330" y="2185743"/>
                  <a:pt x="1236937" y="3278614"/>
                </a:cubicBezTo>
                <a:lnTo>
                  <a:pt x="1099428" y="3460247"/>
                </a:lnTo>
                <a:cubicBezTo>
                  <a:pt x="1099532" y="3503671"/>
                  <a:pt x="1108525" y="1504935"/>
                  <a:pt x="1108629" y="1548359"/>
                </a:cubicBezTo>
                <a:cubicBezTo>
                  <a:pt x="973288" y="1302137"/>
                  <a:pt x="830327" y="1673134"/>
                  <a:pt x="824526" y="1914592"/>
                </a:cubicBezTo>
                <a:cubicBezTo>
                  <a:pt x="828759" y="2647848"/>
                  <a:pt x="820293" y="3094084"/>
                  <a:pt x="824526" y="3827340"/>
                </a:cubicBezTo>
                <a:lnTo>
                  <a:pt x="0" y="4912465"/>
                </a:lnTo>
                <a:lnTo>
                  <a:pt x="0" y="1610397"/>
                </a:lnTo>
                <a:lnTo>
                  <a:pt x="1229117" y="0"/>
                </a:lnTo>
                <a:close/>
              </a:path>
            </a:pathLst>
          </a:cu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5" name="テキスト ボックス 54">
            <a:extLst>
              <a:ext uri="{FF2B5EF4-FFF2-40B4-BE49-F238E27FC236}">
                <a16:creationId xmlns:a16="http://schemas.microsoft.com/office/drawing/2014/main" id="{C8FDE221-447B-967A-7CF4-49C7C262096D}"/>
              </a:ext>
            </a:extLst>
          </p:cNvPr>
          <p:cNvSpPr txBox="1"/>
          <p:nvPr/>
        </p:nvSpPr>
        <p:spPr>
          <a:xfrm>
            <a:off x="10206232" y="1363738"/>
            <a:ext cx="319281" cy="1323439"/>
          </a:xfrm>
          <a:prstGeom prst="rect">
            <a:avLst/>
          </a:prstGeom>
          <a:blipFill dpi="0" rotWithShape="1">
            <a:blip r:embed="rId2">
              <a:alphaModFix amt="66000"/>
            </a:blip>
            <a:srcRect/>
            <a:tile tx="0" ty="0" sx="100000" sy="100000" flip="none" algn="tl"/>
          </a:blipFill>
          <a:ln w="28575">
            <a:solidFill>
              <a:schemeClr val="tx1"/>
            </a:solidFill>
          </a:ln>
        </p:spPr>
        <p:txBody>
          <a:bodyPr wrap="square">
            <a:spAutoFit/>
          </a:bodyPr>
          <a:lstStyle/>
          <a:p>
            <a:pPr algn="ctr"/>
            <a:r>
              <a:rPr lang="ja-JP" altLang="en-US" sz="2000" b="1" dirty="0">
                <a:latin typeface="HGS行書体" panose="03000600000000000000" pitchFamily="66" charset="-128"/>
                <a:ea typeface="HGS行書体" panose="03000600000000000000" pitchFamily="66" charset="-128"/>
              </a:rPr>
              <a:t>Ａ社そば</a:t>
            </a:r>
            <a:endParaRPr lang="en-US" altLang="ja-JP" sz="2000" b="1" dirty="0">
              <a:latin typeface="HGS行書体" panose="03000600000000000000" pitchFamily="66" charset="-128"/>
              <a:ea typeface="HGS行書体" panose="03000600000000000000" pitchFamily="66" charset="-128"/>
            </a:endParaRPr>
          </a:p>
        </p:txBody>
      </p:sp>
      <p:grpSp>
        <p:nvGrpSpPr>
          <p:cNvPr id="56" name="グループ化 55">
            <a:extLst>
              <a:ext uri="{FF2B5EF4-FFF2-40B4-BE49-F238E27FC236}">
                <a16:creationId xmlns:a16="http://schemas.microsoft.com/office/drawing/2014/main" id="{6E7CFFA4-1991-17A3-1BB4-3D1F7BB2E551}"/>
              </a:ext>
            </a:extLst>
          </p:cNvPr>
          <p:cNvGrpSpPr/>
          <p:nvPr/>
        </p:nvGrpSpPr>
        <p:grpSpPr>
          <a:xfrm>
            <a:off x="10107799" y="2938503"/>
            <a:ext cx="916335" cy="1639346"/>
            <a:chOff x="7837650" y="1508589"/>
            <a:chExt cx="2317805" cy="4146609"/>
          </a:xfrm>
        </p:grpSpPr>
        <p:grpSp>
          <p:nvGrpSpPr>
            <p:cNvPr id="57" name="グループ化 56">
              <a:extLst>
                <a:ext uri="{FF2B5EF4-FFF2-40B4-BE49-F238E27FC236}">
                  <a16:creationId xmlns:a16="http://schemas.microsoft.com/office/drawing/2014/main" id="{74F0F3ED-FC5A-CAE4-D296-207DB02214D8}"/>
                </a:ext>
              </a:extLst>
            </p:cNvPr>
            <p:cNvGrpSpPr/>
            <p:nvPr/>
          </p:nvGrpSpPr>
          <p:grpSpPr>
            <a:xfrm>
              <a:off x="8363285" y="4905320"/>
              <a:ext cx="1246333" cy="749878"/>
              <a:chOff x="1320800" y="2336201"/>
              <a:chExt cx="2592000" cy="3302600"/>
            </a:xfrm>
          </p:grpSpPr>
          <p:sp>
            <p:nvSpPr>
              <p:cNvPr id="65" name="フリーフォーム: 図形 64">
                <a:extLst>
                  <a:ext uri="{FF2B5EF4-FFF2-40B4-BE49-F238E27FC236}">
                    <a16:creationId xmlns:a16="http://schemas.microsoft.com/office/drawing/2014/main" id="{5064F935-3F7A-BBCC-7ADE-B4234C2F6455}"/>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66" name="楕円 65">
                <a:extLst>
                  <a:ext uri="{FF2B5EF4-FFF2-40B4-BE49-F238E27FC236}">
                    <a16:creationId xmlns:a16="http://schemas.microsoft.com/office/drawing/2014/main" id="{842E38E2-659A-7F06-FADD-B79CFFE027F2}"/>
                  </a:ext>
                </a:extLst>
              </p:cNvPr>
              <p:cNvSpPr/>
              <p:nvPr/>
            </p:nvSpPr>
            <p:spPr>
              <a:xfrm>
                <a:off x="1320800" y="2336201"/>
                <a:ext cx="2592000" cy="2592000"/>
              </a:xfrm>
              <a:prstGeom prst="ellipse">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grpSp>
        <p:sp>
          <p:nvSpPr>
            <p:cNvPr id="58" name="円柱 57">
              <a:extLst>
                <a:ext uri="{FF2B5EF4-FFF2-40B4-BE49-F238E27FC236}">
                  <a16:creationId xmlns:a16="http://schemas.microsoft.com/office/drawing/2014/main" id="{CAB0CD0D-7DF3-4727-A952-2B6B583855EF}"/>
                </a:ext>
              </a:extLst>
            </p:cNvPr>
            <p:cNvSpPr/>
            <p:nvPr/>
          </p:nvSpPr>
          <p:spPr>
            <a:xfrm>
              <a:off x="8832424" y="3054813"/>
              <a:ext cx="308056" cy="221309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600" dirty="0">
                <a:latin typeface="Meiryo UI" panose="020B0604030504040204" pitchFamily="50" charset="-128"/>
                <a:ea typeface="Meiryo UI" panose="020B0604030504040204" pitchFamily="50" charset="-128"/>
              </a:endParaRPr>
            </a:p>
          </p:txBody>
        </p:sp>
        <p:sp>
          <p:nvSpPr>
            <p:cNvPr id="59" name="正方形/長方形 58">
              <a:extLst>
                <a:ext uri="{FF2B5EF4-FFF2-40B4-BE49-F238E27FC236}">
                  <a16:creationId xmlns:a16="http://schemas.microsoft.com/office/drawing/2014/main" id="{385AF669-69F3-6872-0C7D-BAEB8473B0F8}"/>
                </a:ext>
              </a:extLst>
            </p:cNvPr>
            <p:cNvSpPr/>
            <p:nvPr/>
          </p:nvSpPr>
          <p:spPr>
            <a:xfrm>
              <a:off x="8273898" y="1508589"/>
              <a:ext cx="1866900" cy="957173"/>
            </a:xfrm>
            <a:prstGeom prst="rect">
              <a:avLst/>
            </a:prstGeom>
            <a:solidFill>
              <a:srgbClr val="9933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700" b="1" dirty="0">
                  <a:latin typeface="Meiryo UI" panose="020B0604030504040204" pitchFamily="50" charset="-128"/>
                  <a:ea typeface="Meiryo UI" panose="020B0604030504040204" pitchFamily="50" charset="-128"/>
                </a:rPr>
                <a:t>ここに名前を</a:t>
              </a:r>
              <a:endParaRPr kumimoji="1" lang="en-US" altLang="ja-JP" sz="700" b="1" dirty="0">
                <a:latin typeface="Meiryo UI" panose="020B0604030504040204" pitchFamily="50" charset="-128"/>
                <a:ea typeface="Meiryo UI" panose="020B0604030504040204" pitchFamily="50" charset="-128"/>
              </a:endParaRPr>
            </a:p>
            <a:p>
              <a:pPr algn="ctr"/>
              <a:r>
                <a:rPr lang="ja-JP" altLang="en-US" sz="700" b="1" dirty="0">
                  <a:latin typeface="Meiryo UI" panose="020B0604030504040204" pitchFamily="50" charset="-128"/>
                  <a:ea typeface="Meiryo UI" panose="020B0604030504040204" pitchFamily="50" charset="-128"/>
                </a:rPr>
                <a:t>書いてお待ちください</a:t>
              </a:r>
              <a:endParaRPr kumimoji="1" lang="ja-JP" altLang="en-US" sz="700" b="1" dirty="0">
                <a:latin typeface="Meiryo UI" panose="020B0604030504040204" pitchFamily="50" charset="-128"/>
                <a:ea typeface="Meiryo UI" panose="020B0604030504040204" pitchFamily="50" charset="-128"/>
              </a:endParaRPr>
            </a:p>
          </p:txBody>
        </p:sp>
        <p:sp>
          <p:nvSpPr>
            <p:cNvPr id="60" name="平行四辺形 59">
              <a:extLst>
                <a:ext uri="{FF2B5EF4-FFF2-40B4-BE49-F238E27FC236}">
                  <a16:creationId xmlns:a16="http://schemas.microsoft.com/office/drawing/2014/main" id="{D521D40C-AFB8-3A06-253B-6DAA22D0ACA5}"/>
                </a:ext>
              </a:extLst>
            </p:cNvPr>
            <p:cNvSpPr/>
            <p:nvPr/>
          </p:nvSpPr>
          <p:spPr>
            <a:xfrm>
              <a:off x="7842535" y="2478554"/>
              <a:ext cx="2312920" cy="1016288"/>
            </a:xfrm>
            <a:prstGeom prst="parallelogram">
              <a:avLst>
                <a:gd name="adj" fmla="val 41923"/>
              </a:avLst>
            </a:prstGeom>
            <a:solidFill>
              <a:srgbClr val="9933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61" name="平行四辺形 60">
              <a:extLst>
                <a:ext uri="{FF2B5EF4-FFF2-40B4-BE49-F238E27FC236}">
                  <a16:creationId xmlns:a16="http://schemas.microsoft.com/office/drawing/2014/main" id="{D9070D4E-2DCC-F92A-E240-82F12BC7519E}"/>
                </a:ext>
              </a:extLst>
            </p:cNvPr>
            <p:cNvSpPr/>
            <p:nvPr/>
          </p:nvSpPr>
          <p:spPr>
            <a:xfrm>
              <a:off x="8128939" y="2559228"/>
              <a:ext cx="1735227" cy="869772"/>
            </a:xfrm>
            <a:prstGeom prst="parallelogram">
              <a:avLst>
                <a:gd name="adj" fmla="val 41923"/>
              </a:avLst>
            </a:prstGeom>
            <a:solidFill>
              <a:schemeClr val="bg1">
                <a:lumMod val="8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62" name="平行四辺形 61">
              <a:extLst>
                <a:ext uri="{FF2B5EF4-FFF2-40B4-BE49-F238E27FC236}">
                  <a16:creationId xmlns:a16="http://schemas.microsoft.com/office/drawing/2014/main" id="{A8B7B1DF-373B-1D67-BAD9-3AB8C129E1A3}"/>
                </a:ext>
              </a:extLst>
            </p:cNvPr>
            <p:cNvSpPr/>
            <p:nvPr/>
          </p:nvSpPr>
          <p:spPr>
            <a:xfrm>
              <a:off x="8363285" y="2658254"/>
              <a:ext cx="793741" cy="698557"/>
            </a:xfrm>
            <a:prstGeom prst="parallelogram">
              <a:avLst>
                <a:gd name="adj" fmla="val 41923"/>
              </a:avLst>
            </a:prstGeom>
            <a:solidFill>
              <a:schemeClr val="bg1">
                <a:lumMod val="8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63" name="平行四辺形 62">
              <a:extLst>
                <a:ext uri="{FF2B5EF4-FFF2-40B4-BE49-F238E27FC236}">
                  <a16:creationId xmlns:a16="http://schemas.microsoft.com/office/drawing/2014/main" id="{8F946447-2CC9-7BA7-1C6C-4A1BFC7909CF}"/>
                </a:ext>
              </a:extLst>
            </p:cNvPr>
            <p:cNvSpPr/>
            <p:nvPr/>
          </p:nvSpPr>
          <p:spPr>
            <a:xfrm>
              <a:off x="8656300" y="2658254"/>
              <a:ext cx="952741" cy="698557"/>
            </a:xfrm>
            <a:prstGeom prst="parallelogram">
              <a:avLst>
                <a:gd name="adj" fmla="val 41923"/>
              </a:avLst>
            </a:prstGeom>
            <a:solidFill>
              <a:schemeClr val="bg1">
                <a:lumMod val="8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sp>
          <p:nvSpPr>
            <p:cNvPr id="64" name="正方形/長方形 63">
              <a:extLst>
                <a:ext uri="{FF2B5EF4-FFF2-40B4-BE49-F238E27FC236}">
                  <a16:creationId xmlns:a16="http://schemas.microsoft.com/office/drawing/2014/main" id="{AA1DFEAD-AE1E-4A58-4D18-78AB60E9E1F1}"/>
                </a:ext>
              </a:extLst>
            </p:cNvPr>
            <p:cNvSpPr/>
            <p:nvPr/>
          </p:nvSpPr>
          <p:spPr>
            <a:xfrm>
              <a:off x="7837650" y="3349658"/>
              <a:ext cx="1886742" cy="139080"/>
            </a:xfrm>
            <a:prstGeom prst="rect">
              <a:avLst/>
            </a:prstGeom>
            <a:solidFill>
              <a:srgbClr val="9933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600" dirty="0">
                <a:latin typeface="Meiryo UI" panose="020B0604030504040204" pitchFamily="50" charset="-128"/>
                <a:ea typeface="Meiryo UI" panose="020B0604030504040204" pitchFamily="50" charset="-128"/>
              </a:endParaRPr>
            </a:p>
          </p:txBody>
        </p:sp>
      </p:grpSp>
      <p:grpSp>
        <p:nvGrpSpPr>
          <p:cNvPr id="67" name="グループ化 66">
            <a:extLst>
              <a:ext uri="{FF2B5EF4-FFF2-40B4-BE49-F238E27FC236}">
                <a16:creationId xmlns:a16="http://schemas.microsoft.com/office/drawing/2014/main" id="{659BB1A2-EBB1-1D49-0A9D-37FF8F8A7AC1}"/>
              </a:ext>
            </a:extLst>
          </p:cNvPr>
          <p:cNvGrpSpPr/>
          <p:nvPr/>
        </p:nvGrpSpPr>
        <p:grpSpPr>
          <a:xfrm>
            <a:off x="9650433" y="4127509"/>
            <a:ext cx="710038" cy="1216355"/>
            <a:chOff x="1590835" y="1997951"/>
            <a:chExt cx="461274" cy="790201"/>
          </a:xfrm>
        </p:grpSpPr>
        <p:sp>
          <p:nvSpPr>
            <p:cNvPr id="68" name="楕円 67">
              <a:extLst>
                <a:ext uri="{FF2B5EF4-FFF2-40B4-BE49-F238E27FC236}">
                  <a16:creationId xmlns:a16="http://schemas.microsoft.com/office/drawing/2014/main" id="{DEEF295F-B0E9-6B8C-998F-DEB2E28CD644}"/>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69" name="楕円 68">
              <a:extLst>
                <a:ext uri="{FF2B5EF4-FFF2-40B4-BE49-F238E27FC236}">
                  <a16:creationId xmlns:a16="http://schemas.microsoft.com/office/drawing/2014/main" id="{9DE80ADA-B4E9-D0C6-453E-8C449A761054}"/>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70" name="グループ化 69">
            <a:extLst>
              <a:ext uri="{FF2B5EF4-FFF2-40B4-BE49-F238E27FC236}">
                <a16:creationId xmlns:a16="http://schemas.microsoft.com/office/drawing/2014/main" id="{D344C476-2A96-9D7B-957B-C75B81271010}"/>
              </a:ext>
            </a:extLst>
          </p:cNvPr>
          <p:cNvGrpSpPr/>
          <p:nvPr/>
        </p:nvGrpSpPr>
        <p:grpSpPr>
          <a:xfrm>
            <a:off x="9514611" y="4445993"/>
            <a:ext cx="710038" cy="1216355"/>
            <a:chOff x="1590835" y="1997951"/>
            <a:chExt cx="461274" cy="790201"/>
          </a:xfrm>
        </p:grpSpPr>
        <p:sp>
          <p:nvSpPr>
            <p:cNvPr id="71" name="楕円 70">
              <a:extLst>
                <a:ext uri="{FF2B5EF4-FFF2-40B4-BE49-F238E27FC236}">
                  <a16:creationId xmlns:a16="http://schemas.microsoft.com/office/drawing/2014/main" id="{4732B6D9-6AFD-DCEF-5E04-14AF86B5144F}"/>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72" name="楕円 71">
              <a:extLst>
                <a:ext uri="{FF2B5EF4-FFF2-40B4-BE49-F238E27FC236}">
                  <a16:creationId xmlns:a16="http://schemas.microsoft.com/office/drawing/2014/main" id="{2DE4E00E-0D9F-8735-4CD8-E82F0CF3BAB0}"/>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73" name="グループ化 72">
            <a:extLst>
              <a:ext uri="{FF2B5EF4-FFF2-40B4-BE49-F238E27FC236}">
                <a16:creationId xmlns:a16="http://schemas.microsoft.com/office/drawing/2014/main" id="{D5DD5EC1-D189-4FC4-9E6E-306E049C35C2}"/>
              </a:ext>
            </a:extLst>
          </p:cNvPr>
          <p:cNvGrpSpPr/>
          <p:nvPr/>
        </p:nvGrpSpPr>
        <p:grpSpPr>
          <a:xfrm>
            <a:off x="9340551" y="4723060"/>
            <a:ext cx="710038" cy="1216355"/>
            <a:chOff x="1590835" y="1997951"/>
            <a:chExt cx="461274" cy="790201"/>
          </a:xfrm>
        </p:grpSpPr>
        <p:sp>
          <p:nvSpPr>
            <p:cNvPr id="74" name="楕円 73">
              <a:extLst>
                <a:ext uri="{FF2B5EF4-FFF2-40B4-BE49-F238E27FC236}">
                  <a16:creationId xmlns:a16="http://schemas.microsoft.com/office/drawing/2014/main" id="{D8789E2A-B65B-279B-FD87-5809BBCDB0DE}"/>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75" name="楕円 74">
              <a:extLst>
                <a:ext uri="{FF2B5EF4-FFF2-40B4-BE49-F238E27FC236}">
                  <a16:creationId xmlns:a16="http://schemas.microsoft.com/office/drawing/2014/main" id="{1CB22E60-6CD6-2EE8-614E-BF813CB5AB9A}"/>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76" name="グループ化 75">
            <a:extLst>
              <a:ext uri="{FF2B5EF4-FFF2-40B4-BE49-F238E27FC236}">
                <a16:creationId xmlns:a16="http://schemas.microsoft.com/office/drawing/2014/main" id="{335B7B7E-90E0-C60B-4CE7-2233DDD508B6}"/>
              </a:ext>
            </a:extLst>
          </p:cNvPr>
          <p:cNvGrpSpPr/>
          <p:nvPr/>
        </p:nvGrpSpPr>
        <p:grpSpPr>
          <a:xfrm>
            <a:off x="9234682" y="4931733"/>
            <a:ext cx="710038" cy="1216355"/>
            <a:chOff x="1590835" y="1997951"/>
            <a:chExt cx="461274" cy="790201"/>
          </a:xfrm>
        </p:grpSpPr>
        <p:sp>
          <p:nvSpPr>
            <p:cNvPr id="77" name="楕円 76">
              <a:extLst>
                <a:ext uri="{FF2B5EF4-FFF2-40B4-BE49-F238E27FC236}">
                  <a16:creationId xmlns:a16="http://schemas.microsoft.com/office/drawing/2014/main" id="{71E38DBE-6B51-7B96-6E3D-0825656F3936}"/>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78" name="楕円 77">
              <a:extLst>
                <a:ext uri="{FF2B5EF4-FFF2-40B4-BE49-F238E27FC236}">
                  <a16:creationId xmlns:a16="http://schemas.microsoft.com/office/drawing/2014/main" id="{3AE38DAC-8010-8BCB-5A6A-45CC44AF0D87}"/>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79" name="グループ化 78">
            <a:extLst>
              <a:ext uri="{FF2B5EF4-FFF2-40B4-BE49-F238E27FC236}">
                <a16:creationId xmlns:a16="http://schemas.microsoft.com/office/drawing/2014/main" id="{92FCA048-502B-5EA0-F891-9A7E868A4D5E}"/>
              </a:ext>
            </a:extLst>
          </p:cNvPr>
          <p:cNvGrpSpPr/>
          <p:nvPr/>
        </p:nvGrpSpPr>
        <p:grpSpPr>
          <a:xfrm>
            <a:off x="9234682" y="5226218"/>
            <a:ext cx="710038" cy="1216355"/>
            <a:chOff x="1590835" y="1997951"/>
            <a:chExt cx="461274" cy="790201"/>
          </a:xfrm>
        </p:grpSpPr>
        <p:sp>
          <p:nvSpPr>
            <p:cNvPr id="80" name="楕円 79">
              <a:extLst>
                <a:ext uri="{FF2B5EF4-FFF2-40B4-BE49-F238E27FC236}">
                  <a16:creationId xmlns:a16="http://schemas.microsoft.com/office/drawing/2014/main" id="{36FFFC9D-8E72-4F3B-977A-4CBD573CAEEA}"/>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81" name="楕円 80">
              <a:extLst>
                <a:ext uri="{FF2B5EF4-FFF2-40B4-BE49-F238E27FC236}">
                  <a16:creationId xmlns:a16="http://schemas.microsoft.com/office/drawing/2014/main" id="{BBE4F5D3-FC95-3F51-6E11-7095FF48A147}"/>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82" name="グループ化 81">
            <a:extLst>
              <a:ext uri="{FF2B5EF4-FFF2-40B4-BE49-F238E27FC236}">
                <a16:creationId xmlns:a16="http://schemas.microsoft.com/office/drawing/2014/main" id="{A0E87520-30DB-8E91-4B85-705A47D9B0FB}"/>
              </a:ext>
            </a:extLst>
          </p:cNvPr>
          <p:cNvGrpSpPr/>
          <p:nvPr/>
        </p:nvGrpSpPr>
        <p:grpSpPr>
          <a:xfrm>
            <a:off x="9219271" y="5499939"/>
            <a:ext cx="710038" cy="1216355"/>
            <a:chOff x="1590835" y="1997951"/>
            <a:chExt cx="461274" cy="790201"/>
          </a:xfrm>
        </p:grpSpPr>
        <p:sp>
          <p:nvSpPr>
            <p:cNvPr id="83" name="楕円 82">
              <a:extLst>
                <a:ext uri="{FF2B5EF4-FFF2-40B4-BE49-F238E27FC236}">
                  <a16:creationId xmlns:a16="http://schemas.microsoft.com/office/drawing/2014/main" id="{F48F1C34-C247-1868-CA8F-1DF22E853001}"/>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84" name="楕円 83">
              <a:extLst>
                <a:ext uri="{FF2B5EF4-FFF2-40B4-BE49-F238E27FC236}">
                  <a16:creationId xmlns:a16="http://schemas.microsoft.com/office/drawing/2014/main" id="{1B239972-272C-F970-7C5B-8F1D6DE69470}"/>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85" name="グループ化 84">
            <a:extLst>
              <a:ext uri="{FF2B5EF4-FFF2-40B4-BE49-F238E27FC236}">
                <a16:creationId xmlns:a16="http://schemas.microsoft.com/office/drawing/2014/main" id="{041FCA23-EC56-424A-DB79-A06F129C0AE5}"/>
              </a:ext>
            </a:extLst>
          </p:cNvPr>
          <p:cNvGrpSpPr/>
          <p:nvPr/>
        </p:nvGrpSpPr>
        <p:grpSpPr>
          <a:xfrm>
            <a:off x="9128813" y="5783971"/>
            <a:ext cx="710038" cy="1216355"/>
            <a:chOff x="1590835" y="1997951"/>
            <a:chExt cx="461274" cy="790201"/>
          </a:xfrm>
        </p:grpSpPr>
        <p:sp>
          <p:nvSpPr>
            <p:cNvPr id="86" name="楕円 85">
              <a:extLst>
                <a:ext uri="{FF2B5EF4-FFF2-40B4-BE49-F238E27FC236}">
                  <a16:creationId xmlns:a16="http://schemas.microsoft.com/office/drawing/2014/main" id="{BDC3957E-1014-3602-CACB-4EEC17BE7590}"/>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87" name="楕円 86">
              <a:extLst>
                <a:ext uri="{FF2B5EF4-FFF2-40B4-BE49-F238E27FC236}">
                  <a16:creationId xmlns:a16="http://schemas.microsoft.com/office/drawing/2014/main" id="{7A0DF292-9414-7804-B3D0-71775D25A807}"/>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88" name="グループ化 87">
            <a:extLst>
              <a:ext uri="{FF2B5EF4-FFF2-40B4-BE49-F238E27FC236}">
                <a16:creationId xmlns:a16="http://schemas.microsoft.com/office/drawing/2014/main" id="{048C6D22-2216-D714-79E3-3144AD64E24F}"/>
              </a:ext>
            </a:extLst>
          </p:cNvPr>
          <p:cNvGrpSpPr/>
          <p:nvPr/>
        </p:nvGrpSpPr>
        <p:grpSpPr>
          <a:xfrm>
            <a:off x="9079314" y="6150784"/>
            <a:ext cx="710038" cy="1216355"/>
            <a:chOff x="1590835" y="1997951"/>
            <a:chExt cx="461274" cy="790201"/>
          </a:xfrm>
        </p:grpSpPr>
        <p:sp>
          <p:nvSpPr>
            <p:cNvPr id="89" name="楕円 88">
              <a:extLst>
                <a:ext uri="{FF2B5EF4-FFF2-40B4-BE49-F238E27FC236}">
                  <a16:creationId xmlns:a16="http://schemas.microsoft.com/office/drawing/2014/main" id="{3E70D373-EED5-72B4-7BB8-7E0173D957F5}"/>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90" name="楕円 89">
              <a:extLst>
                <a:ext uri="{FF2B5EF4-FFF2-40B4-BE49-F238E27FC236}">
                  <a16:creationId xmlns:a16="http://schemas.microsoft.com/office/drawing/2014/main" id="{3BA10416-4BCE-FDF4-59E4-3F099742B5F1}"/>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91" name="グループ化 90">
            <a:extLst>
              <a:ext uri="{FF2B5EF4-FFF2-40B4-BE49-F238E27FC236}">
                <a16:creationId xmlns:a16="http://schemas.microsoft.com/office/drawing/2014/main" id="{DFEA398B-794C-F1C5-6513-B36167801F68}"/>
              </a:ext>
            </a:extLst>
          </p:cNvPr>
          <p:cNvGrpSpPr/>
          <p:nvPr/>
        </p:nvGrpSpPr>
        <p:grpSpPr>
          <a:xfrm>
            <a:off x="9034579" y="6654239"/>
            <a:ext cx="710038" cy="1216355"/>
            <a:chOff x="1590835" y="1997951"/>
            <a:chExt cx="461274" cy="790201"/>
          </a:xfrm>
        </p:grpSpPr>
        <p:sp>
          <p:nvSpPr>
            <p:cNvPr id="92" name="楕円 91">
              <a:extLst>
                <a:ext uri="{FF2B5EF4-FFF2-40B4-BE49-F238E27FC236}">
                  <a16:creationId xmlns:a16="http://schemas.microsoft.com/office/drawing/2014/main" id="{DA74A947-FF1A-CCA3-B2D6-C590846A0DB9}"/>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93" name="楕円 92">
              <a:extLst>
                <a:ext uri="{FF2B5EF4-FFF2-40B4-BE49-F238E27FC236}">
                  <a16:creationId xmlns:a16="http://schemas.microsoft.com/office/drawing/2014/main" id="{A40957A5-8195-6F2F-69FE-0E3DBF932CA9}"/>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cxnSp>
        <p:nvCxnSpPr>
          <p:cNvPr id="202" name="直線コネクタ 201">
            <a:extLst>
              <a:ext uri="{FF2B5EF4-FFF2-40B4-BE49-F238E27FC236}">
                <a16:creationId xmlns:a16="http://schemas.microsoft.com/office/drawing/2014/main" id="{40405D35-58E9-50BE-4F14-91126719FE99}"/>
              </a:ext>
            </a:extLst>
          </p:cNvPr>
          <p:cNvCxnSpPr>
            <a:cxnSpLocks/>
          </p:cNvCxnSpPr>
          <p:nvPr/>
        </p:nvCxnSpPr>
        <p:spPr>
          <a:xfrm>
            <a:off x="10434637" y="3431119"/>
            <a:ext cx="314325" cy="0"/>
          </a:xfrm>
          <a:prstGeom prst="line">
            <a:avLst/>
          </a:prstGeom>
          <a:ln>
            <a:prstDash val="sysDot"/>
          </a:ln>
        </p:spPr>
        <p:style>
          <a:lnRef idx="2">
            <a:schemeClr val="dk1"/>
          </a:lnRef>
          <a:fillRef idx="0">
            <a:schemeClr val="dk1"/>
          </a:fillRef>
          <a:effectRef idx="1">
            <a:schemeClr val="dk1"/>
          </a:effectRef>
          <a:fontRef idx="minor">
            <a:schemeClr val="tx1"/>
          </a:fontRef>
        </p:style>
      </p:cxnSp>
      <p:cxnSp>
        <p:nvCxnSpPr>
          <p:cNvPr id="250" name="直線コネクタ 249">
            <a:extLst>
              <a:ext uri="{FF2B5EF4-FFF2-40B4-BE49-F238E27FC236}">
                <a16:creationId xmlns:a16="http://schemas.microsoft.com/office/drawing/2014/main" id="{44148AC2-4E99-BDD6-D0AD-D6DA034DED4E}"/>
              </a:ext>
            </a:extLst>
          </p:cNvPr>
          <p:cNvCxnSpPr>
            <a:cxnSpLocks/>
          </p:cNvCxnSpPr>
          <p:nvPr/>
        </p:nvCxnSpPr>
        <p:spPr>
          <a:xfrm>
            <a:off x="10425113" y="3471601"/>
            <a:ext cx="314325" cy="0"/>
          </a:xfrm>
          <a:prstGeom prst="line">
            <a:avLst/>
          </a:prstGeom>
          <a:ln>
            <a:prstDash val="sysDot"/>
          </a:ln>
        </p:spPr>
        <p:style>
          <a:lnRef idx="2">
            <a:schemeClr val="dk1"/>
          </a:lnRef>
          <a:fillRef idx="0">
            <a:schemeClr val="dk1"/>
          </a:fillRef>
          <a:effectRef idx="1">
            <a:schemeClr val="dk1"/>
          </a:effectRef>
          <a:fontRef idx="minor">
            <a:schemeClr val="tx1"/>
          </a:fontRef>
        </p:style>
      </p:cxnSp>
      <p:cxnSp>
        <p:nvCxnSpPr>
          <p:cNvPr id="251" name="直線コネクタ 250">
            <a:extLst>
              <a:ext uri="{FF2B5EF4-FFF2-40B4-BE49-F238E27FC236}">
                <a16:creationId xmlns:a16="http://schemas.microsoft.com/office/drawing/2014/main" id="{10AAABF7-6CB2-E0E4-5C74-015AED6247AC}"/>
              </a:ext>
            </a:extLst>
          </p:cNvPr>
          <p:cNvCxnSpPr>
            <a:cxnSpLocks/>
          </p:cNvCxnSpPr>
          <p:nvPr/>
        </p:nvCxnSpPr>
        <p:spPr>
          <a:xfrm>
            <a:off x="10403680" y="3512080"/>
            <a:ext cx="314325" cy="0"/>
          </a:xfrm>
          <a:prstGeom prst="line">
            <a:avLst/>
          </a:prstGeom>
          <a:ln>
            <a:prstDash val="sysDot"/>
          </a:ln>
        </p:spPr>
        <p:style>
          <a:lnRef idx="2">
            <a:schemeClr val="dk1"/>
          </a:lnRef>
          <a:fillRef idx="0">
            <a:schemeClr val="dk1"/>
          </a:fillRef>
          <a:effectRef idx="1">
            <a:schemeClr val="dk1"/>
          </a:effectRef>
          <a:fontRef idx="minor">
            <a:schemeClr val="tx1"/>
          </a:fontRef>
        </p:style>
      </p:cxnSp>
      <p:cxnSp>
        <p:nvCxnSpPr>
          <p:cNvPr id="252" name="直線コネクタ 251">
            <a:extLst>
              <a:ext uri="{FF2B5EF4-FFF2-40B4-BE49-F238E27FC236}">
                <a16:creationId xmlns:a16="http://schemas.microsoft.com/office/drawing/2014/main" id="{F3BB858A-B98C-5C10-A272-C77E6FCA31A0}"/>
              </a:ext>
            </a:extLst>
          </p:cNvPr>
          <p:cNvCxnSpPr>
            <a:cxnSpLocks/>
          </p:cNvCxnSpPr>
          <p:nvPr/>
        </p:nvCxnSpPr>
        <p:spPr>
          <a:xfrm>
            <a:off x="10401300" y="3547802"/>
            <a:ext cx="314325" cy="0"/>
          </a:xfrm>
          <a:prstGeom prst="line">
            <a:avLst/>
          </a:prstGeom>
          <a:ln>
            <a:prstDash val="sysDot"/>
          </a:ln>
        </p:spPr>
        <p:style>
          <a:lnRef idx="2">
            <a:schemeClr val="dk1"/>
          </a:lnRef>
          <a:fillRef idx="0">
            <a:schemeClr val="dk1"/>
          </a:fillRef>
          <a:effectRef idx="1">
            <a:schemeClr val="dk1"/>
          </a:effectRef>
          <a:fontRef idx="minor">
            <a:schemeClr val="tx1"/>
          </a:fontRef>
        </p:style>
      </p:cxnSp>
      <p:cxnSp>
        <p:nvCxnSpPr>
          <p:cNvPr id="253" name="直線コネクタ 252">
            <a:extLst>
              <a:ext uri="{FF2B5EF4-FFF2-40B4-BE49-F238E27FC236}">
                <a16:creationId xmlns:a16="http://schemas.microsoft.com/office/drawing/2014/main" id="{8C5D5433-FC4B-2DB2-506F-FB01371568AD}"/>
              </a:ext>
            </a:extLst>
          </p:cNvPr>
          <p:cNvCxnSpPr>
            <a:cxnSpLocks/>
          </p:cNvCxnSpPr>
          <p:nvPr/>
        </p:nvCxnSpPr>
        <p:spPr>
          <a:xfrm>
            <a:off x="10375104" y="3583518"/>
            <a:ext cx="314325" cy="0"/>
          </a:xfrm>
          <a:prstGeom prst="line">
            <a:avLst/>
          </a:prstGeom>
          <a:ln>
            <a:prstDash val="sysDot"/>
          </a:ln>
        </p:spPr>
        <p:style>
          <a:lnRef idx="2">
            <a:schemeClr val="dk1"/>
          </a:lnRef>
          <a:fillRef idx="0">
            <a:schemeClr val="dk1"/>
          </a:fillRef>
          <a:effectRef idx="1">
            <a:schemeClr val="dk1"/>
          </a:effectRef>
          <a:fontRef idx="minor">
            <a:schemeClr val="tx1"/>
          </a:fontRef>
        </p:style>
      </p:cxnSp>
      <p:cxnSp>
        <p:nvCxnSpPr>
          <p:cNvPr id="272" name="直線コネクタ 271">
            <a:extLst>
              <a:ext uri="{FF2B5EF4-FFF2-40B4-BE49-F238E27FC236}">
                <a16:creationId xmlns:a16="http://schemas.microsoft.com/office/drawing/2014/main" id="{1A883021-8DA7-A3A5-3028-267E901C5FD1}"/>
              </a:ext>
            </a:extLst>
          </p:cNvPr>
          <p:cNvCxnSpPr>
            <a:cxnSpLocks/>
          </p:cNvCxnSpPr>
          <p:nvPr/>
        </p:nvCxnSpPr>
        <p:spPr>
          <a:xfrm>
            <a:off x="10360816" y="3621620"/>
            <a:ext cx="314325" cy="0"/>
          </a:xfrm>
          <a:prstGeom prst="line">
            <a:avLst/>
          </a:prstGeom>
          <a:ln>
            <a:prstDash val="sysDot"/>
          </a:ln>
        </p:spPr>
        <p:style>
          <a:lnRef idx="2">
            <a:schemeClr val="dk1"/>
          </a:lnRef>
          <a:fillRef idx="0">
            <a:schemeClr val="dk1"/>
          </a:fillRef>
          <a:effectRef idx="1">
            <a:schemeClr val="dk1"/>
          </a:effectRef>
          <a:fontRef idx="minor">
            <a:schemeClr val="tx1"/>
          </a:fontRef>
        </p:style>
      </p:cxnSp>
      <p:grpSp>
        <p:nvGrpSpPr>
          <p:cNvPr id="357" name="グループ化 356">
            <a:extLst>
              <a:ext uri="{FF2B5EF4-FFF2-40B4-BE49-F238E27FC236}">
                <a16:creationId xmlns:a16="http://schemas.microsoft.com/office/drawing/2014/main" id="{4993DA4D-D522-2D56-749D-049DFC4FC511}"/>
              </a:ext>
            </a:extLst>
          </p:cNvPr>
          <p:cNvGrpSpPr/>
          <p:nvPr/>
        </p:nvGrpSpPr>
        <p:grpSpPr>
          <a:xfrm>
            <a:off x="10994698" y="3307587"/>
            <a:ext cx="718204" cy="1139890"/>
            <a:chOff x="10964001" y="3284727"/>
            <a:chExt cx="718204" cy="1139890"/>
          </a:xfrm>
        </p:grpSpPr>
        <p:sp>
          <p:nvSpPr>
            <p:cNvPr id="274" name="正方形/長方形 273">
              <a:extLst>
                <a:ext uri="{FF2B5EF4-FFF2-40B4-BE49-F238E27FC236}">
                  <a16:creationId xmlns:a16="http://schemas.microsoft.com/office/drawing/2014/main" id="{1789502B-C1C0-3C9C-6319-B873FF294BED}"/>
                </a:ext>
              </a:extLst>
            </p:cNvPr>
            <p:cNvSpPr/>
            <p:nvPr/>
          </p:nvSpPr>
          <p:spPr>
            <a:xfrm rot="19963447">
              <a:off x="11052946" y="3621523"/>
              <a:ext cx="61670" cy="276816"/>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6" name="正方形/長方形 345">
              <a:extLst>
                <a:ext uri="{FF2B5EF4-FFF2-40B4-BE49-F238E27FC236}">
                  <a16:creationId xmlns:a16="http://schemas.microsoft.com/office/drawing/2014/main" id="{C4E1B9F5-163B-B3BB-3D41-0BF65D5879AE}"/>
                </a:ext>
              </a:extLst>
            </p:cNvPr>
            <p:cNvSpPr/>
            <p:nvPr/>
          </p:nvSpPr>
          <p:spPr>
            <a:xfrm rot="1789365">
              <a:off x="11523583" y="3595082"/>
              <a:ext cx="61670" cy="276816"/>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8" name="楕円 347">
              <a:extLst>
                <a:ext uri="{FF2B5EF4-FFF2-40B4-BE49-F238E27FC236}">
                  <a16:creationId xmlns:a16="http://schemas.microsoft.com/office/drawing/2014/main" id="{828351FD-4683-2E36-9D41-5890B68FE667}"/>
                </a:ext>
              </a:extLst>
            </p:cNvPr>
            <p:cNvSpPr/>
            <p:nvPr/>
          </p:nvSpPr>
          <p:spPr>
            <a:xfrm>
              <a:off x="10964001" y="3564406"/>
              <a:ext cx="119781" cy="117153"/>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9" name="楕円 348">
              <a:extLst>
                <a:ext uri="{FF2B5EF4-FFF2-40B4-BE49-F238E27FC236}">
                  <a16:creationId xmlns:a16="http://schemas.microsoft.com/office/drawing/2014/main" id="{F8A2FA5A-C862-0729-41DF-5566E78694A6}"/>
                </a:ext>
              </a:extLst>
            </p:cNvPr>
            <p:cNvSpPr/>
            <p:nvPr/>
          </p:nvSpPr>
          <p:spPr>
            <a:xfrm>
              <a:off x="11562424" y="3554059"/>
              <a:ext cx="119781" cy="117153"/>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56" name="楕円 355">
              <a:extLst>
                <a:ext uri="{FF2B5EF4-FFF2-40B4-BE49-F238E27FC236}">
                  <a16:creationId xmlns:a16="http://schemas.microsoft.com/office/drawing/2014/main" id="{46731279-47AE-BE07-5EDE-187BFB0EA333}"/>
                </a:ext>
              </a:extLst>
            </p:cNvPr>
            <p:cNvSpPr/>
            <p:nvPr/>
          </p:nvSpPr>
          <p:spPr>
            <a:xfrm>
              <a:off x="11029046" y="3696048"/>
              <a:ext cx="553354" cy="7285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7" name="楕円 346">
              <a:extLst>
                <a:ext uri="{FF2B5EF4-FFF2-40B4-BE49-F238E27FC236}">
                  <a16:creationId xmlns:a16="http://schemas.microsoft.com/office/drawing/2014/main" id="{11C15EEC-2E4C-475E-06DA-8FEF2C8314D0}"/>
                </a:ext>
              </a:extLst>
            </p:cNvPr>
            <p:cNvSpPr/>
            <p:nvPr/>
          </p:nvSpPr>
          <p:spPr>
            <a:xfrm>
              <a:off x="11076162" y="3284727"/>
              <a:ext cx="460144" cy="5130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350" name="グループ化 349">
              <a:extLst>
                <a:ext uri="{FF2B5EF4-FFF2-40B4-BE49-F238E27FC236}">
                  <a16:creationId xmlns:a16="http://schemas.microsoft.com/office/drawing/2014/main" id="{1D4A77D2-65E3-255B-E7C1-1B9A973D218A}"/>
                </a:ext>
              </a:extLst>
            </p:cNvPr>
            <p:cNvGrpSpPr/>
            <p:nvPr/>
          </p:nvGrpSpPr>
          <p:grpSpPr>
            <a:xfrm>
              <a:off x="11168290" y="3439357"/>
              <a:ext cx="275887" cy="122443"/>
              <a:chOff x="3528904" y="3780850"/>
              <a:chExt cx="373451" cy="145256"/>
            </a:xfrm>
          </p:grpSpPr>
          <p:cxnSp>
            <p:nvCxnSpPr>
              <p:cNvPr id="352" name="直線コネクタ 351">
                <a:extLst>
                  <a:ext uri="{FF2B5EF4-FFF2-40B4-BE49-F238E27FC236}">
                    <a16:creationId xmlns:a16="http://schemas.microsoft.com/office/drawing/2014/main" id="{C8A821D7-BDAB-5A72-3B9F-D6925D2DBC7D}"/>
                  </a:ext>
                </a:extLst>
              </p:cNvPr>
              <p:cNvCxnSpPr/>
              <p:nvPr/>
            </p:nvCxnSpPr>
            <p:spPr>
              <a:xfrm>
                <a:off x="3532770" y="3780850"/>
                <a:ext cx="145256"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cxnSp>
            <p:nvCxnSpPr>
              <p:cNvPr id="353" name="直線コネクタ 352">
                <a:extLst>
                  <a:ext uri="{FF2B5EF4-FFF2-40B4-BE49-F238E27FC236}">
                    <a16:creationId xmlns:a16="http://schemas.microsoft.com/office/drawing/2014/main" id="{3AAACB4A-1F56-D3C7-A6E3-4E009C5C8E16}"/>
                  </a:ext>
                </a:extLst>
              </p:cNvPr>
              <p:cNvCxnSpPr>
                <a:cxnSpLocks/>
              </p:cNvCxnSpPr>
              <p:nvPr/>
            </p:nvCxnSpPr>
            <p:spPr>
              <a:xfrm flipH="1">
                <a:off x="3528904" y="3780850"/>
                <a:ext cx="150295"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cxnSp>
            <p:nvCxnSpPr>
              <p:cNvPr id="354" name="直線コネクタ 353">
                <a:extLst>
                  <a:ext uri="{FF2B5EF4-FFF2-40B4-BE49-F238E27FC236}">
                    <a16:creationId xmlns:a16="http://schemas.microsoft.com/office/drawing/2014/main" id="{36DA2727-CC06-25AC-56AB-4C69557B8C68}"/>
                  </a:ext>
                </a:extLst>
              </p:cNvPr>
              <p:cNvCxnSpPr/>
              <p:nvPr/>
            </p:nvCxnSpPr>
            <p:spPr>
              <a:xfrm>
                <a:off x="3755926" y="3780850"/>
                <a:ext cx="145256"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cxnSp>
            <p:nvCxnSpPr>
              <p:cNvPr id="355" name="直線コネクタ 354">
                <a:extLst>
                  <a:ext uri="{FF2B5EF4-FFF2-40B4-BE49-F238E27FC236}">
                    <a16:creationId xmlns:a16="http://schemas.microsoft.com/office/drawing/2014/main" id="{CAFDD359-ADA9-D0F9-EEC4-FC795455D605}"/>
                  </a:ext>
                </a:extLst>
              </p:cNvPr>
              <p:cNvCxnSpPr>
                <a:cxnSpLocks/>
              </p:cNvCxnSpPr>
              <p:nvPr/>
            </p:nvCxnSpPr>
            <p:spPr>
              <a:xfrm flipH="1">
                <a:off x="3752060" y="3780850"/>
                <a:ext cx="150295"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grpSp>
        <p:sp>
          <p:nvSpPr>
            <p:cNvPr id="351" name="楕円 350">
              <a:extLst>
                <a:ext uri="{FF2B5EF4-FFF2-40B4-BE49-F238E27FC236}">
                  <a16:creationId xmlns:a16="http://schemas.microsoft.com/office/drawing/2014/main" id="{9862523F-D8F8-7256-2C67-1EABC8EBAF6B}"/>
                </a:ext>
              </a:extLst>
            </p:cNvPr>
            <p:cNvSpPr/>
            <p:nvPr/>
          </p:nvSpPr>
          <p:spPr>
            <a:xfrm>
              <a:off x="11175285" y="3605287"/>
              <a:ext cx="261898" cy="143956"/>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358" name="吹き出し: 角を丸めた四角形 357">
            <a:extLst>
              <a:ext uri="{FF2B5EF4-FFF2-40B4-BE49-F238E27FC236}">
                <a16:creationId xmlns:a16="http://schemas.microsoft.com/office/drawing/2014/main" id="{74E76CD8-3FC3-FEDA-7498-377CC94F8F3E}"/>
              </a:ext>
            </a:extLst>
          </p:cNvPr>
          <p:cNvSpPr/>
          <p:nvPr/>
        </p:nvSpPr>
        <p:spPr>
          <a:xfrm>
            <a:off x="9483724" y="2191412"/>
            <a:ext cx="2282823" cy="772486"/>
          </a:xfrm>
          <a:prstGeom prst="wedgeRoundRectCallout">
            <a:avLst>
              <a:gd name="adj1" fmla="val 29334"/>
              <a:gd name="adj2" fmla="val 77136"/>
              <a:gd name="adj3" fmla="val 16667"/>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席まだ空かないの！？</a:t>
            </a:r>
            <a:endParaRPr kumimoji="1" lang="en-US" altLang="ja-JP" sz="1600" b="1" dirty="0">
              <a:latin typeface="Meiryo UI" panose="020B0604030504040204" pitchFamily="50" charset="-128"/>
              <a:ea typeface="Meiryo UI" panose="020B0604030504040204" pitchFamily="50" charset="-128"/>
            </a:endParaRPr>
          </a:p>
        </p:txBody>
      </p:sp>
      <p:sp>
        <p:nvSpPr>
          <p:cNvPr id="359" name="テキスト ボックス 358">
            <a:extLst>
              <a:ext uri="{FF2B5EF4-FFF2-40B4-BE49-F238E27FC236}">
                <a16:creationId xmlns:a16="http://schemas.microsoft.com/office/drawing/2014/main" id="{8BDA7D72-47CE-BE02-9ED9-0025BA173E3B}"/>
              </a:ext>
            </a:extLst>
          </p:cNvPr>
          <p:cNvSpPr txBox="1"/>
          <p:nvPr/>
        </p:nvSpPr>
        <p:spPr>
          <a:xfrm>
            <a:off x="4825093" y="2036948"/>
            <a:ext cx="2927888"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↓厨房は超ヒマ↓</a:t>
            </a:r>
            <a:endParaRPr lang="en-US" altLang="ja-JP" sz="2400" b="1" dirty="0">
              <a:latin typeface="Meiryo UI" panose="020B0604030504040204" pitchFamily="50" charset="-128"/>
              <a:ea typeface="Meiryo UI" panose="020B0604030504040204" pitchFamily="50" charset="-128"/>
            </a:endParaRPr>
          </a:p>
        </p:txBody>
      </p:sp>
      <p:sp>
        <p:nvSpPr>
          <p:cNvPr id="360" name="テキスト ボックス 359">
            <a:extLst>
              <a:ext uri="{FF2B5EF4-FFF2-40B4-BE49-F238E27FC236}">
                <a16:creationId xmlns:a16="http://schemas.microsoft.com/office/drawing/2014/main" id="{1AA005E6-1091-379C-6152-904F0AB9C6B1}"/>
              </a:ext>
            </a:extLst>
          </p:cNvPr>
          <p:cNvSpPr txBox="1"/>
          <p:nvPr/>
        </p:nvSpPr>
        <p:spPr>
          <a:xfrm>
            <a:off x="9650658" y="3688348"/>
            <a:ext cx="425912"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sp>
        <p:nvSpPr>
          <p:cNvPr id="361" name="テキスト ボックス 360">
            <a:extLst>
              <a:ext uri="{FF2B5EF4-FFF2-40B4-BE49-F238E27FC236}">
                <a16:creationId xmlns:a16="http://schemas.microsoft.com/office/drawing/2014/main" id="{BFE367FE-FD6B-426C-371E-94A31023E408}"/>
              </a:ext>
            </a:extLst>
          </p:cNvPr>
          <p:cNvSpPr txBox="1"/>
          <p:nvPr/>
        </p:nvSpPr>
        <p:spPr>
          <a:xfrm>
            <a:off x="9483724" y="4021138"/>
            <a:ext cx="425912"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sp>
        <p:nvSpPr>
          <p:cNvPr id="362" name="テキスト ボックス 361">
            <a:extLst>
              <a:ext uri="{FF2B5EF4-FFF2-40B4-BE49-F238E27FC236}">
                <a16:creationId xmlns:a16="http://schemas.microsoft.com/office/drawing/2014/main" id="{8BC4E393-83AF-1760-5AB4-46758880D578}"/>
              </a:ext>
            </a:extLst>
          </p:cNvPr>
          <p:cNvSpPr txBox="1"/>
          <p:nvPr/>
        </p:nvSpPr>
        <p:spPr>
          <a:xfrm>
            <a:off x="9331078" y="4288777"/>
            <a:ext cx="425912"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sp>
        <p:nvSpPr>
          <p:cNvPr id="363" name="テキスト ボックス 362">
            <a:extLst>
              <a:ext uri="{FF2B5EF4-FFF2-40B4-BE49-F238E27FC236}">
                <a16:creationId xmlns:a16="http://schemas.microsoft.com/office/drawing/2014/main" id="{CFAFEDAD-4CC8-9015-B2A0-861EEF82AD65}"/>
              </a:ext>
            </a:extLst>
          </p:cNvPr>
          <p:cNvSpPr txBox="1"/>
          <p:nvPr/>
        </p:nvSpPr>
        <p:spPr>
          <a:xfrm>
            <a:off x="9439341" y="4469143"/>
            <a:ext cx="425912"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sp>
        <p:nvSpPr>
          <p:cNvPr id="364" name="テキスト ボックス 363">
            <a:extLst>
              <a:ext uri="{FF2B5EF4-FFF2-40B4-BE49-F238E27FC236}">
                <a16:creationId xmlns:a16="http://schemas.microsoft.com/office/drawing/2014/main" id="{412A2B8A-3794-CF78-D4B8-094373F6BDCF}"/>
              </a:ext>
            </a:extLst>
          </p:cNvPr>
          <p:cNvSpPr txBox="1"/>
          <p:nvPr/>
        </p:nvSpPr>
        <p:spPr>
          <a:xfrm>
            <a:off x="9274158" y="4778384"/>
            <a:ext cx="425912"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sp>
        <p:nvSpPr>
          <p:cNvPr id="365" name="テキスト ボックス 364">
            <a:extLst>
              <a:ext uri="{FF2B5EF4-FFF2-40B4-BE49-F238E27FC236}">
                <a16:creationId xmlns:a16="http://schemas.microsoft.com/office/drawing/2014/main" id="{78B830F5-191E-82AC-CF8A-02002D76E649}"/>
              </a:ext>
            </a:extLst>
          </p:cNvPr>
          <p:cNvSpPr txBox="1"/>
          <p:nvPr/>
        </p:nvSpPr>
        <p:spPr>
          <a:xfrm>
            <a:off x="9515812" y="5064627"/>
            <a:ext cx="425912"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sp>
        <p:nvSpPr>
          <p:cNvPr id="366" name="テキスト ボックス 365">
            <a:extLst>
              <a:ext uri="{FF2B5EF4-FFF2-40B4-BE49-F238E27FC236}">
                <a16:creationId xmlns:a16="http://schemas.microsoft.com/office/drawing/2014/main" id="{CA7B8E8F-E727-BF0E-FCE8-2336AF691E6B}"/>
              </a:ext>
            </a:extLst>
          </p:cNvPr>
          <p:cNvSpPr txBox="1"/>
          <p:nvPr/>
        </p:nvSpPr>
        <p:spPr>
          <a:xfrm>
            <a:off x="9289345" y="5259965"/>
            <a:ext cx="425912"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sp>
        <p:nvSpPr>
          <p:cNvPr id="367" name="テキスト ボックス 366">
            <a:extLst>
              <a:ext uri="{FF2B5EF4-FFF2-40B4-BE49-F238E27FC236}">
                <a16:creationId xmlns:a16="http://schemas.microsoft.com/office/drawing/2014/main" id="{76BEA5D8-C7BD-F794-B788-3D881FBEE336}"/>
              </a:ext>
            </a:extLst>
          </p:cNvPr>
          <p:cNvSpPr txBox="1"/>
          <p:nvPr/>
        </p:nvSpPr>
        <p:spPr>
          <a:xfrm>
            <a:off x="9173362" y="5623199"/>
            <a:ext cx="425912"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sp>
        <p:nvSpPr>
          <p:cNvPr id="368" name="テキスト ボックス 367">
            <a:extLst>
              <a:ext uri="{FF2B5EF4-FFF2-40B4-BE49-F238E27FC236}">
                <a16:creationId xmlns:a16="http://schemas.microsoft.com/office/drawing/2014/main" id="{11765E8C-EA2F-CA51-2D48-C82D3C5D6F9A}"/>
              </a:ext>
            </a:extLst>
          </p:cNvPr>
          <p:cNvSpPr txBox="1"/>
          <p:nvPr/>
        </p:nvSpPr>
        <p:spPr>
          <a:xfrm>
            <a:off x="9076389" y="6099743"/>
            <a:ext cx="425912"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grpSp>
        <p:nvGrpSpPr>
          <p:cNvPr id="23" name="グループ化 22">
            <a:extLst>
              <a:ext uri="{FF2B5EF4-FFF2-40B4-BE49-F238E27FC236}">
                <a16:creationId xmlns:a16="http://schemas.microsoft.com/office/drawing/2014/main" id="{3B00B169-A4A1-00C8-45C5-76BD3A9F4ECA}"/>
              </a:ext>
            </a:extLst>
          </p:cNvPr>
          <p:cNvGrpSpPr/>
          <p:nvPr/>
        </p:nvGrpSpPr>
        <p:grpSpPr>
          <a:xfrm>
            <a:off x="2912001" y="3210536"/>
            <a:ext cx="656495" cy="1186277"/>
            <a:chOff x="442633" y="3944679"/>
            <a:chExt cx="656495" cy="1186277"/>
          </a:xfrm>
        </p:grpSpPr>
        <p:grpSp>
          <p:nvGrpSpPr>
            <p:cNvPr id="22" name="グループ化 21">
              <a:extLst>
                <a:ext uri="{FF2B5EF4-FFF2-40B4-BE49-F238E27FC236}">
                  <a16:creationId xmlns:a16="http://schemas.microsoft.com/office/drawing/2014/main" id="{ACC5FC75-8CB4-8C8A-D9BB-BBEB40F79292}"/>
                </a:ext>
              </a:extLst>
            </p:cNvPr>
            <p:cNvGrpSpPr/>
            <p:nvPr/>
          </p:nvGrpSpPr>
          <p:grpSpPr>
            <a:xfrm>
              <a:off x="484044" y="3944679"/>
              <a:ext cx="573672" cy="603273"/>
              <a:chOff x="442633" y="3857583"/>
              <a:chExt cx="656495" cy="690369"/>
            </a:xfrm>
          </p:grpSpPr>
          <p:sp>
            <p:nvSpPr>
              <p:cNvPr id="7" name="楕円 6">
                <a:extLst>
                  <a:ext uri="{FF2B5EF4-FFF2-40B4-BE49-F238E27FC236}">
                    <a16:creationId xmlns:a16="http://schemas.microsoft.com/office/drawing/2014/main" id="{A35D33B7-BB7A-D0AC-62F9-07E60604208A}"/>
                  </a:ext>
                </a:extLst>
              </p:cNvPr>
              <p:cNvSpPr/>
              <p:nvPr/>
            </p:nvSpPr>
            <p:spPr>
              <a:xfrm>
                <a:off x="442633" y="3857583"/>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 name="フリーフォーム: 図形 7">
                <a:extLst>
                  <a:ext uri="{FF2B5EF4-FFF2-40B4-BE49-F238E27FC236}">
                    <a16:creationId xmlns:a16="http://schemas.microsoft.com/office/drawing/2014/main" id="{3EDE21F9-7555-FCC2-0D05-2BB87AAAAFE2}"/>
                  </a:ext>
                </a:extLst>
              </p:cNvPr>
              <p:cNvSpPr/>
              <p:nvPr/>
            </p:nvSpPr>
            <p:spPr>
              <a:xfrm>
                <a:off x="809158" y="4250398"/>
                <a:ext cx="285235" cy="13101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 name="csX0" fmla="*/ 225 w 593876"/>
                  <a:gd name="csY0" fmla="*/ 178418 h 343407"/>
                  <a:gd name="csX1" fmla="*/ 93094 w 593876"/>
                  <a:gd name="csY1" fmla="*/ 18874 h 343407"/>
                  <a:gd name="csX2" fmla="*/ 224063 w 593876"/>
                  <a:gd name="csY2" fmla="*/ 123649 h 343407"/>
                  <a:gd name="csX3" fmla="*/ 359794 w 593876"/>
                  <a:gd name="csY3" fmla="*/ 14112 h 343407"/>
                  <a:gd name="csX4" fmla="*/ 466950 w 593876"/>
                  <a:gd name="csY4" fmla="*/ 121268 h 343407"/>
                  <a:gd name="csX5" fmla="*/ 586013 w 593876"/>
                  <a:gd name="csY5" fmla="*/ 4587 h 343407"/>
                  <a:gd name="csX6" fmla="*/ 571725 w 593876"/>
                  <a:gd name="csY6" fmla="*/ 314149 h 343407"/>
                  <a:gd name="csX7" fmla="*/ 483619 w 593876"/>
                  <a:gd name="csY7" fmla="*/ 228424 h 343407"/>
                  <a:gd name="csX8" fmla="*/ 357413 w 593876"/>
                  <a:gd name="csY8" fmla="*/ 326056 h 343407"/>
                  <a:gd name="csX9" fmla="*/ 240731 w 593876"/>
                  <a:gd name="csY9" fmla="*/ 240331 h 343407"/>
                  <a:gd name="csX10" fmla="*/ 119288 w 593876"/>
                  <a:gd name="csY10" fmla="*/ 342724 h 343407"/>
                  <a:gd name="csX11" fmla="*/ 225 w 593876"/>
                  <a:gd name="csY11" fmla="*/ 178418 h 343407"/>
                  <a:gd name="csX0" fmla="*/ 225 w 586095"/>
                  <a:gd name="csY0" fmla="*/ 175482 h 340471"/>
                  <a:gd name="csX1" fmla="*/ 93094 w 586095"/>
                  <a:gd name="csY1" fmla="*/ 15938 h 340471"/>
                  <a:gd name="csX2" fmla="*/ 224063 w 586095"/>
                  <a:gd name="csY2" fmla="*/ 120713 h 340471"/>
                  <a:gd name="csX3" fmla="*/ 359794 w 586095"/>
                  <a:gd name="csY3" fmla="*/ 11176 h 340471"/>
                  <a:gd name="csX4" fmla="*/ 466950 w 586095"/>
                  <a:gd name="csY4" fmla="*/ 118332 h 340471"/>
                  <a:gd name="csX5" fmla="*/ 586013 w 586095"/>
                  <a:gd name="csY5" fmla="*/ 1651 h 340471"/>
                  <a:gd name="csX6" fmla="*/ 483619 w 586095"/>
                  <a:gd name="csY6" fmla="*/ 225488 h 340471"/>
                  <a:gd name="csX7" fmla="*/ 357413 w 586095"/>
                  <a:gd name="csY7" fmla="*/ 323120 h 340471"/>
                  <a:gd name="csX8" fmla="*/ 240731 w 586095"/>
                  <a:gd name="csY8" fmla="*/ 237395 h 340471"/>
                  <a:gd name="csX9" fmla="*/ 119288 w 586095"/>
                  <a:gd name="csY9" fmla="*/ 339788 h 340471"/>
                  <a:gd name="csX10" fmla="*/ 225 w 586095"/>
                  <a:gd name="csY10" fmla="*/ 175482 h 340471"/>
                  <a:gd name="csX0" fmla="*/ 225 w 492005"/>
                  <a:gd name="csY0" fmla="*/ 164307 h 329296"/>
                  <a:gd name="csX1" fmla="*/ 93094 w 492005"/>
                  <a:gd name="csY1" fmla="*/ 4763 h 329296"/>
                  <a:gd name="csX2" fmla="*/ 224063 w 492005"/>
                  <a:gd name="csY2" fmla="*/ 109538 h 329296"/>
                  <a:gd name="csX3" fmla="*/ 359794 w 492005"/>
                  <a:gd name="csY3" fmla="*/ 1 h 329296"/>
                  <a:gd name="csX4" fmla="*/ 466950 w 492005"/>
                  <a:gd name="csY4" fmla="*/ 107157 h 329296"/>
                  <a:gd name="csX5" fmla="*/ 483619 w 492005"/>
                  <a:gd name="csY5" fmla="*/ 214313 h 329296"/>
                  <a:gd name="csX6" fmla="*/ 357413 w 492005"/>
                  <a:gd name="csY6" fmla="*/ 311945 h 329296"/>
                  <a:gd name="csX7" fmla="*/ 240731 w 492005"/>
                  <a:gd name="csY7" fmla="*/ 226220 h 329296"/>
                  <a:gd name="csX8" fmla="*/ 119288 w 492005"/>
                  <a:gd name="csY8" fmla="*/ 328613 h 329296"/>
                  <a:gd name="csX9" fmla="*/ 225 w 492005"/>
                  <a:gd name="csY9" fmla="*/ 164307 h 329296"/>
                  <a:gd name="csX0" fmla="*/ 225 w 476431"/>
                  <a:gd name="csY0" fmla="*/ 164307 h 329296"/>
                  <a:gd name="csX1" fmla="*/ 93094 w 476431"/>
                  <a:gd name="csY1" fmla="*/ 4763 h 329296"/>
                  <a:gd name="csX2" fmla="*/ 224063 w 476431"/>
                  <a:gd name="csY2" fmla="*/ 109538 h 329296"/>
                  <a:gd name="csX3" fmla="*/ 359794 w 476431"/>
                  <a:gd name="csY3" fmla="*/ 1 h 329296"/>
                  <a:gd name="csX4" fmla="*/ 466950 w 476431"/>
                  <a:gd name="csY4" fmla="*/ 107157 h 329296"/>
                  <a:gd name="csX5" fmla="*/ 458718 w 476431"/>
                  <a:gd name="csY5" fmla="*/ 251585 h 329296"/>
                  <a:gd name="csX6" fmla="*/ 357413 w 476431"/>
                  <a:gd name="csY6" fmla="*/ 311945 h 329296"/>
                  <a:gd name="csX7" fmla="*/ 240731 w 476431"/>
                  <a:gd name="csY7" fmla="*/ 226220 h 329296"/>
                  <a:gd name="csX8" fmla="*/ 119288 w 476431"/>
                  <a:gd name="csY8" fmla="*/ 328613 h 329296"/>
                  <a:gd name="csX9" fmla="*/ 225 w 476431"/>
                  <a:gd name="csY9" fmla="*/ 164307 h 329296"/>
                  <a:gd name="csX0" fmla="*/ 225 w 458720"/>
                  <a:gd name="csY0" fmla="*/ 167140 h 332129"/>
                  <a:gd name="csX1" fmla="*/ 93094 w 458720"/>
                  <a:gd name="csY1" fmla="*/ 7596 h 332129"/>
                  <a:gd name="csX2" fmla="*/ 224063 w 458720"/>
                  <a:gd name="csY2" fmla="*/ 112371 h 332129"/>
                  <a:gd name="csX3" fmla="*/ 359794 w 458720"/>
                  <a:gd name="csY3" fmla="*/ 2834 h 332129"/>
                  <a:gd name="csX4" fmla="*/ 458718 w 458720"/>
                  <a:gd name="csY4" fmla="*/ 254418 h 332129"/>
                  <a:gd name="csX5" fmla="*/ 357413 w 458720"/>
                  <a:gd name="csY5" fmla="*/ 314778 h 332129"/>
                  <a:gd name="csX6" fmla="*/ 240731 w 458720"/>
                  <a:gd name="csY6" fmla="*/ 229053 h 332129"/>
                  <a:gd name="csX7" fmla="*/ 119288 w 458720"/>
                  <a:gd name="csY7" fmla="*/ 331446 h 332129"/>
                  <a:gd name="csX8" fmla="*/ 225 w 458720"/>
                  <a:gd name="csY8" fmla="*/ 167140 h 332129"/>
                  <a:gd name="csX0" fmla="*/ 225 w 460259"/>
                  <a:gd name="csY0" fmla="*/ 181828 h 346817"/>
                  <a:gd name="csX1" fmla="*/ 93094 w 460259"/>
                  <a:gd name="csY1" fmla="*/ 22284 h 346817"/>
                  <a:gd name="csX2" fmla="*/ 224063 w 460259"/>
                  <a:gd name="csY2" fmla="*/ 127059 h 346817"/>
                  <a:gd name="csX3" fmla="*/ 404619 w 460259"/>
                  <a:gd name="csY3" fmla="*/ 2614 h 346817"/>
                  <a:gd name="csX4" fmla="*/ 458718 w 460259"/>
                  <a:gd name="csY4" fmla="*/ 269106 h 346817"/>
                  <a:gd name="csX5" fmla="*/ 357413 w 460259"/>
                  <a:gd name="csY5" fmla="*/ 329466 h 346817"/>
                  <a:gd name="csX6" fmla="*/ 240731 w 460259"/>
                  <a:gd name="csY6" fmla="*/ 243741 h 346817"/>
                  <a:gd name="csX7" fmla="*/ 119288 w 460259"/>
                  <a:gd name="csY7" fmla="*/ 346134 h 346817"/>
                  <a:gd name="csX8" fmla="*/ 225 w 460259"/>
                  <a:gd name="csY8" fmla="*/ 181828 h 346817"/>
                  <a:gd name="csX0" fmla="*/ 225 w 469899"/>
                  <a:gd name="csY0" fmla="*/ 180936 h 345925"/>
                  <a:gd name="csX1" fmla="*/ 93094 w 469899"/>
                  <a:gd name="csY1" fmla="*/ 21392 h 345925"/>
                  <a:gd name="csX2" fmla="*/ 224063 w 469899"/>
                  <a:gd name="csY2" fmla="*/ 126167 h 345925"/>
                  <a:gd name="csX3" fmla="*/ 404619 w 469899"/>
                  <a:gd name="csY3" fmla="*/ 1722 h 345925"/>
                  <a:gd name="csX4" fmla="*/ 468678 w 469899"/>
                  <a:gd name="csY4" fmla="*/ 238398 h 345925"/>
                  <a:gd name="csX5" fmla="*/ 357413 w 469899"/>
                  <a:gd name="csY5" fmla="*/ 328574 h 345925"/>
                  <a:gd name="csX6" fmla="*/ 240731 w 469899"/>
                  <a:gd name="csY6" fmla="*/ 242849 h 345925"/>
                  <a:gd name="csX7" fmla="*/ 119288 w 469899"/>
                  <a:gd name="csY7" fmla="*/ 345242 h 345925"/>
                  <a:gd name="csX8" fmla="*/ 225 w 469899"/>
                  <a:gd name="csY8" fmla="*/ 180936 h 345925"/>
                  <a:gd name="csX0" fmla="*/ 225 w 495613"/>
                  <a:gd name="csY0" fmla="*/ 166180 h 331169"/>
                  <a:gd name="csX1" fmla="*/ 93094 w 495613"/>
                  <a:gd name="csY1" fmla="*/ 6636 h 331169"/>
                  <a:gd name="csX2" fmla="*/ 224063 w 495613"/>
                  <a:gd name="csY2" fmla="*/ 111411 h 331169"/>
                  <a:gd name="csX3" fmla="*/ 474346 w 495613"/>
                  <a:gd name="csY3" fmla="*/ 1876 h 331169"/>
                  <a:gd name="csX4" fmla="*/ 468678 w 495613"/>
                  <a:gd name="csY4" fmla="*/ 223642 h 331169"/>
                  <a:gd name="csX5" fmla="*/ 357413 w 495613"/>
                  <a:gd name="csY5" fmla="*/ 313818 h 331169"/>
                  <a:gd name="csX6" fmla="*/ 240731 w 495613"/>
                  <a:gd name="csY6" fmla="*/ 228093 h 331169"/>
                  <a:gd name="csX7" fmla="*/ 119288 w 495613"/>
                  <a:gd name="csY7" fmla="*/ 330486 h 331169"/>
                  <a:gd name="csX8" fmla="*/ 225 w 495613"/>
                  <a:gd name="csY8" fmla="*/ 166180 h 331169"/>
                  <a:gd name="csX0" fmla="*/ 225 w 485747"/>
                  <a:gd name="csY0" fmla="*/ 173552 h 338541"/>
                  <a:gd name="csX1" fmla="*/ 93094 w 485747"/>
                  <a:gd name="csY1" fmla="*/ 14008 h 338541"/>
                  <a:gd name="csX2" fmla="*/ 224063 w 485747"/>
                  <a:gd name="csY2" fmla="*/ 118783 h 338541"/>
                  <a:gd name="csX3" fmla="*/ 459404 w 485747"/>
                  <a:gd name="csY3" fmla="*/ 1794 h 338541"/>
                  <a:gd name="csX4" fmla="*/ 468678 w 485747"/>
                  <a:gd name="csY4" fmla="*/ 231014 h 338541"/>
                  <a:gd name="csX5" fmla="*/ 357413 w 485747"/>
                  <a:gd name="csY5" fmla="*/ 321190 h 338541"/>
                  <a:gd name="csX6" fmla="*/ 240731 w 485747"/>
                  <a:gd name="csY6" fmla="*/ 235465 h 338541"/>
                  <a:gd name="csX7" fmla="*/ 119288 w 485747"/>
                  <a:gd name="csY7" fmla="*/ 337858 h 338541"/>
                  <a:gd name="csX8" fmla="*/ 225 w 485747"/>
                  <a:gd name="csY8" fmla="*/ 173552 h 338541"/>
                  <a:gd name="csX0" fmla="*/ 225 w 475306"/>
                  <a:gd name="csY0" fmla="*/ 209977 h 374966"/>
                  <a:gd name="csX1" fmla="*/ 93094 w 475306"/>
                  <a:gd name="csY1" fmla="*/ 50433 h 374966"/>
                  <a:gd name="csX2" fmla="*/ 224063 w 475306"/>
                  <a:gd name="csY2" fmla="*/ 155208 h 374966"/>
                  <a:gd name="csX3" fmla="*/ 459404 w 475306"/>
                  <a:gd name="csY3" fmla="*/ 38219 h 374966"/>
                  <a:gd name="csX4" fmla="*/ 468678 w 475306"/>
                  <a:gd name="csY4" fmla="*/ 267439 h 374966"/>
                  <a:gd name="csX5" fmla="*/ 357413 w 475306"/>
                  <a:gd name="csY5" fmla="*/ 357615 h 374966"/>
                  <a:gd name="csX6" fmla="*/ 240731 w 475306"/>
                  <a:gd name="csY6" fmla="*/ 271890 h 374966"/>
                  <a:gd name="csX7" fmla="*/ 119288 w 475306"/>
                  <a:gd name="csY7" fmla="*/ 374283 h 374966"/>
                  <a:gd name="csX8" fmla="*/ 225 w 475306"/>
                  <a:gd name="csY8" fmla="*/ 209977 h 374966"/>
                  <a:gd name="csX0" fmla="*/ 225 w 496063"/>
                  <a:gd name="csY0" fmla="*/ 196563 h 361552"/>
                  <a:gd name="csX1" fmla="*/ 93094 w 496063"/>
                  <a:gd name="csY1" fmla="*/ 37019 h 361552"/>
                  <a:gd name="csX2" fmla="*/ 224063 w 496063"/>
                  <a:gd name="csY2" fmla="*/ 141794 h 361552"/>
                  <a:gd name="csX3" fmla="*/ 494268 w 496063"/>
                  <a:gd name="csY3" fmla="*/ 39711 h 361552"/>
                  <a:gd name="csX4" fmla="*/ 468678 w 496063"/>
                  <a:gd name="csY4" fmla="*/ 254025 h 361552"/>
                  <a:gd name="csX5" fmla="*/ 357413 w 496063"/>
                  <a:gd name="csY5" fmla="*/ 344201 h 361552"/>
                  <a:gd name="csX6" fmla="*/ 240731 w 496063"/>
                  <a:gd name="csY6" fmla="*/ 258476 h 361552"/>
                  <a:gd name="csX7" fmla="*/ 119288 w 496063"/>
                  <a:gd name="csY7" fmla="*/ 360869 h 361552"/>
                  <a:gd name="csX8" fmla="*/ 225 w 496063"/>
                  <a:gd name="csY8" fmla="*/ 196563 h 3615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496063" h="361552">
                    <a:moveTo>
                      <a:pt x="225" y="196563"/>
                    </a:moveTo>
                    <a:cubicBezTo>
                      <a:pt x="-4141" y="142588"/>
                      <a:pt x="55788" y="46147"/>
                      <a:pt x="93094" y="37019"/>
                    </a:cubicBezTo>
                    <a:cubicBezTo>
                      <a:pt x="130400" y="27891"/>
                      <a:pt x="157201" y="141345"/>
                      <a:pt x="224063" y="141794"/>
                    </a:cubicBezTo>
                    <a:cubicBezTo>
                      <a:pt x="290925" y="142243"/>
                      <a:pt x="488364" y="-90805"/>
                      <a:pt x="494268" y="39711"/>
                    </a:cubicBezTo>
                    <a:cubicBezTo>
                      <a:pt x="500172" y="170227"/>
                      <a:pt x="491487" y="203277"/>
                      <a:pt x="468678" y="254025"/>
                    </a:cubicBezTo>
                    <a:cubicBezTo>
                      <a:pt x="445869" y="304773"/>
                      <a:pt x="395404" y="343459"/>
                      <a:pt x="357413" y="344201"/>
                    </a:cubicBezTo>
                    <a:cubicBezTo>
                      <a:pt x="319422" y="344943"/>
                      <a:pt x="280418" y="255698"/>
                      <a:pt x="240731" y="258476"/>
                    </a:cubicBezTo>
                    <a:cubicBezTo>
                      <a:pt x="201044" y="261254"/>
                      <a:pt x="157785" y="371188"/>
                      <a:pt x="119288" y="360869"/>
                    </a:cubicBezTo>
                    <a:cubicBezTo>
                      <a:pt x="80791" y="350550"/>
                      <a:pt x="4591" y="250538"/>
                      <a:pt x="225" y="196563"/>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 name="直角三角形 8">
                <a:extLst>
                  <a:ext uri="{FF2B5EF4-FFF2-40B4-BE49-F238E27FC236}">
                    <a16:creationId xmlns:a16="http://schemas.microsoft.com/office/drawing/2014/main" id="{F077E7C5-D9AB-CD16-7AEB-CD2FC9232DF1}"/>
                  </a:ext>
                </a:extLst>
              </p:cNvPr>
              <p:cNvSpPr/>
              <p:nvPr/>
            </p:nvSpPr>
            <p:spPr>
              <a:xfrm>
                <a:off x="860953" y="3961885"/>
                <a:ext cx="132651" cy="229337"/>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1" name="楕円 20">
              <a:extLst>
                <a:ext uri="{FF2B5EF4-FFF2-40B4-BE49-F238E27FC236}">
                  <a16:creationId xmlns:a16="http://schemas.microsoft.com/office/drawing/2014/main" id="{505F72C3-EB5C-EDAA-FCC0-6F5B01764C8E}"/>
                </a:ext>
              </a:extLst>
            </p:cNvPr>
            <p:cNvSpPr/>
            <p:nvPr/>
          </p:nvSpPr>
          <p:spPr>
            <a:xfrm>
              <a:off x="442633" y="4440587"/>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94" name="グループ化 93">
            <a:extLst>
              <a:ext uri="{FF2B5EF4-FFF2-40B4-BE49-F238E27FC236}">
                <a16:creationId xmlns:a16="http://schemas.microsoft.com/office/drawing/2014/main" id="{60C9BD9D-81BD-625E-F820-BA902BD23057}"/>
              </a:ext>
            </a:extLst>
          </p:cNvPr>
          <p:cNvGrpSpPr/>
          <p:nvPr/>
        </p:nvGrpSpPr>
        <p:grpSpPr>
          <a:xfrm flipH="1">
            <a:off x="3776925" y="3191481"/>
            <a:ext cx="644793" cy="1186277"/>
            <a:chOff x="442633" y="3944679"/>
            <a:chExt cx="656495" cy="1186277"/>
          </a:xfrm>
        </p:grpSpPr>
        <p:grpSp>
          <p:nvGrpSpPr>
            <p:cNvPr id="248" name="グループ化 247">
              <a:extLst>
                <a:ext uri="{FF2B5EF4-FFF2-40B4-BE49-F238E27FC236}">
                  <a16:creationId xmlns:a16="http://schemas.microsoft.com/office/drawing/2014/main" id="{0F89A3F2-7207-1F65-020E-6286D55E0B88}"/>
                </a:ext>
              </a:extLst>
            </p:cNvPr>
            <p:cNvGrpSpPr/>
            <p:nvPr/>
          </p:nvGrpSpPr>
          <p:grpSpPr>
            <a:xfrm>
              <a:off x="484044" y="3944679"/>
              <a:ext cx="573672" cy="603273"/>
              <a:chOff x="442633" y="3857583"/>
              <a:chExt cx="656495" cy="690369"/>
            </a:xfrm>
          </p:grpSpPr>
          <p:sp>
            <p:nvSpPr>
              <p:cNvPr id="257" name="楕円 256">
                <a:extLst>
                  <a:ext uri="{FF2B5EF4-FFF2-40B4-BE49-F238E27FC236}">
                    <a16:creationId xmlns:a16="http://schemas.microsoft.com/office/drawing/2014/main" id="{A4C9C995-92F6-3DDC-F619-5A454B11229B}"/>
                  </a:ext>
                </a:extLst>
              </p:cNvPr>
              <p:cNvSpPr/>
              <p:nvPr/>
            </p:nvSpPr>
            <p:spPr>
              <a:xfrm>
                <a:off x="442633" y="3857583"/>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58" name="フリーフォーム: 図形 257">
                <a:extLst>
                  <a:ext uri="{FF2B5EF4-FFF2-40B4-BE49-F238E27FC236}">
                    <a16:creationId xmlns:a16="http://schemas.microsoft.com/office/drawing/2014/main" id="{104F70FC-B531-30C3-FC99-675F71ECB926}"/>
                  </a:ext>
                </a:extLst>
              </p:cNvPr>
              <p:cNvSpPr/>
              <p:nvPr/>
            </p:nvSpPr>
            <p:spPr>
              <a:xfrm>
                <a:off x="809158" y="4250398"/>
                <a:ext cx="285235" cy="13101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 name="csX0" fmla="*/ 225 w 593876"/>
                  <a:gd name="csY0" fmla="*/ 178418 h 343407"/>
                  <a:gd name="csX1" fmla="*/ 93094 w 593876"/>
                  <a:gd name="csY1" fmla="*/ 18874 h 343407"/>
                  <a:gd name="csX2" fmla="*/ 224063 w 593876"/>
                  <a:gd name="csY2" fmla="*/ 123649 h 343407"/>
                  <a:gd name="csX3" fmla="*/ 359794 w 593876"/>
                  <a:gd name="csY3" fmla="*/ 14112 h 343407"/>
                  <a:gd name="csX4" fmla="*/ 466950 w 593876"/>
                  <a:gd name="csY4" fmla="*/ 121268 h 343407"/>
                  <a:gd name="csX5" fmla="*/ 586013 w 593876"/>
                  <a:gd name="csY5" fmla="*/ 4587 h 343407"/>
                  <a:gd name="csX6" fmla="*/ 571725 w 593876"/>
                  <a:gd name="csY6" fmla="*/ 314149 h 343407"/>
                  <a:gd name="csX7" fmla="*/ 483619 w 593876"/>
                  <a:gd name="csY7" fmla="*/ 228424 h 343407"/>
                  <a:gd name="csX8" fmla="*/ 357413 w 593876"/>
                  <a:gd name="csY8" fmla="*/ 326056 h 343407"/>
                  <a:gd name="csX9" fmla="*/ 240731 w 593876"/>
                  <a:gd name="csY9" fmla="*/ 240331 h 343407"/>
                  <a:gd name="csX10" fmla="*/ 119288 w 593876"/>
                  <a:gd name="csY10" fmla="*/ 342724 h 343407"/>
                  <a:gd name="csX11" fmla="*/ 225 w 593876"/>
                  <a:gd name="csY11" fmla="*/ 178418 h 343407"/>
                  <a:gd name="csX0" fmla="*/ 225 w 586095"/>
                  <a:gd name="csY0" fmla="*/ 175482 h 340471"/>
                  <a:gd name="csX1" fmla="*/ 93094 w 586095"/>
                  <a:gd name="csY1" fmla="*/ 15938 h 340471"/>
                  <a:gd name="csX2" fmla="*/ 224063 w 586095"/>
                  <a:gd name="csY2" fmla="*/ 120713 h 340471"/>
                  <a:gd name="csX3" fmla="*/ 359794 w 586095"/>
                  <a:gd name="csY3" fmla="*/ 11176 h 340471"/>
                  <a:gd name="csX4" fmla="*/ 466950 w 586095"/>
                  <a:gd name="csY4" fmla="*/ 118332 h 340471"/>
                  <a:gd name="csX5" fmla="*/ 586013 w 586095"/>
                  <a:gd name="csY5" fmla="*/ 1651 h 340471"/>
                  <a:gd name="csX6" fmla="*/ 483619 w 586095"/>
                  <a:gd name="csY6" fmla="*/ 225488 h 340471"/>
                  <a:gd name="csX7" fmla="*/ 357413 w 586095"/>
                  <a:gd name="csY7" fmla="*/ 323120 h 340471"/>
                  <a:gd name="csX8" fmla="*/ 240731 w 586095"/>
                  <a:gd name="csY8" fmla="*/ 237395 h 340471"/>
                  <a:gd name="csX9" fmla="*/ 119288 w 586095"/>
                  <a:gd name="csY9" fmla="*/ 339788 h 340471"/>
                  <a:gd name="csX10" fmla="*/ 225 w 586095"/>
                  <a:gd name="csY10" fmla="*/ 175482 h 340471"/>
                  <a:gd name="csX0" fmla="*/ 225 w 492005"/>
                  <a:gd name="csY0" fmla="*/ 164307 h 329296"/>
                  <a:gd name="csX1" fmla="*/ 93094 w 492005"/>
                  <a:gd name="csY1" fmla="*/ 4763 h 329296"/>
                  <a:gd name="csX2" fmla="*/ 224063 w 492005"/>
                  <a:gd name="csY2" fmla="*/ 109538 h 329296"/>
                  <a:gd name="csX3" fmla="*/ 359794 w 492005"/>
                  <a:gd name="csY3" fmla="*/ 1 h 329296"/>
                  <a:gd name="csX4" fmla="*/ 466950 w 492005"/>
                  <a:gd name="csY4" fmla="*/ 107157 h 329296"/>
                  <a:gd name="csX5" fmla="*/ 483619 w 492005"/>
                  <a:gd name="csY5" fmla="*/ 214313 h 329296"/>
                  <a:gd name="csX6" fmla="*/ 357413 w 492005"/>
                  <a:gd name="csY6" fmla="*/ 311945 h 329296"/>
                  <a:gd name="csX7" fmla="*/ 240731 w 492005"/>
                  <a:gd name="csY7" fmla="*/ 226220 h 329296"/>
                  <a:gd name="csX8" fmla="*/ 119288 w 492005"/>
                  <a:gd name="csY8" fmla="*/ 328613 h 329296"/>
                  <a:gd name="csX9" fmla="*/ 225 w 492005"/>
                  <a:gd name="csY9" fmla="*/ 164307 h 329296"/>
                  <a:gd name="csX0" fmla="*/ 225 w 476431"/>
                  <a:gd name="csY0" fmla="*/ 164307 h 329296"/>
                  <a:gd name="csX1" fmla="*/ 93094 w 476431"/>
                  <a:gd name="csY1" fmla="*/ 4763 h 329296"/>
                  <a:gd name="csX2" fmla="*/ 224063 w 476431"/>
                  <a:gd name="csY2" fmla="*/ 109538 h 329296"/>
                  <a:gd name="csX3" fmla="*/ 359794 w 476431"/>
                  <a:gd name="csY3" fmla="*/ 1 h 329296"/>
                  <a:gd name="csX4" fmla="*/ 466950 w 476431"/>
                  <a:gd name="csY4" fmla="*/ 107157 h 329296"/>
                  <a:gd name="csX5" fmla="*/ 458718 w 476431"/>
                  <a:gd name="csY5" fmla="*/ 251585 h 329296"/>
                  <a:gd name="csX6" fmla="*/ 357413 w 476431"/>
                  <a:gd name="csY6" fmla="*/ 311945 h 329296"/>
                  <a:gd name="csX7" fmla="*/ 240731 w 476431"/>
                  <a:gd name="csY7" fmla="*/ 226220 h 329296"/>
                  <a:gd name="csX8" fmla="*/ 119288 w 476431"/>
                  <a:gd name="csY8" fmla="*/ 328613 h 329296"/>
                  <a:gd name="csX9" fmla="*/ 225 w 476431"/>
                  <a:gd name="csY9" fmla="*/ 164307 h 329296"/>
                  <a:gd name="csX0" fmla="*/ 225 w 458720"/>
                  <a:gd name="csY0" fmla="*/ 167140 h 332129"/>
                  <a:gd name="csX1" fmla="*/ 93094 w 458720"/>
                  <a:gd name="csY1" fmla="*/ 7596 h 332129"/>
                  <a:gd name="csX2" fmla="*/ 224063 w 458720"/>
                  <a:gd name="csY2" fmla="*/ 112371 h 332129"/>
                  <a:gd name="csX3" fmla="*/ 359794 w 458720"/>
                  <a:gd name="csY3" fmla="*/ 2834 h 332129"/>
                  <a:gd name="csX4" fmla="*/ 458718 w 458720"/>
                  <a:gd name="csY4" fmla="*/ 254418 h 332129"/>
                  <a:gd name="csX5" fmla="*/ 357413 w 458720"/>
                  <a:gd name="csY5" fmla="*/ 314778 h 332129"/>
                  <a:gd name="csX6" fmla="*/ 240731 w 458720"/>
                  <a:gd name="csY6" fmla="*/ 229053 h 332129"/>
                  <a:gd name="csX7" fmla="*/ 119288 w 458720"/>
                  <a:gd name="csY7" fmla="*/ 331446 h 332129"/>
                  <a:gd name="csX8" fmla="*/ 225 w 458720"/>
                  <a:gd name="csY8" fmla="*/ 167140 h 332129"/>
                  <a:gd name="csX0" fmla="*/ 225 w 460259"/>
                  <a:gd name="csY0" fmla="*/ 181828 h 346817"/>
                  <a:gd name="csX1" fmla="*/ 93094 w 460259"/>
                  <a:gd name="csY1" fmla="*/ 22284 h 346817"/>
                  <a:gd name="csX2" fmla="*/ 224063 w 460259"/>
                  <a:gd name="csY2" fmla="*/ 127059 h 346817"/>
                  <a:gd name="csX3" fmla="*/ 404619 w 460259"/>
                  <a:gd name="csY3" fmla="*/ 2614 h 346817"/>
                  <a:gd name="csX4" fmla="*/ 458718 w 460259"/>
                  <a:gd name="csY4" fmla="*/ 269106 h 346817"/>
                  <a:gd name="csX5" fmla="*/ 357413 w 460259"/>
                  <a:gd name="csY5" fmla="*/ 329466 h 346817"/>
                  <a:gd name="csX6" fmla="*/ 240731 w 460259"/>
                  <a:gd name="csY6" fmla="*/ 243741 h 346817"/>
                  <a:gd name="csX7" fmla="*/ 119288 w 460259"/>
                  <a:gd name="csY7" fmla="*/ 346134 h 346817"/>
                  <a:gd name="csX8" fmla="*/ 225 w 460259"/>
                  <a:gd name="csY8" fmla="*/ 181828 h 346817"/>
                  <a:gd name="csX0" fmla="*/ 225 w 469899"/>
                  <a:gd name="csY0" fmla="*/ 180936 h 345925"/>
                  <a:gd name="csX1" fmla="*/ 93094 w 469899"/>
                  <a:gd name="csY1" fmla="*/ 21392 h 345925"/>
                  <a:gd name="csX2" fmla="*/ 224063 w 469899"/>
                  <a:gd name="csY2" fmla="*/ 126167 h 345925"/>
                  <a:gd name="csX3" fmla="*/ 404619 w 469899"/>
                  <a:gd name="csY3" fmla="*/ 1722 h 345925"/>
                  <a:gd name="csX4" fmla="*/ 468678 w 469899"/>
                  <a:gd name="csY4" fmla="*/ 238398 h 345925"/>
                  <a:gd name="csX5" fmla="*/ 357413 w 469899"/>
                  <a:gd name="csY5" fmla="*/ 328574 h 345925"/>
                  <a:gd name="csX6" fmla="*/ 240731 w 469899"/>
                  <a:gd name="csY6" fmla="*/ 242849 h 345925"/>
                  <a:gd name="csX7" fmla="*/ 119288 w 469899"/>
                  <a:gd name="csY7" fmla="*/ 345242 h 345925"/>
                  <a:gd name="csX8" fmla="*/ 225 w 469899"/>
                  <a:gd name="csY8" fmla="*/ 180936 h 345925"/>
                  <a:gd name="csX0" fmla="*/ 225 w 495613"/>
                  <a:gd name="csY0" fmla="*/ 166180 h 331169"/>
                  <a:gd name="csX1" fmla="*/ 93094 w 495613"/>
                  <a:gd name="csY1" fmla="*/ 6636 h 331169"/>
                  <a:gd name="csX2" fmla="*/ 224063 w 495613"/>
                  <a:gd name="csY2" fmla="*/ 111411 h 331169"/>
                  <a:gd name="csX3" fmla="*/ 474346 w 495613"/>
                  <a:gd name="csY3" fmla="*/ 1876 h 331169"/>
                  <a:gd name="csX4" fmla="*/ 468678 w 495613"/>
                  <a:gd name="csY4" fmla="*/ 223642 h 331169"/>
                  <a:gd name="csX5" fmla="*/ 357413 w 495613"/>
                  <a:gd name="csY5" fmla="*/ 313818 h 331169"/>
                  <a:gd name="csX6" fmla="*/ 240731 w 495613"/>
                  <a:gd name="csY6" fmla="*/ 228093 h 331169"/>
                  <a:gd name="csX7" fmla="*/ 119288 w 495613"/>
                  <a:gd name="csY7" fmla="*/ 330486 h 331169"/>
                  <a:gd name="csX8" fmla="*/ 225 w 495613"/>
                  <a:gd name="csY8" fmla="*/ 166180 h 331169"/>
                  <a:gd name="csX0" fmla="*/ 225 w 485747"/>
                  <a:gd name="csY0" fmla="*/ 173552 h 338541"/>
                  <a:gd name="csX1" fmla="*/ 93094 w 485747"/>
                  <a:gd name="csY1" fmla="*/ 14008 h 338541"/>
                  <a:gd name="csX2" fmla="*/ 224063 w 485747"/>
                  <a:gd name="csY2" fmla="*/ 118783 h 338541"/>
                  <a:gd name="csX3" fmla="*/ 459404 w 485747"/>
                  <a:gd name="csY3" fmla="*/ 1794 h 338541"/>
                  <a:gd name="csX4" fmla="*/ 468678 w 485747"/>
                  <a:gd name="csY4" fmla="*/ 231014 h 338541"/>
                  <a:gd name="csX5" fmla="*/ 357413 w 485747"/>
                  <a:gd name="csY5" fmla="*/ 321190 h 338541"/>
                  <a:gd name="csX6" fmla="*/ 240731 w 485747"/>
                  <a:gd name="csY6" fmla="*/ 235465 h 338541"/>
                  <a:gd name="csX7" fmla="*/ 119288 w 485747"/>
                  <a:gd name="csY7" fmla="*/ 337858 h 338541"/>
                  <a:gd name="csX8" fmla="*/ 225 w 485747"/>
                  <a:gd name="csY8" fmla="*/ 173552 h 338541"/>
                  <a:gd name="csX0" fmla="*/ 225 w 475306"/>
                  <a:gd name="csY0" fmla="*/ 209977 h 374966"/>
                  <a:gd name="csX1" fmla="*/ 93094 w 475306"/>
                  <a:gd name="csY1" fmla="*/ 50433 h 374966"/>
                  <a:gd name="csX2" fmla="*/ 224063 w 475306"/>
                  <a:gd name="csY2" fmla="*/ 155208 h 374966"/>
                  <a:gd name="csX3" fmla="*/ 459404 w 475306"/>
                  <a:gd name="csY3" fmla="*/ 38219 h 374966"/>
                  <a:gd name="csX4" fmla="*/ 468678 w 475306"/>
                  <a:gd name="csY4" fmla="*/ 267439 h 374966"/>
                  <a:gd name="csX5" fmla="*/ 357413 w 475306"/>
                  <a:gd name="csY5" fmla="*/ 357615 h 374966"/>
                  <a:gd name="csX6" fmla="*/ 240731 w 475306"/>
                  <a:gd name="csY6" fmla="*/ 271890 h 374966"/>
                  <a:gd name="csX7" fmla="*/ 119288 w 475306"/>
                  <a:gd name="csY7" fmla="*/ 374283 h 374966"/>
                  <a:gd name="csX8" fmla="*/ 225 w 475306"/>
                  <a:gd name="csY8" fmla="*/ 209977 h 374966"/>
                  <a:gd name="csX0" fmla="*/ 225 w 496063"/>
                  <a:gd name="csY0" fmla="*/ 196563 h 361552"/>
                  <a:gd name="csX1" fmla="*/ 93094 w 496063"/>
                  <a:gd name="csY1" fmla="*/ 37019 h 361552"/>
                  <a:gd name="csX2" fmla="*/ 224063 w 496063"/>
                  <a:gd name="csY2" fmla="*/ 141794 h 361552"/>
                  <a:gd name="csX3" fmla="*/ 494268 w 496063"/>
                  <a:gd name="csY3" fmla="*/ 39711 h 361552"/>
                  <a:gd name="csX4" fmla="*/ 468678 w 496063"/>
                  <a:gd name="csY4" fmla="*/ 254025 h 361552"/>
                  <a:gd name="csX5" fmla="*/ 357413 w 496063"/>
                  <a:gd name="csY5" fmla="*/ 344201 h 361552"/>
                  <a:gd name="csX6" fmla="*/ 240731 w 496063"/>
                  <a:gd name="csY6" fmla="*/ 258476 h 361552"/>
                  <a:gd name="csX7" fmla="*/ 119288 w 496063"/>
                  <a:gd name="csY7" fmla="*/ 360869 h 361552"/>
                  <a:gd name="csX8" fmla="*/ 225 w 496063"/>
                  <a:gd name="csY8" fmla="*/ 196563 h 3615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496063" h="361552">
                    <a:moveTo>
                      <a:pt x="225" y="196563"/>
                    </a:moveTo>
                    <a:cubicBezTo>
                      <a:pt x="-4141" y="142588"/>
                      <a:pt x="55788" y="46147"/>
                      <a:pt x="93094" y="37019"/>
                    </a:cubicBezTo>
                    <a:cubicBezTo>
                      <a:pt x="130400" y="27891"/>
                      <a:pt x="157201" y="141345"/>
                      <a:pt x="224063" y="141794"/>
                    </a:cubicBezTo>
                    <a:cubicBezTo>
                      <a:pt x="290925" y="142243"/>
                      <a:pt x="488364" y="-90805"/>
                      <a:pt x="494268" y="39711"/>
                    </a:cubicBezTo>
                    <a:cubicBezTo>
                      <a:pt x="500172" y="170227"/>
                      <a:pt x="491487" y="203277"/>
                      <a:pt x="468678" y="254025"/>
                    </a:cubicBezTo>
                    <a:cubicBezTo>
                      <a:pt x="445869" y="304773"/>
                      <a:pt x="395404" y="343459"/>
                      <a:pt x="357413" y="344201"/>
                    </a:cubicBezTo>
                    <a:cubicBezTo>
                      <a:pt x="319422" y="344943"/>
                      <a:pt x="280418" y="255698"/>
                      <a:pt x="240731" y="258476"/>
                    </a:cubicBezTo>
                    <a:cubicBezTo>
                      <a:pt x="201044" y="261254"/>
                      <a:pt x="157785" y="371188"/>
                      <a:pt x="119288" y="360869"/>
                    </a:cubicBezTo>
                    <a:cubicBezTo>
                      <a:pt x="80791" y="350550"/>
                      <a:pt x="4591" y="250538"/>
                      <a:pt x="225" y="196563"/>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59" name="直角三角形 258">
                <a:extLst>
                  <a:ext uri="{FF2B5EF4-FFF2-40B4-BE49-F238E27FC236}">
                    <a16:creationId xmlns:a16="http://schemas.microsoft.com/office/drawing/2014/main" id="{1F7420FC-1964-8669-F111-8F5BB00797A1}"/>
                  </a:ext>
                </a:extLst>
              </p:cNvPr>
              <p:cNvSpPr/>
              <p:nvPr/>
            </p:nvSpPr>
            <p:spPr>
              <a:xfrm>
                <a:off x="860953" y="3961885"/>
                <a:ext cx="132651" cy="229337"/>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49" name="楕円 248">
              <a:extLst>
                <a:ext uri="{FF2B5EF4-FFF2-40B4-BE49-F238E27FC236}">
                  <a16:creationId xmlns:a16="http://schemas.microsoft.com/office/drawing/2014/main" id="{F68E59FE-12EF-0AE5-8849-0C7766F3957A}"/>
                </a:ext>
              </a:extLst>
            </p:cNvPr>
            <p:cNvSpPr/>
            <p:nvPr/>
          </p:nvSpPr>
          <p:spPr>
            <a:xfrm>
              <a:off x="442633" y="4440587"/>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60" name="グループ化 259">
            <a:extLst>
              <a:ext uri="{FF2B5EF4-FFF2-40B4-BE49-F238E27FC236}">
                <a16:creationId xmlns:a16="http://schemas.microsoft.com/office/drawing/2014/main" id="{5C47709B-BDFD-2A0E-EB87-B3C972C14FF0}"/>
              </a:ext>
            </a:extLst>
          </p:cNvPr>
          <p:cNvGrpSpPr/>
          <p:nvPr/>
        </p:nvGrpSpPr>
        <p:grpSpPr>
          <a:xfrm>
            <a:off x="4571485" y="3210536"/>
            <a:ext cx="656495" cy="1186277"/>
            <a:chOff x="442633" y="3944679"/>
            <a:chExt cx="656495" cy="1186277"/>
          </a:xfrm>
        </p:grpSpPr>
        <p:grpSp>
          <p:nvGrpSpPr>
            <p:cNvPr id="261" name="グループ化 260">
              <a:extLst>
                <a:ext uri="{FF2B5EF4-FFF2-40B4-BE49-F238E27FC236}">
                  <a16:creationId xmlns:a16="http://schemas.microsoft.com/office/drawing/2014/main" id="{BBA5D102-34F0-1059-2FF1-D07FF77A0804}"/>
                </a:ext>
              </a:extLst>
            </p:cNvPr>
            <p:cNvGrpSpPr/>
            <p:nvPr/>
          </p:nvGrpSpPr>
          <p:grpSpPr>
            <a:xfrm>
              <a:off x="484044" y="3944679"/>
              <a:ext cx="573672" cy="603273"/>
              <a:chOff x="442633" y="3857583"/>
              <a:chExt cx="656495" cy="690369"/>
            </a:xfrm>
          </p:grpSpPr>
          <p:sp>
            <p:nvSpPr>
              <p:cNvPr id="263" name="楕円 262">
                <a:extLst>
                  <a:ext uri="{FF2B5EF4-FFF2-40B4-BE49-F238E27FC236}">
                    <a16:creationId xmlns:a16="http://schemas.microsoft.com/office/drawing/2014/main" id="{90C17C12-C3BC-35B2-4382-A1F2CF300FB5}"/>
                  </a:ext>
                </a:extLst>
              </p:cNvPr>
              <p:cNvSpPr/>
              <p:nvPr/>
            </p:nvSpPr>
            <p:spPr>
              <a:xfrm>
                <a:off x="442633" y="3857583"/>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4" name="フリーフォーム: 図形 263">
                <a:extLst>
                  <a:ext uri="{FF2B5EF4-FFF2-40B4-BE49-F238E27FC236}">
                    <a16:creationId xmlns:a16="http://schemas.microsoft.com/office/drawing/2014/main" id="{24C94636-1997-644A-B8AE-A3EFD70BB162}"/>
                  </a:ext>
                </a:extLst>
              </p:cNvPr>
              <p:cNvSpPr/>
              <p:nvPr/>
            </p:nvSpPr>
            <p:spPr>
              <a:xfrm>
                <a:off x="809158" y="4250398"/>
                <a:ext cx="285235" cy="13101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 name="csX0" fmla="*/ 225 w 593876"/>
                  <a:gd name="csY0" fmla="*/ 178418 h 343407"/>
                  <a:gd name="csX1" fmla="*/ 93094 w 593876"/>
                  <a:gd name="csY1" fmla="*/ 18874 h 343407"/>
                  <a:gd name="csX2" fmla="*/ 224063 w 593876"/>
                  <a:gd name="csY2" fmla="*/ 123649 h 343407"/>
                  <a:gd name="csX3" fmla="*/ 359794 w 593876"/>
                  <a:gd name="csY3" fmla="*/ 14112 h 343407"/>
                  <a:gd name="csX4" fmla="*/ 466950 w 593876"/>
                  <a:gd name="csY4" fmla="*/ 121268 h 343407"/>
                  <a:gd name="csX5" fmla="*/ 586013 w 593876"/>
                  <a:gd name="csY5" fmla="*/ 4587 h 343407"/>
                  <a:gd name="csX6" fmla="*/ 571725 w 593876"/>
                  <a:gd name="csY6" fmla="*/ 314149 h 343407"/>
                  <a:gd name="csX7" fmla="*/ 483619 w 593876"/>
                  <a:gd name="csY7" fmla="*/ 228424 h 343407"/>
                  <a:gd name="csX8" fmla="*/ 357413 w 593876"/>
                  <a:gd name="csY8" fmla="*/ 326056 h 343407"/>
                  <a:gd name="csX9" fmla="*/ 240731 w 593876"/>
                  <a:gd name="csY9" fmla="*/ 240331 h 343407"/>
                  <a:gd name="csX10" fmla="*/ 119288 w 593876"/>
                  <a:gd name="csY10" fmla="*/ 342724 h 343407"/>
                  <a:gd name="csX11" fmla="*/ 225 w 593876"/>
                  <a:gd name="csY11" fmla="*/ 178418 h 343407"/>
                  <a:gd name="csX0" fmla="*/ 225 w 586095"/>
                  <a:gd name="csY0" fmla="*/ 175482 h 340471"/>
                  <a:gd name="csX1" fmla="*/ 93094 w 586095"/>
                  <a:gd name="csY1" fmla="*/ 15938 h 340471"/>
                  <a:gd name="csX2" fmla="*/ 224063 w 586095"/>
                  <a:gd name="csY2" fmla="*/ 120713 h 340471"/>
                  <a:gd name="csX3" fmla="*/ 359794 w 586095"/>
                  <a:gd name="csY3" fmla="*/ 11176 h 340471"/>
                  <a:gd name="csX4" fmla="*/ 466950 w 586095"/>
                  <a:gd name="csY4" fmla="*/ 118332 h 340471"/>
                  <a:gd name="csX5" fmla="*/ 586013 w 586095"/>
                  <a:gd name="csY5" fmla="*/ 1651 h 340471"/>
                  <a:gd name="csX6" fmla="*/ 483619 w 586095"/>
                  <a:gd name="csY6" fmla="*/ 225488 h 340471"/>
                  <a:gd name="csX7" fmla="*/ 357413 w 586095"/>
                  <a:gd name="csY7" fmla="*/ 323120 h 340471"/>
                  <a:gd name="csX8" fmla="*/ 240731 w 586095"/>
                  <a:gd name="csY8" fmla="*/ 237395 h 340471"/>
                  <a:gd name="csX9" fmla="*/ 119288 w 586095"/>
                  <a:gd name="csY9" fmla="*/ 339788 h 340471"/>
                  <a:gd name="csX10" fmla="*/ 225 w 586095"/>
                  <a:gd name="csY10" fmla="*/ 175482 h 340471"/>
                  <a:gd name="csX0" fmla="*/ 225 w 492005"/>
                  <a:gd name="csY0" fmla="*/ 164307 h 329296"/>
                  <a:gd name="csX1" fmla="*/ 93094 w 492005"/>
                  <a:gd name="csY1" fmla="*/ 4763 h 329296"/>
                  <a:gd name="csX2" fmla="*/ 224063 w 492005"/>
                  <a:gd name="csY2" fmla="*/ 109538 h 329296"/>
                  <a:gd name="csX3" fmla="*/ 359794 w 492005"/>
                  <a:gd name="csY3" fmla="*/ 1 h 329296"/>
                  <a:gd name="csX4" fmla="*/ 466950 w 492005"/>
                  <a:gd name="csY4" fmla="*/ 107157 h 329296"/>
                  <a:gd name="csX5" fmla="*/ 483619 w 492005"/>
                  <a:gd name="csY5" fmla="*/ 214313 h 329296"/>
                  <a:gd name="csX6" fmla="*/ 357413 w 492005"/>
                  <a:gd name="csY6" fmla="*/ 311945 h 329296"/>
                  <a:gd name="csX7" fmla="*/ 240731 w 492005"/>
                  <a:gd name="csY7" fmla="*/ 226220 h 329296"/>
                  <a:gd name="csX8" fmla="*/ 119288 w 492005"/>
                  <a:gd name="csY8" fmla="*/ 328613 h 329296"/>
                  <a:gd name="csX9" fmla="*/ 225 w 492005"/>
                  <a:gd name="csY9" fmla="*/ 164307 h 329296"/>
                  <a:gd name="csX0" fmla="*/ 225 w 476431"/>
                  <a:gd name="csY0" fmla="*/ 164307 h 329296"/>
                  <a:gd name="csX1" fmla="*/ 93094 w 476431"/>
                  <a:gd name="csY1" fmla="*/ 4763 h 329296"/>
                  <a:gd name="csX2" fmla="*/ 224063 w 476431"/>
                  <a:gd name="csY2" fmla="*/ 109538 h 329296"/>
                  <a:gd name="csX3" fmla="*/ 359794 w 476431"/>
                  <a:gd name="csY3" fmla="*/ 1 h 329296"/>
                  <a:gd name="csX4" fmla="*/ 466950 w 476431"/>
                  <a:gd name="csY4" fmla="*/ 107157 h 329296"/>
                  <a:gd name="csX5" fmla="*/ 458718 w 476431"/>
                  <a:gd name="csY5" fmla="*/ 251585 h 329296"/>
                  <a:gd name="csX6" fmla="*/ 357413 w 476431"/>
                  <a:gd name="csY6" fmla="*/ 311945 h 329296"/>
                  <a:gd name="csX7" fmla="*/ 240731 w 476431"/>
                  <a:gd name="csY7" fmla="*/ 226220 h 329296"/>
                  <a:gd name="csX8" fmla="*/ 119288 w 476431"/>
                  <a:gd name="csY8" fmla="*/ 328613 h 329296"/>
                  <a:gd name="csX9" fmla="*/ 225 w 476431"/>
                  <a:gd name="csY9" fmla="*/ 164307 h 329296"/>
                  <a:gd name="csX0" fmla="*/ 225 w 458720"/>
                  <a:gd name="csY0" fmla="*/ 167140 h 332129"/>
                  <a:gd name="csX1" fmla="*/ 93094 w 458720"/>
                  <a:gd name="csY1" fmla="*/ 7596 h 332129"/>
                  <a:gd name="csX2" fmla="*/ 224063 w 458720"/>
                  <a:gd name="csY2" fmla="*/ 112371 h 332129"/>
                  <a:gd name="csX3" fmla="*/ 359794 w 458720"/>
                  <a:gd name="csY3" fmla="*/ 2834 h 332129"/>
                  <a:gd name="csX4" fmla="*/ 458718 w 458720"/>
                  <a:gd name="csY4" fmla="*/ 254418 h 332129"/>
                  <a:gd name="csX5" fmla="*/ 357413 w 458720"/>
                  <a:gd name="csY5" fmla="*/ 314778 h 332129"/>
                  <a:gd name="csX6" fmla="*/ 240731 w 458720"/>
                  <a:gd name="csY6" fmla="*/ 229053 h 332129"/>
                  <a:gd name="csX7" fmla="*/ 119288 w 458720"/>
                  <a:gd name="csY7" fmla="*/ 331446 h 332129"/>
                  <a:gd name="csX8" fmla="*/ 225 w 458720"/>
                  <a:gd name="csY8" fmla="*/ 167140 h 332129"/>
                  <a:gd name="csX0" fmla="*/ 225 w 460259"/>
                  <a:gd name="csY0" fmla="*/ 181828 h 346817"/>
                  <a:gd name="csX1" fmla="*/ 93094 w 460259"/>
                  <a:gd name="csY1" fmla="*/ 22284 h 346817"/>
                  <a:gd name="csX2" fmla="*/ 224063 w 460259"/>
                  <a:gd name="csY2" fmla="*/ 127059 h 346817"/>
                  <a:gd name="csX3" fmla="*/ 404619 w 460259"/>
                  <a:gd name="csY3" fmla="*/ 2614 h 346817"/>
                  <a:gd name="csX4" fmla="*/ 458718 w 460259"/>
                  <a:gd name="csY4" fmla="*/ 269106 h 346817"/>
                  <a:gd name="csX5" fmla="*/ 357413 w 460259"/>
                  <a:gd name="csY5" fmla="*/ 329466 h 346817"/>
                  <a:gd name="csX6" fmla="*/ 240731 w 460259"/>
                  <a:gd name="csY6" fmla="*/ 243741 h 346817"/>
                  <a:gd name="csX7" fmla="*/ 119288 w 460259"/>
                  <a:gd name="csY7" fmla="*/ 346134 h 346817"/>
                  <a:gd name="csX8" fmla="*/ 225 w 460259"/>
                  <a:gd name="csY8" fmla="*/ 181828 h 346817"/>
                  <a:gd name="csX0" fmla="*/ 225 w 469899"/>
                  <a:gd name="csY0" fmla="*/ 180936 h 345925"/>
                  <a:gd name="csX1" fmla="*/ 93094 w 469899"/>
                  <a:gd name="csY1" fmla="*/ 21392 h 345925"/>
                  <a:gd name="csX2" fmla="*/ 224063 w 469899"/>
                  <a:gd name="csY2" fmla="*/ 126167 h 345925"/>
                  <a:gd name="csX3" fmla="*/ 404619 w 469899"/>
                  <a:gd name="csY3" fmla="*/ 1722 h 345925"/>
                  <a:gd name="csX4" fmla="*/ 468678 w 469899"/>
                  <a:gd name="csY4" fmla="*/ 238398 h 345925"/>
                  <a:gd name="csX5" fmla="*/ 357413 w 469899"/>
                  <a:gd name="csY5" fmla="*/ 328574 h 345925"/>
                  <a:gd name="csX6" fmla="*/ 240731 w 469899"/>
                  <a:gd name="csY6" fmla="*/ 242849 h 345925"/>
                  <a:gd name="csX7" fmla="*/ 119288 w 469899"/>
                  <a:gd name="csY7" fmla="*/ 345242 h 345925"/>
                  <a:gd name="csX8" fmla="*/ 225 w 469899"/>
                  <a:gd name="csY8" fmla="*/ 180936 h 345925"/>
                  <a:gd name="csX0" fmla="*/ 225 w 495613"/>
                  <a:gd name="csY0" fmla="*/ 166180 h 331169"/>
                  <a:gd name="csX1" fmla="*/ 93094 w 495613"/>
                  <a:gd name="csY1" fmla="*/ 6636 h 331169"/>
                  <a:gd name="csX2" fmla="*/ 224063 w 495613"/>
                  <a:gd name="csY2" fmla="*/ 111411 h 331169"/>
                  <a:gd name="csX3" fmla="*/ 474346 w 495613"/>
                  <a:gd name="csY3" fmla="*/ 1876 h 331169"/>
                  <a:gd name="csX4" fmla="*/ 468678 w 495613"/>
                  <a:gd name="csY4" fmla="*/ 223642 h 331169"/>
                  <a:gd name="csX5" fmla="*/ 357413 w 495613"/>
                  <a:gd name="csY5" fmla="*/ 313818 h 331169"/>
                  <a:gd name="csX6" fmla="*/ 240731 w 495613"/>
                  <a:gd name="csY6" fmla="*/ 228093 h 331169"/>
                  <a:gd name="csX7" fmla="*/ 119288 w 495613"/>
                  <a:gd name="csY7" fmla="*/ 330486 h 331169"/>
                  <a:gd name="csX8" fmla="*/ 225 w 495613"/>
                  <a:gd name="csY8" fmla="*/ 166180 h 331169"/>
                  <a:gd name="csX0" fmla="*/ 225 w 485747"/>
                  <a:gd name="csY0" fmla="*/ 173552 h 338541"/>
                  <a:gd name="csX1" fmla="*/ 93094 w 485747"/>
                  <a:gd name="csY1" fmla="*/ 14008 h 338541"/>
                  <a:gd name="csX2" fmla="*/ 224063 w 485747"/>
                  <a:gd name="csY2" fmla="*/ 118783 h 338541"/>
                  <a:gd name="csX3" fmla="*/ 459404 w 485747"/>
                  <a:gd name="csY3" fmla="*/ 1794 h 338541"/>
                  <a:gd name="csX4" fmla="*/ 468678 w 485747"/>
                  <a:gd name="csY4" fmla="*/ 231014 h 338541"/>
                  <a:gd name="csX5" fmla="*/ 357413 w 485747"/>
                  <a:gd name="csY5" fmla="*/ 321190 h 338541"/>
                  <a:gd name="csX6" fmla="*/ 240731 w 485747"/>
                  <a:gd name="csY6" fmla="*/ 235465 h 338541"/>
                  <a:gd name="csX7" fmla="*/ 119288 w 485747"/>
                  <a:gd name="csY7" fmla="*/ 337858 h 338541"/>
                  <a:gd name="csX8" fmla="*/ 225 w 485747"/>
                  <a:gd name="csY8" fmla="*/ 173552 h 338541"/>
                  <a:gd name="csX0" fmla="*/ 225 w 475306"/>
                  <a:gd name="csY0" fmla="*/ 209977 h 374966"/>
                  <a:gd name="csX1" fmla="*/ 93094 w 475306"/>
                  <a:gd name="csY1" fmla="*/ 50433 h 374966"/>
                  <a:gd name="csX2" fmla="*/ 224063 w 475306"/>
                  <a:gd name="csY2" fmla="*/ 155208 h 374966"/>
                  <a:gd name="csX3" fmla="*/ 459404 w 475306"/>
                  <a:gd name="csY3" fmla="*/ 38219 h 374966"/>
                  <a:gd name="csX4" fmla="*/ 468678 w 475306"/>
                  <a:gd name="csY4" fmla="*/ 267439 h 374966"/>
                  <a:gd name="csX5" fmla="*/ 357413 w 475306"/>
                  <a:gd name="csY5" fmla="*/ 357615 h 374966"/>
                  <a:gd name="csX6" fmla="*/ 240731 w 475306"/>
                  <a:gd name="csY6" fmla="*/ 271890 h 374966"/>
                  <a:gd name="csX7" fmla="*/ 119288 w 475306"/>
                  <a:gd name="csY7" fmla="*/ 374283 h 374966"/>
                  <a:gd name="csX8" fmla="*/ 225 w 475306"/>
                  <a:gd name="csY8" fmla="*/ 209977 h 374966"/>
                  <a:gd name="csX0" fmla="*/ 225 w 496063"/>
                  <a:gd name="csY0" fmla="*/ 196563 h 361552"/>
                  <a:gd name="csX1" fmla="*/ 93094 w 496063"/>
                  <a:gd name="csY1" fmla="*/ 37019 h 361552"/>
                  <a:gd name="csX2" fmla="*/ 224063 w 496063"/>
                  <a:gd name="csY2" fmla="*/ 141794 h 361552"/>
                  <a:gd name="csX3" fmla="*/ 494268 w 496063"/>
                  <a:gd name="csY3" fmla="*/ 39711 h 361552"/>
                  <a:gd name="csX4" fmla="*/ 468678 w 496063"/>
                  <a:gd name="csY4" fmla="*/ 254025 h 361552"/>
                  <a:gd name="csX5" fmla="*/ 357413 w 496063"/>
                  <a:gd name="csY5" fmla="*/ 344201 h 361552"/>
                  <a:gd name="csX6" fmla="*/ 240731 w 496063"/>
                  <a:gd name="csY6" fmla="*/ 258476 h 361552"/>
                  <a:gd name="csX7" fmla="*/ 119288 w 496063"/>
                  <a:gd name="csY7" fmla="*/ 360869 h 361552"/>
                  <a:gd name="csX8" fmla="*/ 225 w 496063"/>
                  <a:gd name="csY8" fmla="*/ 196563 h 3615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496063" h="361552">
                    <a:moveTo>
                      <a:pt x="225" y="196563"/>
                    </a:moveTo>
                    <a:cubicBezTo>
                      <a:pt x="-4141" y="142588"/>
                      <a:pt x="55788" y="46147"/>
                      <a:pt x="93094" y="37019"/>
                    </a:cubicBezTo>
                    <a:cubicBezTo>
                      <a:pt x="130400" y="27891"/>
                      <a:pt x="157201" y="141345"/>
                      <a:pt x="224063" y="141794"/>
                    </a:cubicBezTo>
                    <a:cubicBezTo>
                      <a:pt x="290925" y="142243"/>
                      <a:pt x="488364" y="-90805"/>
                      <a:pt x="494268" y="39711"/>
                    </a:cubicBezTo>
                    <a:cubicBezTo>
                      <a:pt x="500172" y="170227"/>
                      <a:pt x="491487" y="203277"/>
                      <a:pt x="468678" y="254025"/>
                    </a:cubicBezTo>
                    <a:cubicBezTo>
                      <a:pt x="445869" y="304773"/>
                      <a:pt x="395404" y="343459"/>
                      <a:pt x="357413" y="344201"/>
                    </a:cubicBezTo>
                    <a:cubicBezTo>
                      <a:pt x="319422" y="344943"/>
                      <a:pt x="280418" y="255698"/>
                      <a:pt x="240731" y="258476"/>
                    </a:cubicBezTo>
                    <a:cubicBezTo>
                      <a:pt x="201044" y="261254"/>
                      <a:pt x="157785" y="371188"/>
                      <a:pt x="119288" y="360869"/>
                    </a:cubicBezTo>
                    <a:cubicBezTo>
                      <a:pt x="80791" y="350550"/>
                      <a:pt x="4591" y="250538"/>
                      <a:pt x="225" y="196563"/>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71" name="直角三角形 270">
                <a:extLst>
                  <a:ext uri="{FF2B5EF4-FFF2-40B4-BE49-F238E27FC236}">
                    <a16:creationId xmlns:a16="http://schemas.microsoft.com/office/drawing/2014/main" id="{E3F71E2B-97D2-8332-38F9-70DA7D42AEB8}"/>
                  </a:ext>
                </a:extLst>
              </p:cNvPr>
              <p:cNvSpPr/>
              <p:nvPr/>
            </p:nvSpPr>
            <p:spPr>
              <a:xfrm>
                <a:off x="860953" y="3961885"/>
                <a:ext cx="132651" cy="229337"/>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62" name="楕円 261">
              <a:extLst>
                <a:ext uri="{FF2B5EF4-FFF2-40B4-BE49-F238E27FC236}">
                  <a16:creationId xmlns:a16="http://schemas.microsoft.com/office/drawing/2014/main" id="{393347E8-5F7B-3275-E29E-ED3F0D3B53E9}"/>
                </a:ext>
              </a:extLst>
            </p:cNvPr>
            <p:cNvSpPr/>
            <p:nvPr/>
          </p:nvSpPr>
          <p:spPr>
            <a:xfrm>
              <a:off x="442633" y="4440587"/>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273" name="グループ化 272">
            <a:extLst>
              <a:ext uri="{FF2B5EF4-FFF2-40B4-BE49-F238E27FC236}">
                <a16:creationId xmlns:a16="http://schemas.microsoft.com/office/drawing/2014/main" id="{0B0A902D-E089-90A9-2285-19FFFDF7A924}"/>
              </a:ext>
            </a:extLst>
          </p:cNvPr>
          <p:cNvGrpSpPr/>
          <p:nvPr/>
        </p:nvGrpSpPr>
        <p:grpSpPr>
          <a:xfrm flipH="1">
            <a:off x="5572592" y="3191481"/>
            <a:ext cx="644793" cy="1186277"/>
            <a:chOff x="442633" y="3944679"/>
            <a:chExt cx="656495" cy="1186277"/>
          </a:xfrm>
        </p:grpSpPr>
        <p:grpSp>
          <p:nvGrpSpPr>
            <p:cNvPr id="369" name="グループ化 368">
              <a:extLst>
                <a:ext uri="{FF2B5EF4-FFF2-40B4-BE49-F238E27FC236}">
                  <a16:creationId xmlns:a16="http://schemas.microsoft.com/office/drawing/2014/main" id="{410556F1-33B3-9E1B-D6B4-6C09B9A5F5E5}"/>
                </a:ext>
              </a:extLst>
            </p:cNvPr>
            <p:cNvGrpSpPr/>
            <p:nvPr/>
          </p:nvGrpSpPr>
          <p:grpSpPr>
            <a:xfrm>
              <a:off x="484044" y="3944679"/>
              <a:ext cx="573672" cy="603273"/>
              <a:chOff x="442633" y="3857583"/>
              <a:chExt cx="656495" cy="690369"/>
            </a:xfrm>
          </p:grpSpPr>
          <p:sp>
            <p:nvSpPr>
              <p:cNvPr id="371" name="楕円 370">
                <a:extLst>
                  <a:ext uri="{FF2B5EF4-FFF2-40B4-BE49-F238E27FC236}">
                    <a16:creationId xmlns:a16="http://schemas.microsoft.com/office/drawing/2014/main" id="{24ABE602-E1A8-1A69-9AEB-0D9F474434EB}"/>
                  </a:ext>
                </a:extLst>
              </p:cNvPr>
              <p:cNvSpPr/>
              <p:nvPr/>
            </p:nvSpPr>
            <p:spPr>
              <a:xfrm>
                <a:off x="442633" y="3857583"/>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72" name="フリーフォーム: 図形 371">
                <a:extLst>
                  <a:ext uri="{FF2B5EF4-FFF2-40B4-BE49-F238E27FC236}">
                    <a16:creationId xmlns:a16="http://schemas.microsoft.com/office/drawing/2014/main" id="{8A9CF770-C1EF-B8DF-8390-FDDDBE504FC4}"/>
                  </a:ext>
                </a:extLst>
              </p:cNvPr>
              <p:cNvSpPr/>
              <p:nvPr/>
            </p:nvSpPr>
            <p:spPr>
              <a:xfrm>
                <a:off x="809158" y="4250398"/>
                <a:ext cx="285235" cy="13101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 name="csX0" fmla="*/ 225 w 593876"/>
                  <a:gd name="csY0" fmla="*/ 178418 h 343407"/>
                  <a:gd name="csX1" fmla="*/ 93094 w 593876"/>
                  <a:gd name="csY1" fmla="*/ 18874 h 343407"/>
                  <a:gd name="csX2" fmla="*/ 224063 w 593876"/>
                  <a:gd name="csY2" fmla="*/ 123649 h 343407"/>
                  <a:gd name="csX3" fmla="*/ 359794 w 593876"/>
                  <a:gd name="csY3" fmla="*/ 14112 h 343407"/>
                  <a:gd name="csX4" fmla="*/ 466950 w 593876"/>
                  <a:gd name="csY4" fmla="*/ 121268 h 343407"/>
                  <a:gd name="csX5" fmla="*/ 586013 w 593876"/>
                  <a:gd name="csY5" fmla="*/ 4587 h 343407"/>
                  <a:gd name="csX6" fmla="*/ 571725 w 593876"/>
                  <a:gd name="csY6" fmla="*/ 314149 h 343407"/>
                  <a:gd name="csX7" fmla="*/ 483619 w 593876"/>
                  <a:gd name="csY7" fmla="*/ 228424 h 343407"/>
                  <a:gd name="csX8" fmla="*/ 357413 w 593876"/>
                  <a:gd name="csY8" fmla="*/ 326056 h 343407"/>
                  <a:gd name="csX9" fmla="*/ 240731 w 593876"/>
                  <a:gd name="csY9" fmla="*/ 240331 h 343407"/>
                  <a:gd name="csX10" fmla="*/ 119288 w 593876"/>
                  <a:gd name="csY10" fmla="*/ 342724 h 343407"/>
                  <a:gd name="csX11" fmla="*/ 225 w 593876"/>
                  <a:gd name="csY11" fmla="*/ 178418 h 343407"/>
                  <a:gd name="csX0" fmla="*/ 225 w 586095"/>
                  <a:gd name="csY0" fmla="*/ 175482 h 340471"/>
                  <a:gd name="csX1" fmla="*/ 93094 w 586095"/>
                  <a:gd name="csY1" fmla="*/ 15938 h 340471"/>
                  <a:gd name="csX2" fmla="*/ 224063 w 586095"/>
                  <a:gd name="csY2" fmla="*/ 120713 h 340471"/>
                  <a:gd name="csX3" fmla="*/ 359794 w 586095"/>
                  <a:gd name="csY3" fmla="*/ 11176 h 340471"/>
                  <a:gd name="csX4" fmla="*/ 466950 w 586095"/>
                  <a:gd name="csY4" fmla="*/ 118332 h 340471"/>
                  <a:gd name="csX5" fmla="*/ 586013 w 586095"/>
                  <a:gd name="csY5" fmla="*/ 1651 h 340471"/>
                  <a:gd name="csX6" fmla="*/ 483619 w 586095"/>
                  <a:gd name="csY6" fmla="*/ 225488 h 340471"/>
                  <a:gd name="csX7" fmla="*/ 357413 w 586095"/>
                  <a:gd name="csY7" fmla="*/ 323120 h 340471"/>
                  <a:gd name="csX8" fmla="*/ 240731 w 586095"/>
                  <a:gd name="csY8" fmla="*/ 237395 h 340471"/>
                  <a:gd name="csX9" fmla="*/ 119288 w 586095"/>
                  <a:gd name="csY9" fmla="*/ 339788 h 340471"/>
                  <a:gd name="csX10" fmla="*/ 225 w 586095"/>
                  <a:gd name="csY10" fmla="*/ 175482 h 340471"/>
                  <a:gd name="csX0" fmla="*/ 225 w 492005"/>
                  <a:gd name="csY0" fmla="*/ 164307 h 329296"/>
                  <a:gd name="csX1" fmla="*/ 93094 w 492005"/>
                  <a:gd name="csY1" fmla="*/ 4763 h 329296"/>
                  <a:gd name="csX2" fmla="*/ 224063 w 492005"/>
                  <a:gd name="csY2" fmla="*/ 109538 h 329296"/>
                  <a:gd name="csX3" fmla="*/ 359794 w 492005"/>
                  <a:gd name="csY3" fmla="*/ 1 h 329296"/>
                  <a:gd name="csX4" fmla="*/ 466950 w 492005"/>
                  <a:gd name="csY4" fmla="*/ 107157 h 329296"/>
                  <a:gd name="csX5" fmla="*/ 483619 w 492005"/>
                  <a:gd name="csY5" fmla="*/ 214313 h 329296"/>
                  <a:gd name="csX6" fmla="*/ 357413 w 492005"/>
                  <a:gd name="csY6" fmla="*/ 311945 h 329296"/>
                  <a:gd name="csX7" fmla="*/ 240731 w 492005"/>
                  <a:gd name="csY7" fmla="*/ 226220 h 329296"/>
                  <a:gd name="csX8" fmla="*/ 119288 w 492005"/>
                  <a:gd name="csY8" fmla="*/ 328613 h 329296"/>
                  <a:gd name="csX9" fmla="*/ 225 w 492005"/>
                  <a:gd name="csY9" fmla="*/ 164307 h 329296"/>
                  <a:gd name="csX0" fmla="*/ 225 w 476431"/>
                  <a:gd name="csY0" fmla="*/ 164307 h 329296"/>
                  <a:gd name="csX1" fmla="*/ 93094 w 476431"/>
                  <a:gd name="csY1" fmla="*/ 4763 h 329296"/>
                  <a:gd name="csX2" fmla="*/ 224063 w 476431"/>
                  <a:gd name="csY2" fmla="*/ 109538 h 329296"/>
                  <a:gd name="csX3" fmla="*/ 359794 w 476431"/>
                  <a:gd name="csY3" fmla="*/ 1 h 329296"/>
                  <a:gd name="csX4" fmla="*/ 466950 w 476431"/>
                  <a:gd name="csY4" fmla="*/ 107157 h 329296"/>
                  <a:gd name="csX5" fmla="*/ 458718 w 476431"/>
                  <a:gd name="csY5" fmla="*/ 251585 h 329296"/>
                  <a:gd name="csX6" fmla="*/ 357413 w 476431"/>
                  <a:gd name="csY6" fmla="*/ 311945 h 329296"/>
                  <a:gd name="csX7" fmla="*/ 240731 w 476431"/>
                  <a:gd name="csY7" fmla="*/ 226220 h 329296"/>
                  <a:gd name="csX8" fmla="*/ 119288 w 476431"/>
                  <a:gd name="csY8" fmla="*/ 328613 h 329296"/>
                  <a:gd name="csX9" fmla="*/ 225 w 476431"/>
                  <a:gd name="csY9" fmla="*/ 164307 h 329296"/>
                  <a:gd name="csX0" fmla="*/ 225 w 458720"/>
                  <a:gd name="csY0" fmla="*/ 167140 h 332129"/>
                  <a:gd name="csX1" fmla="*/ 93094 w 458720"/>
                  <a:gd name="csY1" fmla="*/ 7596 h 332129"/>
                  <a:gd name="csX2" fmla="*/ 224063 w 458720"/>
                  <a:gd name="csY2" fmla="*/ 112371 h 332129"/>
                  <a:gd name="csX3" fmla="*/ 359794 w 458720"/>
                  <a:gd name="csY3" fmla="*/ 2834 h 332129"/>
                  <a:gd name="csX4" fmla="*/ 458718 w 458720"/>
                  <a:gd name="csY4" fmla="*/ 254418 h 332129"/>
                  <a:gd name="csX5" fmla="*/ 357413 w 458720"/>
                  <a:gd name="csY5" fmla="*/ 314778 h 332129"/>
                  <a:gd name="csX6" fmla="*/ 240731 w 458720"/>
                  <a:gd name="csY6" fmla="*/ 229053 h 332129"/>
                  <a:gd name="csX7" fmla="*/ 119288 w 458720"/>
                  <a:gd name="csY7" fmla="*/ 331446 h 332129"/>
                  <a:gd name="csX8" fmla="*/ 225 w 458720"/>
                  <a:gd name="csY8" fmla="*/ 167140 h 332129"/>
                  <a:gd name="csX0" fmla="*/ 225 w 460259"/>
                  <a:gd name="csY0" fmla="*/ 181828 h 346817"/>
                  <a:gd name="csX1" fmla="*/ 93094 w 460259"/>
                  <a:gd name="csY1" fmla="*/ 22284 h 346817"/>
                  <a:gd name="csX2" fmla="*/ 224063 w 460259"/>
                  <a:gd name="csY2" fmla="*/ 127059 h 346817"/>
                  <a:gd name="csX3" fmla="*/ 404619 w 460259"/>
                  <a:gd name="csY3" fmla="*/ 2614 h 346817"/>
                  <a:gd name="csX4" fmla="*/ 458718 w 460259"/>
                  <a:gd name="csY4" fmla="*/ 269106 h 346817"/>
                  <a:gd name="csX5" fmla="*/ 357413 w 460259"/>
                  <a:gd name="csY5" fmla="*/ 329466 h 346817"/>
                  <a:gd name="csX6" fmla="*/ 240731 w 460259"/>
                  <a:gd name="csY6" fmla="*/ 243741 h 346817"/>
                  <a:gd name="csX7" fmla="*/ 119288 w 460259"/>
                  <a:gd name="csY7" fmla="*/ 346134 h 346817"/>
                  <a:gd name="csX8" fmla="*/ 225 w 460259"/>
                  <a:gd name="csY8" fmla="*/ 181828 h 346817"/>
                  <a:gd name="csX0" fmla="*/ 225 w 469899"/>
                  <a:gd name="csY0" fmla="*/ 180936 h 345925"/>
                  <a:gd name="csX1" fmla="*/ 93094 w 469899"/>
                  <a:gd name="csY1" fmla="*/ 21392 h 345925"/>
                  <a:gd name="csX2" fmla="*/ 224063 w 469899"/>
                  <a:gd name="csY2" fmla="*/ 126167 h 345925"/>
                  <a:gd name="csX3" fmla="*/ 404619 w 469899"/>
                  <a:gd name="csY3" fmla="*/ 1722 h 345925"/>
                  <a:gd name="csX4" fmla="*/ 468678 w 469899"/>
                  <a:gd name="csY4" fmla="*/ 238398 h 345925"/>
                  <a:gd name="csX5" fmla="*/ 357413 w 469899"/>
                  <a:gd name="csY5" fmla="*/ 328574 h 345925"/>
                  <a:gd name="csX6" fmla="*/ 240731 w 469899"/>
                  <a:gd name="csY6" fmla="*/ 242849 h 345925"/>
                  <a:gd name="csX7" fmla="*/ 119288 w 469899"/>
                  <a:gd name="csY7" fmla="*/ 345242 h 345925"/>
                  <a:gd name="csX8" fmla="*/ 225 w 469899"/>
                  <a:gd name="csY8" fmla="*/ 180936 h 345925"/>
                  <a:gd name="csX0" fmla="*/ 225 w 495613"/>
                  <a:gd name="csY0" fmla="*/ 166180 h 331169"/>
                  <a:gd name="csX1" fmla="*/ 93094 w 495613"/>
                  <a:gd name="csY1" fmla="*/ 6636 h 331169"/>
                  <a:gd name="csX2" fmla="*/ 224063 w 495613"/>
                  <a:gd name="csY2" fmla="*/ 111411 h 331169"/>
                  <a:gd name="csX3" fmla="*/ 474346 w 495613"/>
                  <a:gd name="csY3" fmla="*/ 1876 h 331169"/>
                  <a:gd name="csX4" fmla="*/ 468678 w 495613"/>
                  <a:gd name="csY4" fmla="*/ 223642 h 331169"/>
                  <a:gd name="csX5" fmla="*/ 357413 w 495613"/>
                  <a:gd name="csY5" fmla="*/ 313818 h 331169"/>
                  <a:gd name="csX6" fmla="*/ 240731 w 495613"/>
                  <a:gd name="csY6" fmla="*/ 228093 h 331169"/>
                  <a:gd name="csX7" fmla="*/ 119288 w 495613"/>
                  <a:gd name="csY7" fmla="*/ 330486 h 331169"/>
                  <a:gd name="csX8" fmla="*/ 225 w 495613"/>
                  <a:gd name="csY8" fmla="*/ 166180 h 331169"/>
                  <a:gd name="csX0" fmla="*/ 225 w 485747"/>
                  <a:gd name="csY0" fmla="*/ 173552 h 338541"/>
                  <a:gd name="csX1" fmla="*/ 93094 w 485747"/>
                  <a:gd name="csY1" fmla="*/ 14008 h 338541"/>
                  <a:gd name="csX2" fmla="*/ 224063 w 485747"/>
                  <a:gd name="csY2" fmla="*/ 118783 h 338541"/>
                  <a:gd name="csX3" fmla="*/ 459404 w 485747"/>
                  <a:gd name="csY3" fmla="*/ 1794 h 338541"/>
                  <a:gd name="csX4" fmla="*/ 468678 w 485747"/>
                  <a:gd name="csY4" fmla="*/ 231014 h 338541"/>
                  <a:gd name="csX5" fmla="*/ 357413 w 485747"/>
                  <a:gd name="csY5" fmla="*/ 321190 h 338541"/>
                  <a:gd name="csX6" fmla="*/ 240731 w 485747"/>
                  <a:gd name="csY6" fmla="*/ 235465 h 338541"/>
                  <a:gd name="csX7" fmla="*/ 119288 w 485747"/>
                  <a:gd name="csY7" fmla="*/ 337858 h 338541"/>
                  <a:gd name="csX8" fmla="*/ 225 w 485747"/>
                  <a:gd name="csY8" fmla="*/ 173552 h 338541"/>
                  <a:gd name="csX0" fmla="*/ 225 w 475306"/>
                  <a:gd name="csY0" fmla="*/ 209977 h 374966"/>
                  <a:gd name="csX1" fmla="*/ 93094 w 475306"/>
                  <a:gd name="csY1" fmla="*/ 50433 h 374966"/>
                  <a:gd name="csX2" fmla="*/ 224063 w 475306"/>
                  <a:gd name="csY2" fmla="*/ 155208 h 374966"/>
                  <a:gd name="csX3" fmla="*/ 459404 w 475306"/>
                  <a:gd name="csY3" fmla="*/ 38219 h 374966"/>
                  <a:gd name="csX4" fmla="*/ 468678 w 475306"/>
                  <a:gd name="csY4" fmla="*/ 267439 h 374966"/>
                  <a:gd name="csX5" fmla="*/ 357413 w 475306"/>
                  <a:gd name="csY5" fmla="*/ 357615 h 374966"/>
                  <a:gd name="csX6" fmla="*/ 240731 w 475306"/>
                  <a:gd name="csY6" fmla="*/ 271890 h 374966"/>
                  <a:gd name="csX7" fmla="*/ 119288 w 475306"/>
                  <a:gd name="csY7" fmla="*/ 374283 h 374966"/>
                  <a:gd name="csX8" fmla="*/ 225 w 475306"/>
                  <a:gd name="csY8" fmla="*/ 209977 h 374966"/>
                  <a:gd name="csX0" fmla="*/ 225 w 496063"/>
                  <a:gd name="csY0" fmla="*/ 196563 h 361552"/>
                  <a:gd name="csX1" fmla="*/ 93094 w 496063"/>
                  <a:gd name="csY1" fmla="*/ 37019 h 361552"/>
                  <a:gd name="csX2" fmla="*/ 224063 w 496063"/>
                  <a:gd name="csY2" fmla="*/ 141794 h 361552"/>
                  <a:gd name="csX3" fmla="*/ 494268 w 496063"/>
                  <a:gd name="csY3" fmla="*/ 39711 h 361552"/>
                  <a:gd name="csX4" fmla="*/ 468678 w 496063"/>
                  <a:gd name="csY4" fmla="*/ 254025 h 361552"/>
                  <a:gd name="csX5" fmla="*/ 357413 w 496063"/>
                  <a:gd name="csY5" fmla="*/ 344201 h 361552"/>
                  <a:gd name="csX6" fmla="*/ 240731 w 496063"/>
                  <a:gd name="csY6" fmla="*/ 258476 h 361552"/>
                  <a:gd name="csX7" fmla="*/ 119288 w 496063"/>
                  <a:gd name="csY7" fmla="*/ 360869 h 361552"/>
                  <a:gd name="csX8" fmla="*/ 225 w 496063"/>
                  <a:gd name="csY8" fmla="*/ 196563 h 3615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496063" h="361552">
                    <a:moveTo>
                      <a:pt x="225" y="196563"/>
                    </a:moveTo>
                    <a:cubicBezTo>
                      <a:pt x="-4141" y="142588"/>
                      <a:pt x="55788" y="46147"/>
                      <a:pt x="93094" y="37019"/>
                    </a:cubicBezTo>
                    <a:cubicBezTo>
                      <a:pt x="130400" y="27891"/>
                      <a:pt x="157201" y="141345"/>
                      <a:pt x="224063" y="141794"/>
                    </a:cubicBezTo>
                    <a:cubicBezTo>
                      <a:pt x="290925" y="142243"/>
                      <a:pt x="488364" y="-90805"/>
                      <a:pt x="494268" y="39711"/>
                    </a:cubicBezTo>
                    <a:cubicBezTo>
                      <a:pt x="500172" y="170227"/>
                      <a:pt x="491487" y="203277"/>
                      <a:pt x="468678" y="254025"/>
                    </a:cubicBezTo>
                    <a:cubicBezTo>
                      <a:pt x="445869" y="304773"/>
                      <a:pt x="395404" y="343459"/>
                      <a:pt x="357413" y="344201"/>
                    </a:cubicBezTo>
                    <a:cubicBezTo>
                      <a:pt x="319422" y="344943"/>
                      <a:pt x="280418" y="255698"/>
                      <a:pt x="240731" y="258476"/>
                    </a:cubicBezTo>
                    <a:cubicBezTo>
                      <a:pt x="201044" y="261254"/>
                      <a:pt x="157785" y="371188"/>
                      <a:pt x="119288" y="360869"/>
                    </a:cubicBezTo>
                    <a:cubicBezTo>
                      <a:pt x="80791" y="350550"/>
                      <a:pt x="4591" y="250538"/>
                      <a:pt x="225" y="196563"/>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73" name="直角三角形 372">
                <a:extLst>
                  <a:ext uri="{FF2B5EF4-FFF2-40B4-BE49-F238E27FC236}">
                    <a16:creationId xmlns:a16="http://schemas.microsoft.com/office/drawing/2014/main" id="{6871A174-9222-4CC2-1F7F-2E017272532F}"/>
                  </a:ext>
                </a:extLst>
              </p:cNvPr>
              <p:cNvSpPr/>
              <p:nvPr/>
            </p:nvSpPr>
            <p:spPr>
              <a:xfrm>
                <a:off x="860953" y="3961885"/>
                <a:ext cx="132651" cy="229337"/>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370" name="楕円 369">
              <a:extLst>
                <a:ext uri="{FF2B5EF4-FFF2-40B4-BE49-F238E27FC236}">
                  <a16:creationId xmlns:a16="http://schemas.microsoft.com/office/drawing/2014/main" id="{FB5EDB20-F9C5-2D59-8AEA-16FD8543D864}"/>
                </a:ext>
              </a:extLst>
            </p:cNvPr>
            <p:cNvSpPr/>
            <p:nvPr/>
          </p:nvSpPr>
          <p:spPr>
            <a:xfrm>
              <a:off x="442633" y="4440587"/>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374" name="グループ化 373">
            <a:extLst>
              <a:ext uri="{FF2B5EF4-FFF2-40B4-BE49-F238E27FC236}">
                <a16:creationId xmlns:a16="http://schemas.microsoft.com/office/drawing/2014/main" id="{56EBC14A-8D8C-7C22-90D9-2AB8510A27C1}"/>
              </a:ext>
            </a:extLst>
          </p:cNvPr>
          <p:cNvGrpSpPr/>
          <p:nvPr/>
        </p:nvGrpSpPr>
        <p:grpSpPr>
          <a:xfrm>
            <a:off x="6452192" y="3210536"/>
            <a:ext cx="656495" cy="1186277"/>
            <a:chOff x="442633" y="3944679"/>
            <a:chExt cx="656495" cy="1186277"/>
          </a:xfrm>
        </p:grpSpPr>
        <p:grpSp>
          <p:nvGrpSpPr>
            <p:cNvPr id="375" name="グループ化 374">
              <a:extLst>
                <a:ext uri="{FF2B5EF4-FFF2-40B4-BE49-F238E27FC236}">
                  <a16:creationId xmlns:a16="http://schemas.microsoft.com/office/drawing/2014/main" id="{6238D1A8-BE69-713C-9016-C7ABFF63FF05}"/>
                </a:ext>
              </a:extLst>
            </p:cNvPr>
            <p:cNvGrpSpPr/>
            <p:nvPr/>
          </p:nvGrpSpPr>
          <p:grpSpPr>
            <a:xfrm>
              <a:off x="484044" y="3944679"/>
              <a:ext cx="573672" cy="603273"/>
              <a:chOff x="442633" y="3857583"/>
              <a:chExt cx="656495" cy="690369"/>
            </a:xfrm>
          </p:grpSpPr>
          <p:sp>
            <p:nvSpPr>
              <p:cNvPr id="377" name="楕円 376">
                <a:extLst>
                  <a:ext uri="{FF2B5EF4-FFF2-40B4-BE49-F238E27FC236}">
                    <a16:creationId xmlns:a16="http://schemas.microsoft.com/office/drawing/2014/main" id="{74135126-6328-D389-C07C-D40101C8607C}"/>
                  </a:ext>
                </a:extLst>
              </p:cNvPr>
              <p:cNvSpPr/>
              <p:nvPr/>
            </p:nvSpPr>
            <p:spPr>
              <a:xfrm>
                <a:off x="442633" y="3857583"/>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78" name="フリーフォーム: 図形 377">
                <a:extLst>
                  <a:ext uri="{FF2B5EF4-FFF2-40B4-BE49-F238E27FC236}">
                    <a16:creationId xmlns:a16="http://schemas.microsoft.com/office/drawing/2014/main" id="{CCA32171-0EB3-6495-5A92-6077BD53CE21}"/>
                  </a:ext>
                </a:extLst>
              </p:cNvPr>
              <p:cNvSpPr/>
              <p:nvPr/>
            </p:nvSpPr>
            <p:spPr>
              <a:xfrm>
                <a:off x="809158" y="4250398"/>
                <a:ext cx="285235" cy="13101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 name="csX0" fmla="*/ 225 w 593876"/>
                  <a:gd name="csY0" fmla="*/ 178418 h 343407"/>
                  <a:gd name="csX1" fmla="*/ 93094 w 593876"/>
                  <a:gd name="csY1" fmla="*/ 18874 h 343407"/>
                  <a:gd name="csX2" fmla="*/ 224063 w 593876"/>
                  <a:gd name="csY2" fmla="*/ 123649 h 343407"/>
                  <a:gd name="csX3" fmla="*/ 359794 w 593876"/>
                  <a:gd name="csY3" fmla="*/ 14112 h 343407"/>
                  <a:gd name="csX4" fmla="*/ 466950 w 593876"/>
                  <a:gd name="csY4" fmla="*/ 121268 h 343407"/>
                  <a:gd name="csX5" fmla="*/ 586013 w 593876"/>
                  <a:gd name="csY5" fmla="*/ 4587 h 343407"/>
                  <a:gd name="csX6" fmla="*/ 571725 w 593876"/>
                  <a:gd name="csY6" fmla="*/ 314149 h 343407"/>
                  <a:gd name="csX7" fmla="*/ 483619 w 593876"/>
                  <a:gd name="csY7" fmla="*/ 228424 h 343407"/>
                  <a:gd name="csX8" fmla="*/ 357413 w 593876"/>
                  <a:gd name="csY8" fmla="*/ 326056 h 343407"/>
                  <a:gd name="csX9" fmla="*/ 240731 w 593876"/>
                  <a:gd name="csY9" fmla="*/ 240331 h 343407"/>
                  <a:gd name="csX10" fmla="*/ 119288 w 593876"/>
                  <a:gd name="csY10" fmla="*/ 342724 h 343407"/>
                  <a:gd name="csX11" fmla="*/ 225 w 593876"/>
                  <a:gd name="csY11" fmla="*/ 178418 h 343407"/>
                  <a:gd name="csX0" fmla="*/ 225 w 586095"/>
                  <a:gd name="csY0" fmla="*/ 175482 h 340471"/>
                  <a:gd name="csX1" fmla="*/ 93094 w 586095"/>
                  <a:gd name="csY1" fmla="*/ 15938 h 340471"/>
                  <a:gd name="csX2" fmla="*/ 224063 w 586095"/>
                  <a:gd name="csY2" fmla="*/ 120713 h 340471"/>
                  <a:gd name="csX3" fmla="*/ 359794 w 586095"/>
                  <a:gd name="csY3" fmla="*/ 11176 h 340471"/>
                  <a:gd name="csX4" fmla="*/ 466950 w 586095"/>
                  <a:gd name="csY4" fmla="*/ 118332 h 340471"/>
                  <a:gd name="csX5" fmla="*/ 586013 w 586095"/>
                  <a:gd name="csY5" fmla="*/ 1651 h 340471"/>
                  <a:gd name="csX6" fmla="*/ 483619 w 586095"/>
                  <a:gd name="csY6" fmla="*/ 225488 h 340471"/>
                  <a:gd name="csX7" fmla="*/ 357413 w 586095"/>
                  <a:gd name="csY7" fmla="*/ 323120 h 340471"/>
                  <a:gd name="csX8" fmla="*/ 240731 w 586095"/>
                  <a:gd name="csY8" fmla="*/ 237395 h 340471"/>
                  <a:gd name="csX9" fmla="*/ 119288 w 586095"/>
                  <a:gd name="csY9" fmla="*/ 339788 h 340471"/>
                  <a:gd name="csX10" fmla="*/ 225 w 586095"/>
                  <a:gd name="csY10" fmla="*/ 175482 h 340471"/>
                  <a:gd name="csX0" fmla="*/ 225 w 492005"/>
                  <a:gd name="csY0" fmla="*/ 164307 h 329296"/>
                  <a:gd name="csX1" fmla="*/ 93094 w 492005"/>
                  <a:gd name="csY1" fmla="*/ 4763 h 329296"/>
                  <a:gd name="csX2" fmla="*/ 224063 w 492005"/>
                  <a:gd name="csY2" fmla="*/ 109538 h 329296"/>
                  <a:gd name="csX3" fmla="*/ 359794 w 492005"/>
                  <a:gd name="csY3" fmla="*/ 1 h 329296"/>
                  <a:gd name="csX4" fmla="*/ 466950 w 492005"/>
                  <a:gd name="csY4" fmla="*/ 107157 h 329296"/>
                  <a:gd name="csX5" fmla="*/ 483619 w 492005"/>
                  <a:gd name="csY5" fmla="*/ 214313 h 329296"/>
                  <a:gd name="csX6" fmla="*/ 357413 w 492005"/>
                  <a:gd name="csY6" fmla="*/ 311945 h 329296"/>
                  <a:gd name="csX7" fmla="*/ 240731 w 492005"/>
                  <a:gd name="csY7" fmla="*/ 226220 h 329296"/>
                  <a:gd name="csX8" fmla="*/ 119288 w 492005"/>
                  <a:gd name="csY8" fmla="*/ 328613 h 329296"/>
                  <a:gd name="csX9" fmla="*/ 225 w 492005"/>
                  <a:gd name="csY9" fmla="*/ 164307 h 329296"/>
                  <a:gd name="csX0" fmla="*/ 225 w 476431"/>
                  <a:gd name="csY0" fmla="*/ 164307 h 329296"/>
                  <a:gd name="csX1" fmla="*/ 93094 w 476431"/>
                  <a:gd name="csY1" fmla="*/ 4763 h 329296"/>
                  <a:gd name="csX2" fmla="*/ 224063 w 476431"/>
                  <a:gd name="csY2" fmla="*/ 109538 h 329296"/>
                  <a:gd name="csX3" fmla="*/ 359794 w 476431"/>
                  <a:gd name="csY3" fmla="*/ 1 h 329296"/>
                  <a:gd name="csX4" fmla="*/ 466950 w 476431"/>
                  <a:gd name="csY4" fmla="*/ 107157 h 329296"/>
                  <a:gd name="csX5" fmla="*/ 458718 w 476431"/>
                  <a:gd name="csY5" fmla="*/ 251585 h 329296"/>
                  <a:gd name="csX6" fmla="*/ 357413 w 476431"/>
                  <a:gd name="csY6" fmla="*/ 311945 h 329296"/>
                  <a:gd name="csX7" fmla="*/ 240731 w 476431"/>
                  <a:gd name="csY7" fmla="*/ 226220 h 329296"/>
                  <a:gd name="csX8" fmla="*/ 119288 w 476431"/>
                  <a:gd name="csY8" fmla="*/ 328613 h 329296"/>
                  <a:gd name="csX9" fmla="*/ 225 w 476431"/>
                  <a:gd name="csY9" fmla="*/ 164307 h 329296"/>
                  <a:gd name="csX0" fmla="*/ 225 w 458720"/>
                  <a:gd name="csY0" fmla="*/ 167140 h 332129"/>
                  <a:gd name="csX1" fmla="*/ 93094 w 458720"/>
                  <a:gd name="csY1" fmla="*/ 7596 h 332129"/>
                  <a:gd name="csX2" fmla="*/ 224063 w 458720"/>
                  <a:gd name="csY2" fmla="*/ 112371 h 332129"/>
                  <a:gd name="csX3" fmla="*/ 359794 w 458720"/>
                  <a:gd name="csY3" fmla="*/ 2834 h 332129"/>
                  <a:gd name="csX4" fmla="*/ 458718 w 458720"/>
                  <a:gd name="csY4" fmla="*/ 254418 h 332129"/>
                  <a:gd name="csX5" fmla="*/ 357413 w 458720"/>
                  <a:gd name="csY5" fmla="*/ 314778 h 332129"/>
                  <a:gd name="csX6" fmla="*/ 240731 w 458720"/>
                  <a:gd name="csY6" fmla="*/ 229053 h 332129"/>
                  <a:gd name="csX7" fmla="*/ 119288 w 458720"/>
                  <a:gd name="csY7" fmla="*/ 331446 h 332129"/>
                  <a:gd name="csX8" fmla="*/ 225 w 458720"/>
                  <a:gd name="csY8" fmla="*/ 167140 h 332129"/>
                  <a:gd name="csX0" fmla="*/ 225 w 460259"/>
                  <a:gd name="csY0" fmla="*/ 181828 h 346817"/>
                  <a:gd name="csX1" fmla="*/ 93094 w 460259"/>
                  <a:gd name="csY1" fmla="*/ 22284 h 346817"/>
                  <a:gd name="csX2" fmla="*/ 224063 w 460259"/>
                  <a:gd name="csY2" fmla="*/ 127059 h 346817"/>
                  <a:gd name="csX3" fmla="*/ 404619 w 460259"/>
                  <a:gd name="csY3" fmla="*/ 2614 h 346817"/>
                  <a:gd name="csX4" fmla="*/ 458718 w 460259"/>
                  <a:gd name="csY4" fmla="*/ 269106 h 346817"/>
                  <a:gd name="csX5" fmla="*/ 357413 w 460259"/>
                  <a:gd name="csY5" fmla="*/ 329466 h 346817"/>
                  <a:gd name="csX6" fmla="*/ 240731 w 460259"/>
                  <a:gd name="csY6" fmla="*/ 243741 h 346817"/>
                  <a:gd name="csX7" fmla="*/ 119288 w 460259"/>
                  <a:gd name="csY7" fmla="*/ 346134 h 346817"/>
                  <a:gd name="csX8" fmla="*/ 225 w 460259"/>
                  <a:gd name="csY8" fmla="*/ 181828 h 346817"/>
                  <a:gd name="csX0" fmla="*/ 225 w 469899"/>
                  <a:gd name="csY0" fmla="*/ 180936 h 345925"/>
                  <a:gd name="csX1" fmla="*/ 93094 w 469899"/>
                  <a:gd name="csY1" fmla="*/ 21392 h 345925"/>
                  <a:gd name="csX2" fmla="*/ 224063 w 469899"/>
                  <a:gd name="csY2" fmla="*/ 126167 h 345925"/>
                  <a:gd name="csX3" fmla="*/ 404619 w 469899"/>
                  <a:gd name="csY3" fmla="*/ 1722 h 345925"/>
                  <a:gd name="csX4" fmla="*/ 468678 w 469899"/>
                  <a:gd name="csY4" fmla="*/ 238398 h 345925"/>
                  <a:gd name="csX5" fmla="*/ 357413 w 469899"/>
                  <a:gd name="csY5" fmla="*/ 328574 h 345925"/>
                  <a:gd name="csX6" fmla="*/ 240731 w 469899"/>
                  <a:gd name="csY6" fmla="*/ 242849 h 345925"/>
                  <a:gd name="csX7" fmla="*/ 119288 w 469899"/>
                  <a:gd name="csY7" fmla="*/ 345242 h 345925"/>
                  <a:gd name="csX8" fmla="*/ 225 w 469899"/>
                  <a:gd name="csY8" fmla="*/ 180936 h 345925"/>
                  <a:gd name="csX0" fmla="*/ 225 w 495613"/>
                  <a:gd name="csY0" fmla="*/ 166180 h 331169"/>
                  <a:gd name="csX1" fmla="*/ 93094 w 495613"/>
                  <a:gd name="csY1" fmla="*/ 6636 h 331169"/>
                  <a:gd name="csX2" fmla="*/ 224063 w 495613"/>
                  <a:gd name="csY2" fmla="*/ 111411 h 331169"/>
                  <a:gd name="csX3" fmla="*/ 474346 w 495613"/>
                  <a:gd name="csY3" fmla="*/ 1876 h 331169"/>
                  <a:gd name="csX4" fmla="*/ 468678 w 495613"/>
                  <a:gd name="csY4" fmla="*/ 223642 h 331169"/>
                  <a:gd name="csX5" fmla="*/ 357413 w 495613"/>
                  <a:gd name="csY5" fmla="*/ 313818 h 331169"/>
                  <a:gd name="csX6" fmla="*/ 240731 w 495613"/>
                  <a:gd name="csY6" fmla="*/ 228093 h 331169"/>
                  <a:gd name="csX7" fmla="*/ 119288 w 495613"/>
                  <a:gd name="csY7" fmla="*/ 330486 h 331169"/>
                  <a:gd name="csX8" fmla="*/ 225 w 495613"/>
                  <a:gd name="csY8" fmla="*/ 166180 h 331169"/>
                  <a:gd name="csX0" fmla="*/ 225 w 485747"/>
                  <a:gd name="csY0" fmla="*/ 173552 h 338541"/>
                  <a:gd name="csX1" fmla="*/ 93094 w 485747"/>
                  <a:gd name="csY1" fmla="*/ 14008 h 338541"/>
                  <a:gd name="csX2" fmla="*/ 224063 w 485747"/>
                  <a:gd name="csY2" fmla="*/ 118783 h 338541"/>
                  <a:gd name="csX3" fmla="*/ 459404 w 485747"/>
                  <a:gd name="csY3" fmla="*/ 1794 h 338541"/>
                  <a:gd name="csX4" fmla="*/ 468678 w 485747"/>
                  <a:gd name="csY4" fmla="*/ 231014 h 338541"/>
                  <a:gd name="csX5" fmla="*/ 357413 w 485747"/>
                  <a:gd name="csY5" fmla="*/ 321190 h 338541"/>
                  <a:gd name="csX6" fmla="*/ 240731 w 485747"/>
                  <a:gd name="csY6" fmla="*/ 235465 h 338541"/>
                  <a:gd name="csX7" fmla="*/ 119288 w 485747"/>
                  <a:gd name="csY7" fmla="*/ 337858 h 338541"/>
                  <a:gd name="csX8" fmla="*/ 225 w 485747"/>
                  <a:gd name="csY8" fmla="*/ 173552 h 338541"/>
                  <a:gd name="csX0" fmla="*/ 225 w 475306"/>
                  <a:gd name="csY0" fmla="*/ 209977 h 374966"/>
                  <a:gd name="csX1" fmla="*/ 93094 w 475306"/>
                  <a:gd name="csY1" fmla="*/ 50433 h 374966"/>
                  <a:gd name="csX2" fmla="*/ 224063 w 475306"/>
                  <a:gd name="csY2" fmla="*/ 155208 h 374966"/>
                  <a:gd name="csX3" fmla="*/ 459404 w 475306"/>
                  <a:gd name="csY3" fmla="*/ 38219 h 374966"/>
                  <a:gd name="csX4" fmla="*/ 468678 w 475306"/>
                  <a:gd name="csY4" fmla="*/ 267439 h 374966"/>
                  <a:gd name="csX5" fmla="*/ 357413 w 475306"/>
                  <a:gd name="csY5" fmla="*/ 357615 h 374966"/>
                  <a:gd name="csX6" fmla="*/ 240731 w 475306"/>
                  <a:gd name="csY6" fmla="*/ 271890 h 374966"/>
                  <a:gd name="csX7" fmla="*/ 119288 w 475306"/>
                  <a:gd name="csY7" fmla="*/ 374283 h 374966"/>
                  <a:gd name="csX8" fmla="*/ 225 w 475306"/>
                  <a:gd name="csY8" fmla="*/ 209977 h 374966"/>
                  <a:gd name="csX0" fmla="*/ 225 w 496063"/>
                  <a:gd name="csY0" fmla="*/ 196563 h 361552"/>
                  <a:gd name="csX1" fmla="*/ 93094 w 496063"/>
                  <a:gd name="csY1" fmla="*/ 37019 h 361552"/>
                  <a:gd name="csX2" fmla="*/ 224063 w 496063"/>
                  <a:gd name="csY2" fmla="*/ 141794 h 361552"/>
                  <a:gd name="csX3" fmla="*/ 494268 w 496063"/>
                  <a:gd name="csY3" fmla="*/ 39711 h 361552"/>
                  <a:gd name="csX4" fmla="*/ 468678 w 496063"/>
                  <a:gd name="csY4" fmla="*/ 254025 h 361552"/>
                  <a:gd name="csX5" fmla="*/ 357413 w 496063"/>
                  <a:gd name="csY5" fmla="*/ 344201 h 361552"/>
                  <a:gd name="csX6" fmla="*/ 240731 w 496063"/>
                  <a:gd name="csY6" fmla="*/ 258476 h 361552"/>
                  <a:gd name="csX7" fmla="*/ 119288 w 496063"/>
                  <a:gd name="csY7" fmla="*/ 360869 h 361552"/>
                  <a:gd name="csX8" fmla="*/ 225 w 496063"/>
                  <a:gd name="csY8" fmla="*/ 196563 h 3615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496063" h="361552">
                    <a:moveTo>
                      <a:pt x="225" y="196563"/>
                    </a:moveTo>
                    <a:cubicBezTo>
                      <a:pt x="-4141" y="142588"/>
                      <a:pt x="55788" y="46147"/>
                      <a:pt x="93094" y="37019"/>
                    </a:cubicBezTo>
                    <a:cubicBezTo>
                      <a:pt x="130400" y="27891"/>
                      <a:pt x="157201" y="141345"/>
                      <a:pt x="224063" y="141794"/>
                    </a:cubicBezTo>
                    <a:cubicBezTo>
                      <a:pt x="290925" y="142243"/>
                      <a:pt x="488364" y="-90805"/>
                      <a:pt x="494268" y="39711"/>
                    </a:cubicBezTo>
                    <a:cubicBezTo>
                      <a:pt x="500172" y="170227"/>
                      <a:pt x="491487" y="203277"/>
                      <a:pt x="468678" y="254025"/>
                    </a:cubicBezTo>
                    <a:cubicBezTo>
                      <a:pt x="445869" y="304773"/>
                      <a:pt x="395404" y="343459"/>
                      <a:pt x="357413" y="344201"/>
                    </a:cubicBezTo>
                    <a:cubicBezTo>
                      <a:pt x="319422" y="344943"/>
                      <a:pt x="280418" y="255698"/>
                      <a:pt x="240731" y="258476"/>
                    </a:cubicBezTo>
                    <a:cubicBezTo>
                      <a:pt x="201044" y="261254"/>
                      <a:pt x="157785" y="371188"/>
                      <a:pt x="119288" y="360869"/>
                    </a:cubicBezTo>
                    <a:cubicBezTo>
                      <a:pt x="80791" y="350550"/>
                      <a:pt x="4591" y="250538"/>
                      <a:pt x="225" y="196563"/>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79" name="直角三角形 378">
                <a:extLst>
                  <a:ext uri="{FF2B5EF4-FFF2-40B4-BE49-F238E27FC236}">
                    <a16:creationId xmlns:a16="http://schemas.microsoft.com/office/drawing/2014/main" id="{7F4DAD89-46E6-0D7E-98A6-1B80B7A66781}"/>
                  </a:ext>
                </a:extLst>
              </p:cNvPr>
              <p:cNvSpPr/>
              <p:nvPr/>
            </p:nvSpPr>
            <p:spPr>
              <a:xfrm>
                <a:off x="860953" y="3961885"/>
                <a:ext cx="132651" cy="229337"/>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376" name="楕円 375">
              <a:extLst>
                <a:ext uri="{FF2B5EF4-FFF2-40B4-BE49-F238E27FC236}">
                  <a16:creationId xmlns:a16="http://schemas.microsoft.com/office/drawing/2014/main" id="{8E56ECBF-8B38-3ADB-15B4-BB0C91381566}"/>
                </a:ext>
              </a:extLst>
            </p:cNvPr>
            <p:cNvSpPr/>
            <p:nvPr/>
          </p:nvSpPr>
          <p:spPr>
            <a:xfrm>
              <a:off x="442633" y="4440587"/>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380" name="グループ化 379">
            <a:extLst>
              <a:ext uri="{FF2B5EF4-FFF2-40B4-BE49-F238E27FC236}">
                <a16:creationId xmlns:a16="http://schemas.microsoft.com/office/drawing/2014/main" id="{4FF515E1-E595-ACC6-FDC9-710E97133307}"/>
              </a:ext>
            </a:extLst>
          </p:cNvPr>
          <p:cNvGrpSpPr/>
          <p:nvPr/>
        </p:nvGrpSpPr>
        <p:grpSpPr>
          <a:xfrm>
            <a:off x="1886636" y="4242915"/>
            <a:ext cx="656495" cy="1186277"/>
            <a:chOff x="442633" y="3944679"/>
            <a:chExt cx="656495" cy="1186277"/>
          </a:xfrm>
        </p:grpSpPr>
        <p:grpSp>
          <p:nvGrpSpPr>
            <p:cNvPr id="381" name="グループ化 380">
              <a:extLst>
                <a:ext uri="{FF2B5EF4-FFF2-40B4-BE49-F238E27FC236}">
                  <a16:creationId xmlns:a16="http://schemas.microsoft.com/office/drawing/2014/main" id="{4491CAA7-BA17-2A2F-69C7-B91A1C42D25B}"/>
                </a:ext>
              </a:extLst>
            </p:cNvPr>
            <p:cNvGrpSpPr/>
            <p:nvPr/>
          </p:nvGrpSpPr>
          <p:grpSpPr>
            <a:xfrm>
              <a:off x="484044" y="3944679"/>
              <a:ext cx="573672" cy="603273"/>
              <a:chOff x="442633" y="3857583"/>
              <a:chExt cx="656495" cy="690369"/>
            </a:xfrm>
          </p:grpSpPr>
          <p:sp>
            <p:nvSpPr>
              <p:cNvPr id="383" name="楕円 382">
                <a:extLst>
                  <a:ext uri="{FF2B5EF4-FFF2-40B4-BE49-F238E27FC236}">
                    <a16:creationId xmlns:a16="http://schemas.microsoft.com/office/drawing/2014/main" id="{E49A5D5F-C1DE-1245-8D20-889A5F305C9C}"/>
                  </a:ext>
                </a:extLst>
              </p:cNvPr>
              <p:cNvSpPr/>
              <p:nvPr/>
            </p:nvSpPr>
            <p:spPr>
              <a:xfrm>
                <a:off x="442633" y="3857583"/>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84" name="フリーフォーム: 図形 383">
                <a:extLst>
                  <a:ext uri="{FF2B5EF4-FFF2-40B4-BE49-F238E27FC236}">
                    <a16:creationId xmlns:a16="http://schemas.microsoft.com/office/drawing/2014/main" id="{19C8A243-81C7-4BDE-5487-2CC5B1B667E8}"/>
                  </a:ext>
                </a:extLst>
              </p:cNvPr>
              <p:cNvSpPr/>
              <p:nvPr/>
            </p:nvSpPr>
            <p:spPr>
              <a:xfrm>
                <a:off x="809158" y="4250398"/>
                <a:ext cx="285235" cy="13101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 name="csX0" fmla="*/ 225 w 593876"/>
                  <a:gd name="csY0" fmla="*/ 178418 h 343407"/>
                  <a:gd name="csX1" fmla="*/ 93094 w 593876"/>
                  <a:gd name="csY1" fmla="*/ 18874 h 343407"/>
                  <a:gd name="csX2" fmla="*/ 224063 w 593876"/>
                  <a:gd name="csY2" fmla="*/ 123649 h 343407"/>
                  <a:gd name="csX3" fmla="*/ 359794 w 593876"/>
                  <a:gd name="csY3" fmla="*/ 14112 h 343407"/>
                  <a:gd name="csX4" fmla="*/ 466950 w 593876"/>
                  <a:gd name="csY4" fmla="*/ 121268 h 343407"/>
                  <a:gd name="csX5" fmla="*/ 586013 w 593876"/>
                  <a:gd name="csY5" fmla="*/ 4587 h 343407"/>
                  <a:gd name="csX6" fmla="*/ 571725 w 593876"/>
                  <a:gd name="csY6" fmla="*/ 314149 h 343407"/>
                  <a:gd name="csX7" fmla="*/ 483619 w 593876"/>
                  <a:gd name="csY7" fmla="*/ 228424 h 343407"/>
                  <a:gd name="csX8" fmla="*/ 357413 w 593876"/>
                  <a:gd name="csY8" fmla="*/ 326056 h 343407"/>
                  <a:gd name="csX9" fmla="*/ 240731 w 593876"/>
                  <a:gd name="csY9" fmla="*/ 240331 h 343407"/>
                  <a:gd name="csX10" fmla="*/ 119288 w 593876"/>
                  <a:gd name="csY10" fmla="*/ 342724 h 343407"/>
                  <a:gd name="csX11" fmla="*/ 225 w 593876"/>
                  <a:gd name="csY11" fmla="*/ 178418 h 343407"/>
                  <a:gd name="csX0" fmla="*/ 225 w 586095"/>
                  <a:gd name="csY0" fmla="*/ 175482 h 340471"/>
                  <a:gd name="csX1" fmla="*/ 93094 w 586095"/>
                  <a:gd name="csY1" fmla="*/ 15938 h 340471"/>
                  <a:gd name="csX2" fmla="*/ 224063 w 586095"/>
                  <a:gd name="csY2" fmla="*/ 120713 h 340471"/>
                  <a:gd name="csX3" fmla="*/ 359794 w 586095"/>
                  <a:gd name="csY3" fmla="*/ 11176 h 340471"/>
                  <a:gd name="csX4" fmla="*/ 466950 w 586095"/>
                  <a:gd name="csY4" fmla="*/ 118332 h 340471"/>
                  <a:gd name="csX5" fmla="*/ 586013 w 586095"/>
                  <a:gd name="csY5" fmla="*/ 1651 h 340471"/>
                  <a:gd name="csX6" fmla="*/ 483619 w 586095"/>
                  <a:gd name="csY6" fmla="*/ 225488 h 340471"/>
                  <a:gd name="csX7" fmla="*/ 357413 w 586095"/>
                  <a:gd name="csY7" fmla="*/ 323120 h 340471"/>
                  <a:gd name="csX8" fmla="*/ 240731 w 586095"/>
                  <a:gd name="csY8" fmla="*/ 237395 h 340471"/>
                  <a:gd name="csX9" fmla="*/ 119288 w 586095"/>
                  <a:gd name="csY9" fmla="*/ 339788 h 340471"/>
                  <a:gd name="csX10" fmla="*/ 225 w 586095"/>
                  <a:gd name="csY10" fmla="*/ 175482 h 340471"/>
                  <a:gd name="csX0" fmla="*/ 225 w 492005"/>
                  <a:gd name="csY0" fmla="*/ 164307 h 329296"/>
                  <a:gd name="csX1" fmla="*/ 93094 w 492005"/>
                  <a:gd name="csY1" fmla="*/ 4763 h 329296"/>
                  <a:gd name="csX2" fmla="*/ 224063 w 492005"/>
                  <a:gd name="csY2" fmla="*/ 109538 h 329296"/>
                  <a:gd name="csX3" fmla="*/ 359794 w 492005"/>
                  <a:gd name="csY3" fmla="*/ 1 h 329296"/>
                  <a:gd name="csX4" fmla="*/ 466950 w 492005"/>
                  <a:gd name="csY4" fmla="*/ 107157 h 329296"/>
                  <a:gd name="csX5" fmla="*/ 483619 w 492005"/>
                  <a:gd name="csY5" fmla="*/ 214313 h 329296"/>
                  <a:gd name="csX6" fmla="*/ 357413 w 492005"/>
                  <a:gd name="csY6" fmla="*/ 311945 h 329296"/>
                  <a:gd name="csX7" fmla="*/ 240731 w 492005"/>
                  <a:gd name="csY7" fmla="*/ 226220 h 329296"/>
                  <a:gd name="csX8" fmla="*/ 119288 w 492005"/>
                  <a:gd name="csY8" fmla="*/ 328613 h 329296"/>
                  <a:gd name="csX9" fmla="*/ 225 w 492005"/>
                  <a:gd name="csY9" fmla="*/ 164307 h 329296"/>
                  <a:gd name="csX0" fmla="*/ 225 w 476431"/>
                  <a:gd name="csY0" fmla="*/ 164307 h 329296"/>
                  <a:gd name="csX1" fmla="*/ 93094 w 476431"/>
                  <a:gd name="csY1" fmla="*/ 4763 h 329296"/>
                  <a:gd name="csX2" fmla="*/ 224063 w 476431"/>
                  <a:gd name="csY2" fmla="*/ 109538 h 329296"/>
                  <a:gd name="csX3" fmla="*/ 359794 w 476431"/>
                  <a:gd name="csY3" fmla="*/ 1 h 329296"/>
                  <a:gd name="csX4" fmla="*/ 466950 w 476431"/>
                  <a:gd name="csY4" fmla="*/ 107157 h 329296"/>
                  <a:gd name="csX5" fmla="*/ 458718 w 476431"/>
                  <a:gd name="csY5" fmla="*/ 251585 h 329296"/>
                  <a:gd name="csX6" fmla="*/ 357413 w 476431"/>
                  <a:gd name="csY6" fmla="*/ 311945 h 329296"/>
                  <a:gd name="csX7" fmla="*/ 240731 w 476431"/>
                  <a:gd name="csY7" fmla="*/ 226220 h 329296"/>
                  <a:gd name="csX8" fmla="*/ 119288 w 476431"/>
                  <a:gd name="csY8" fmla="*/ 328613 h 329296"/>
                  <a:gd name="csX9" fmla="*/ 225 w 476431"/>
                  <a:gd name="csY9" fmla="*/ 164307 h 329296"/>
                  <a:gd name="csX0" fmla="*/ 225 w 458720"/>
                  <a:gd name="csY0" fmla="*/ 167140 h 332129"/>
                  <a:gd name="csX1" fmla="*/ 93094 w 458720"/>
                  <a:gd name="csY1" fmla="*/ 7596 h 332129"/>
                  <a:gd name="csX2" fmla="*/ 224063 w 458720"/>
                  <a:gd name="csY2" fmla="*/ 112371 h 332129"/>
                  <a:gd name="csX3" fmla="*/ 359794 w 458720"/>
                  <a:gd name="csY3" fmla="*/ 2834 h 332129"/>
                  <a:gd name="csX4" fmla="*/ 458718 w 458720"/>
                  <a:gd name="csY4" fmla="*/ 254418 h 332129"/>
                  <a:gd name="csX5" fmla="*/ 357413 w 458720"/>
                  <a:gd name="csY5" fmla="*/ 314778 h 332129"/>
                  <a:gd name="csX6" fmla="*/ 240731 w 458720"/>
                  <a:gd name="csY6" fmla="*/ 229053 h 332129"/>
                  <a:gd name="csX7" fmla="*/ 119288 w 458720"/>
                  <a:gd name="csY7" fmla="*/ 331446 h 332129"/>
                  <a:gd name="csX8" fmla="*/ 225 w 458720"/>
                  <a:gd name="csY8" fmla="*/ 167140 h 332129"/>
                  <a:gd name="csX0" fmla="*/ 225 w 460259"/>
                  <a:gd name="csY0" fmla="*/ 181828 h 346817"/>
                  <a:gd name="csX1" fmla="*/ 93094 w 460259"/>
                  <a:gd name="csY1" fmla="*/ 22284 h 346817"/>
                  <a:gd name="csX2" fmla="*/ 224063 w 460259"/>
                  <a:gd name="csY2" fmla="*/ 127059 h 346817"/>
                  <a:gd name="csX3" fmla="*/ 404619 w 460259"/>
                  <a:gd name="csY3" fmla="*/ 2614 h 346817"/>
                  <a:gd name="csX4" fmla="*/ 458718 w 460259"/>
                  <a:gd name="csY4" fmla="*/ 269106 h 346817"/>
                  <a:gd name="csX5" fmla="*/ 357413 w 460259"/>
                  <a:gd name="csY5" fmla="*/ 329466 h 346817"/>
                  <a:gd name="csX6" fmla="*/ 240731 w 460259"/>
                  <a:gd name="csY6" fmla="*/ 243741 h 346817"/>
                  <a:gd name="csX7" fmla="*/ 119288 w 460259"/>
                  <a:gd name="csY7" fmla="*/ 346134 h 346817"/>
                  <a:gd name="csX8" fmla="*/ 225 w 460259"/>
                  <a:gd name="csY8" fmla="*/ 181828 h 346817"/>
                  <a:gd name="csX0" fmla="*/ 225 w 469899"/>
                  <a:gd name="csY0" fmla="*/ 180936 h 345925"/>
                  <a:gd name="csX1" fmla="*/ 93094 w 469899"/>
                  <a:gd name="csY1" fmla="*/ 21392 h 345925"/>
                  <a:gd name="csX2" fmla="*/ 224063 w 469899"/>
                  <a:gd name="csY2" fmla="*/ 126167 h 345925"/>
                  <a:gd name="csX3" fmla="*/ 404619 w 469899"/>
                  <a:gd name="csY3" fmla="*/ 1722 h 345925"/>
                  <a:gd name="csX4" fmla="*/ 468678 w 469899"/>
                  <a:gd name="csY4" fmla="*/ 238398 h 345925"/>
                  <a:gd name="csX5" fmla="*/ 357413 w 469899"/>
                  <a:gd name="csY5" fmla="*/ 328574 h 345925"/>
                  <a:gd name="csX6" fmla="*/ 240731 w 469899"/>
                  <a:gd name="csY6" fmla="*/ 242849 h 345925"/>
                  <a:gd name="csX7" fmla="*/ 119288 w 469899"/>
                  <a:gd name="csY7" fmla="*/ 345242 h 345925"/>
                  <a:gd name="csX8" fmla="*/ 225 w 469899"/>
                  <a:gd name="csY8" fmla="*/ 180936 h 345925"/>
                  <a:gd name="csX0" fmla="*/ 225 w 495613"/>
                  <a:gd name="csY0" fmla="*/ 166180 h 331169"/>
                  <a:gd name="csX1" fmla="*/ 93094 w 495613"/>
                  <a:gd name="csY1" fmla="*/ 6636 h 331169"/>
                  <a:gd name="csX2" fmla="*/ 224063 w 495613"/>
                  <a:gd name="csY2" fmla="*/ 111411 h 331169"/>
                  <a:gd name="csX3" fmla="*/ 474346 w 495613"/>
                  <a:gd name="csY3" fmla="*/ 1876 h 331169"/>
                  <a:gd name="csX4" fmla="*/ 468678 w 495613"/>
                  <a:gd name="csY4" fmla="*/ 223642 h 331169"/>
                  <a:gd name="csX5" fmla="*/ 357413 w 495613"/>
                  <a:gd name="csY5" fmla="*/ 313818 h 331169"/>
                  <a:gd name="csX6" fmla="*/ 240731 w 495613"/>
                  <a:gd name="csY6" fmla="*/ 228093 h 331169"/>
                  <a:gd name="csX7" fmla="*/ 119288 w 495613"/>
                  <a:gd name="csY7" fmla="*/ 330486 h 331169"/>
                  <a:gd name="csX8" fmla="*/ 225 w 495613"/>
                  <a:gd name="csY8" fmla="*/ 166180 h 331169"/>
                  <a:gd name="csX0" fmla="*/ 225 w 485747"/>
                  <a:gd name="csY0" fmla="*/ 173552 h 338541"/>
                  <a:gd name="csX1" fmla="*/ 93094 w 485747"/>
                  <a:gd name="csY1" fmla="*/ 14008 h 338541"/>
                  <a:gd name="csX2" fmla="*/ 224063 w 485747"/>
                  <a:gd name="csY2" fmla="*/ 118783 h 338541"/>
                  <a:gd name="csX3" fmla="*/ 459404 w 485747"/>
                  <a:gd name="csY3" fmla="*/ 1794 h 338541"/>
                  <a:gd name="csX4" fmla="*/ 468678 w 485747"/>
                  <a:gd name="csY4" fmla="*/ 231014 h 338541"/>
                  <a:gd name="csX5" fmla="*/ 357413 w 485747"/>
                  <a:gd name="csY5" fmla="*/ 321190 h 338541"/>
                  <a:gd name="csX6" fmla="*/ 240731 w 485747"/>
                  <a:gd name="csY6" fmla="*/ 235465 h 338541"/>
                  <a:gd name="csX7" fmla="*/ 119288 w 485747"/>
                  <a:gd name="csY7" fmla="*/ 337858 h 338541"/>
                  <a:gd name="csX8" fmla="*/ 225 w 485747"/>
                  <a:gd name="csY8" fmla="*/ 173552 h 338541"/>
                  <a:gd name="csX0" fmla="*/ 225 w 475306"/>
                  <a:gd name="csY0" fmla="*/ 209977 h 374966"/>
                  <a:gd name="csX1" fmla="*/ 93094 w 475306"/>
                  <a:gd name="csY1" fmla="*/ 50433 h 374966"/>
                  <a:gd name="csX2" fmla="*/ 224063 w 475306"/>
                  <a:gd name="csY2" fmla="*/ 155208 h 374966"/>
                  <a:gd name="csX3" fmla="*/ 459404 w 475306"/>
                  <a:gd name="csY3" fmla="*/ 38219 h 374966"/>
                  <a:gd name="csX4" fmla="*/ 468678 w 475306"/>
                  <a:gd name="csY4" fmla="*/ 267439 h 374966"/>
                  <a:gd name="csX5" fmla="*/ 357413 w 475306"/>
                  <a:gd name="csY5" fmla="*/ 357615 h 374966"/>
                  <a:gd name="csX6" fmla="*/ 240731 w 475306"/>
                  <a:gd name="csY6" fmla="*/ 271890 h 374966"/>
                  <a:gd name="csX7" fmla="*/ 119288 w 475306"/>
                  <a:gd name="csY7" fmla="*/ 374283 h 374966"/>
                  <a:gd name="csX8" fmla="*/ 225 w 475306"/>
                  <a:gd name="csY8" fmla="*/ 209977 h 374966"/>
                  <a:gd name="csX0" fmla="*/ 225 w 496063"/>
                  <a:gd name="csY0" fmla="*/ 196563 h 361552"/>
                  <a:gd name="csX1" fmla="*/ 93094 w 496063"/>
                  <a:gd name="csY1" fmla="*/ 37019 h 361552"/>
                  <a:gd name="csX2" fmla="*/ 224063 w 496063"/>
                  <a:gd name="csY2" fmla="*/ 141794 h 361552"/>
                  <a:gd name="csX3" fmla="*/ 494268 w 496063"/>
                  <a:gd name="csY3" fmla="*/ 39711 h 361552"/>
                  <a:gd name="csX4" fmla="*/ 468678 w 496063"/>
                  <a:gd name="csY4" fmla="*/ 254025 h 361552"/>
                  <a:gd name="csX5" fmla="*/ 357413 w 496063"/>
                  <a:gd name="csY5" fmla="*/ 344201 h 361552"/>
                  <a:gd name="csX6" fmla="*/ 240731 w 496063"/>
                  <a:gd name="csY6" fmla="*/ 258476 h 361552"/>
                  <a:gd name="csX7" fmla="*/ 119288 w 496063"/>
                  <a:gd name="csY7" fmla="*/ 360869 h 361552"/>
                  <a:gd name="csX8" fmla="*/ 225 w 496063"/>
                  <a:gd name="csY8" fmla="*/ 196563 h 3615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496063" h="361552">
                    <a:moveTo>
                      <a:pt x="225" y="196563"/>
                    </a:moveTo>
                    <a:cubicBezTo>
                      <a:pt x="-4141" y="142588"/>
                      <a:pt x="55788" y="46147"/>
                      <a:pt x="93094" y="37019"/>
                    </a:cubicBezTo>
                    <a:cubicBezTo>
                      <a:pt x="130400" y="27891"/>
                      <a:pt x="157201" y="141345"/>
                      <a:pt x="224063" y="141794"/>
                    </a:cubicBezTo>
                    <a:cubicBezTo>
                      <a:pt x="290925" y="142243"/>
                      <a:pt x="488364" y="-90805"/>
                      <a:pt x="494268" y="39711"/>
                    </a:cubicBezTo>
                    <a:cubicBezTo>
                      <a:pt x="500172" y="170227"/>
                      <a:pt x="491487" y="203277"/>
                      <a:pt x="468678" y="254025"/>
                    </a:cubicBezTo>
                    <a:cubicBezTo>
                      <a:pt x="445869" y="304773"/>
                      <a:pt x="395404" y="343459"/>
                      <a:pt x="357413" y="344201"/>
                    </a:cubicBezTo>
                    <a:cubicBezTo>
                      <a:pt x="319422" y="344943"/>
                      <a:pt x="280418" y="255698"/>
                      <a:pt x="240731" y="258476"/>
                    </a:cubicBezTo>
                    <a:cubicBezTo>
                      <a:pt x="201044" y="261254"/>
                      <a:pt x="157785" y="371188"/>
                      <a:pt x="119288" y="360869"/>
                    </a:cubicBezTo>
                    <a:cubicBezTo>
                      <a:pt x="80791" y="350550"/>
                      <a:pt x="4591" y="250538"/>
                      <a:pt x="225" y="196563"/>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85" name="直角三角形 384">
                <a:extLst>
                  <a:ext uri="{FF2B5EF4-FFF2-40B4-BE49-F238E27FC236}">
                    <a16:creationId xmlns:a16="http://schemas.microsoft.com/office/drawing/2014/main" id="{245A6658-9F3A-84A2-93DE-0183104668F6}"/>
                  </a:ext>
                </a:extLst>
              </p:cNvPr>
              <p:cNvSpPr/>
              <p:nvPr/>
            </p:nvSpPr>
            <p:spPr>
              <a:xfrm>
                <a:off x="860953" y="3961885"/>
                <a:ext cx="132651" cy="229337"/>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382" name="楕円 381">
              <a:extLst>
                <a:ext uri="{FF2B5EF4-FFF2-40B4-BE49-F238E27FC236}">
                  <a16:creationId xmlns:a16="http://schemas.microsoft.com/office/drawing/2014/main" id="{BC03C4B6-6C22-E7BA-D8BC-AA4F9EBDF548}"/>
                </a:ext>
              </a:extLst>
            </p:cNvPr>
            <p:cNvSpPr/>
            <p:nvPr/>
          </p:nvSpPr>
          <p:spPr>
            <a:xfrm>
              <a:off x="442633" y="4440587"/>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386" name="グループ化 385">
            <a:extLst>
              <a:ext uri="{FF2B5EF4-FFF2-40B4-BE49-F238E27FC236}">
                <a16:creationId xmlns:a16="http://schemas.microsoft.com/office/drawing/2014/main" id="{A1225E37-C28A-57C4-B463-E720DD0C8818}"/>
              </a:ext>
            </a:extLst>
          </p:cNvPr>
          <p:cNvGrpSpPr/>
          <p:nvPr/>
        </p:nvGrpSpPr>
        <p:grpSpPr>
          <a:xfrm flipH="1">
            <a:off x="2751560" y="4223860"/>
            <a:ext cx="644793" cy="1186277"/>
            <a:chOff x="442633" y="3944679"/>
            <a:chExt cx="656495" cy="1186277"/>
          </a:xfrm>
        </p:grpSpPr>
        <p:grpSp>
          <p:nvGrpSpPr>
            <p:cNvPr id="387" name="グループ化 386">
              <a:extLst>
                <a:ext uri="{FF2B5EF4-FFF2-40B4-BE49-F238E27FC236}">
                  <a16:creationId xmlns:a16="http://schemas.microsoft.com/office/drawing/2014/main" id="{61CCEEA4-50B7-9C07-362B-6303D7C05904}"/>
                </a:ext>
              </a:extLst>
            </p:cNvPr>
            <p:cNvGrpSpPr/>
            <p:nvPr/>
          </p:nvGrpSpPr>
          <p:grpSpPr>
            <a:xfrm>
              <a:off x="484044" y="3944679"/>
              <a:ext cx="573672" cy="603273"/>
              <a:chOff x="442633" y="3857583"/>
              <a:chExt cx="656495" cy="690369"/>
            </a:xfrm>
          </p:grpSpPr>
          <p:sp>
            <p:nvSpPr>
              <p:cNvPr id="389" name="楕円 388">
                <a:extLst>
                  <a:ext uri="{FF2B5EF4-FFF2-40B4-BE49-F238E27FC236}">
                    <a16:creationId xmlns:a16="http://schemas.microsoft.com/office/drawing/2014/main" id="{D3872ACC-80AE-8597-1A32-AFE894DCA51A}"/>
                  </a:ext>
                </a:extLst>
              </p:cNvPr>
              <p:cNvSpPr/>
              <p:nvPr/>
            </p:nvSpPr>
            <p:spPr>
              <a:xfrm>
                <a:off x="442633" y="3857583"/>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90" name="フリーフォーム: 図形 389">
                <a:extLst>
                  <a:ext uri="{FF2B5EF4-FFF2-40B4-BE49-F238E27FC236}">
                    <a16:creationId xmlns:a16="http://schemas.microsoft.com/office/drawing/2014/main" id="{CEBC791D-8031-CE4A-C159-9662726B6973}"/>
                  </a:ext>
                </a:extLst>
              </p:cNvPr>
              <p:cNvSpPr/>
              <p:nvPr/>
            </p:nvSpPr>
            <p:spPr>
              <a:xfrm>
                <a:off x="809158" y="4250398"/>
                <a:ext cx="285235" cy="13101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 name="csX0" fmla="*/ 225 w 593876"/>
                  <a:gd name="csY0" fmla="*/ 178418 h 343407"/>
                  <a:gd name="csX1" fmla="*/ 93094 w 593876"/>
                  <a:gd name="csY1" fmla="*/ 18874 h 343407"/>
                  <a:gd name="csX2" fmla="*/ 224063 w 593876"/>
                  <a:gd name="csY2" fmla="*/ 123649 h 343407"/>
                  <a:gd name="csX3" fmla="*/ 359794 w 593876"/>
                  <a:gd name="csY3" fmla="*/ 14112 h 343407"/>
                  <a:gd name="csX4" fmla="*/ 466950 w 593876"/>
                  <a:gd name="csY4" fmla="*/ 121268 h 343407"/>
                  <a:gd name="csX5" fmla="*/ 586013 w 593876"/>
                  <a:gd name="csY5" fmla="*/ 4587 h 343407"/>
                  <a:gd name="csX6" fmla="*/ 571725 w 593876"/>
                  <a:gd name="csY6" fmla="*/ 314149 h 343407"/>
                  <a:gd name="csX7" fmla="*/ 483619 w 593876"/>
                  <a:gd name="csY7" fmla="*/ 228424 h 343407"/>
                  <a:gd name="csX8" fmla="*/ 357413 w 593876"/>
                  <a:gd name="csY8" fmla="*/ 326056 h 343407"/>
                  <a:gd name="csX9" fmla="*/ 240731 w 593876"/>
                  <a:gd name="csY9" fmla="*/ 240331 h 343407"/>
                  <a:gd name="csX10" fmla="*/ 119288 w 593876"/>
                  <a:gd name="csY10" fmla="*/ 342724 h 343407"/>
                  <a:gd name="csX11" fmla="*/ 225 w 593876"/>
                  <a:gd name="csY11" fmla="*/ 178418 h 343407"/>
                  <a:gd name="csX0" fmla="*/ 225 w 586095"/>
                  <a:gd name="csY0" fmla="*/ 175482 h 340471"/>
                  <a:gd name="csX1" fmla="*/ 93094 w 586095"/>
                  <a:gd name="csY1" fmla="*/ 15938 h 340471"/>
                  <a:gd name="csX2" fmla="*/ 224063 w 586095"/>
                  <a:gd name="csY2" fmla="*/ 120713 h 340471"/>
                  <a:gd name="csX3" fmla="*/ 359794 w 586095"/>
                  <a:gd name="csY3" fmla="*/ 11176 h 340471"/>
                  <a:gd name="csX4" fmla="*/ 466950 w 586095"/>
                  <a:gd name="csY4" fmla="*/ 118332 h 340471"/>
                  <a:gd name="csX5" fmla="*/ 586013 w 586095"/>
                  <a:gd name="csY5" fmla="*/ 1651 h 340471"/>
                  <a:gd name="csX6" fmla="*/ 483619 w 586095"/>
                  <a:gd name="csY6" fmla="*/ 225488 h 340471"/>
                  <a:gd name="csX7" fmla="*/ 357413 w 586095"/>
                  <a:gd name="csY7" fmla="*/ 323120 h 340471"/>
                  <a:gd name="csX8" fmla="*/ 240731 w 586095"/>
                  <a:gd name="csY8" fmla="*/ 237395 h 340471"/>
                  <a:gd name="csX9" fmla="*/ 119288 w 586095"/>
                  <a:gd name="csY9" fmla="*/ 339788 h 340471"/>
                  <a:gd name="csX10" fmla="*/ 225 w 586095"/>
                  <a:gd name="csY10" fmla="*/ 175482 h 340471"/>
                  <a:gd name="csX0" fmla="*/ 225 w 492005"/>
                  <a:gd name="csY0" fmla="*/ 164307 h 329296"/>
                  <a:gd name="csX1" fmla="*/ 93094 w 492005"/>
                  <a:gd name="csY1" fmla="*/ 4763 h 329296"/>
                  <a:gd name="csX2" fmla="*/ 224063 w 492005"/>
                  <a:gd name="csY2" fmla="*/ 109538 h 329296"/>
                  <a:gd name="csX3" fmla="*/ 359794 w 492005"/>
                  <a:gd name="csY3" fmla="*/ 1 h 329296"/>
                  <a:gd name="csX4" fmla="*/ 466950 w 492005"/>
                  <a:gd name="csY4" fmla="*/ 107157 h 329296"/>
                  <a:gd name="csX5" fmla="*/ 483619 w 492005"/>
                  <a:gd name="csY5" fmla="*/ 214313 h 329296"/>
                  <a:gd name="csX6" fmla="*/ 357413 w 492005"/>
                  <a:gd name="csY6" fmla="*/ 311945 h 329296"/>
                  <a:gd name="csX7" fmla="*/ 240731 w 492005"/>
                  <a:gd name="csY7" fmla="*/ 226220 h 329296"/>
                  <a:gd name="csX8" fmla="*/ 119288 w 492005"/>
                  <a:gd name="csY8" fmla="*/ 328613 h 329296"/>
                  <a:gd name="csX9" fmla="*/ 225 w 492005"/>
                  <a:gd name="csY9" fmla="*/ 164307 h 329296"/>
                  <a:gd name="csX0" fmla="*/ 225 w 476431"/>
                  <a:gd name="csY0" fmla="*/ 164307 h 329296"/>
                  <a:gd name="csX1" fmla="*/ 93094 w 476431"/>
                  <a:gd name="csY1" fmla="*/ 4763 h 329296"/>
                  <a:gd name="csX2" fmla="*/ 224063 w 476431"/>
                  <a:gd name="csY2" fmla="*/ 109538 h 329296"/>
                  <a:gd name="csX3" fmla="*/ 359794 w 476431"/>
                  <a:gd name="csY3" fmla="*/ 1 h 329296"/>
                  <a:gd name="csX4" fmla="*/ 466950 w 476431"/>
                  <a:gd name="csY4" fmla="*/ 107157 h 329296"/>
                  <a:gd name="csX5" fmla="*/ 458718 w 476431"/>
                  <a:gd name="csY5" fmla="*/ 251585 h 329296"/>
                  <a:gd name="csX6" fmla="*/ 357413 w 476431"/>
                  <a:gd name="csY6" fmla="*/ 311945 h 329296"/>
                  <a:gd name="csX7" fmla="*/ 240731 w 476431"/>
                  <a:gd name="csY7" fmla="*/ 226220 h 329296"/>
                  <a:gd name="csX8" fmla="*/ 119288 w 476431"/>
                  <a:gd name="csY8" fmla="*/ 328613 h 329296"/>
                  <a:gd name="csX9" fmla="*/ 225 w 476431"/>
                  <a:gd name="csY9" fmla="*/ 164307 h 329296"/>
                  <a:gd name="csX0" fmla="*/ 225 w 458720"/>
                  <a:gd name="csY0" fmla="*/ 167140 h 332129"/>
                  <a:gd name="csX1" fmla="*/ 93094 w 458720"/>
                  <a:gd name="csY1" fmla="*/ 7596 h 332129"/>
                  <a:gd name="csX2" fmla="*/ 224063 w 458720"/>
                  <a:gd name="csY2" fmla="*/ 112371 h 332129"/>
                  <a:gd name="csX3" fmla="*/ 359794 w 458720"/>
                  <a:gd name="csY3" fmla="*/ 2834 h 332129"/>
                  <a:gd name="csX4" fmla="*/ 458718 w 458720"/>
                  <a:gd name="csY4" fmla="*/ 254418 h 332129"/>
                  <a:gd name="csX5" fmla="*/ 357413 w 458720"/>
                  <a:gd name="csY5" fmla="*/ 314778 h 332129"/>
                  <a:gd name="csX6" fmla="*/ 240731 w 458720"/>
                  <a:gd name="csY6" fmla="*/ 229053 h 332129"/>
                  <a:gd name="csX7" fmla="*/ 119288 w 458720"/>
                  <a:gd name="csY7" fmla="*/ 331446 h 332129"/>
                  <a:gd name="csX8" fmla="*/ 225 w 458720"/>
                  <a:gd name="csY8" fmla="*/ 167140 h 332129"/>
                  <a:gd name="csX0" fmla="*/ 225 w 460259"/>
                  <a:gd name="csY0" fmla="*/ 181828 h 346817"/>
                  <a:gd name="csX1" fmla="*/ 93094 w 460259"/>
                  <a:gd name="csY1" fmla="*/ 22284 h 346817"/>
                  <a:gd name="csX2" fmla="*/ 224063 w 460259"/>
                  <a:gd name="csY2" fmla="*/ 127059 h 346817"/>
                  <a:gd name="csX3" fmla="*/ 404619 w 460259"/>
                  <a:gd name="csY3" fmla="*/ 2614 h 346817"/>
                  <a:gd name="csX4" fmla="*/ 458718 w 460259"/>
                  <a:gd name="csY4" fmla="*/ 269106 h 346817"/>
                  <a:gd name="csX5" fmla="*/ 357413 w 460259"/>
                  <a:gd name="csY5" fmla="*/ 329466 h 346817"/>
                  <a:gd name="csX6" fmla="*/ 240731 w 460259"/>
                  <a:gd name="csY6" fmla="*/ 243741 h 346817"/>
                  <a:gd name="csX7" fmla="*/ 119288 w 460259"/>
                  <a:gd name="csY7" fmla="*/ 346134 h 346817"/>
                  <a:gd name="csX8" fmla="*/ 225 w 460259"/>
                  <a:gd name="csY8" fmla="*/ 181828 h 346817"/>
                  <a:gd name="csX0" fmla="*/ 225 w 469899"/>
                  <a:gd name="csY0" fmla="*/ 180936 h 345925"/>
                  <a:gd name="csX1" fmla="*/ 93094 w 469899"/>
                  <a:gd name="csY1" fmla="*/ 21392 h 345925"/>
                  <a:gd name="csX2" fmla="*/ 224063 w 469899"/>
                  <a:gd name="csY2" fmla="*/ 126167 h 345925"/>
                  <a:gd name="csX3" fmla="*/ 404619 w 469899"/>
                  <a:gd name="csY3" fmla="*/ 1722 h 345925"/>
                  <a:gd name="csX4" fmla="*/ 468678 w 469899"/>
                  <a:gd name="csY4" fmla="*/ 238398 h 345925"/>
                  <a:gd name="csX5" fmla="*/ 357413 w 469899"/>
                  <a:gd name="csY5" fmla="*/ 328574 h 345925"/>
                  <a:gd name="csX6" fmla="*/ 240731 w 469899"/>
                  <a:gd name="csY6" fmla="*/ 242849 h 345925"/>
                  <a:gd name="csX7" fmla="*/ 119288 w 469899"/>
                  <a:gd name="csY7" fmla="*/ 345242 h 345925"/>
                  <a:gd name="csX8" fmla="*/ 225 w 469899"/>
                  <a:gd name="csY8" fmla="*/ 180936 h 345925"/>
                  <a:gd name="csX0" fmla="*/ 225 w 495613"/>
                  <a:gd name="csY0" fmla="*/ 166180 h 331169"/>
                  <a:gd name="csX1" fmla="*/ 93094 w 495613"/>
                  <a:gd name="csY1" fmla="*/ 6636 h 331169"/>
                  <a:gd name="csX2" fmla="*/ 224063 w 495613"/>
                  <a:gd name="csY2" fmla="*/ 111411 h 331169"/>
                  <a:gd name="csX3" fmla="*/ 474346 w 495613"/>
                  <a:gd name="csY3" fmla="*/ 1876 h 331169"/>
                  <a:gd name="csX4" fmla="*/ 468678 w 495613"/>
                  <a:gd name="csY4" fmla="*/ 223642 h 331169"/>
                  <a:gd name="csX5" fmla="*/ 357413 w 495613"/>
                  <a:gd name="csY5" fmla="*/ 313818 h 331169"/>
                  <a:gd name="csX6" fmla="*/ 240731 w 495613"/>
                  <a:gd name="csY6" fmla="*/ 228093 h 331169"/>
                  <a:gd name="csX7" fmla="*/ 119288 w 495613"/>
                  <a:gd name="csY7" fmla="*/ 330486 h 331169"/>
                  <a:gd name="csX8" fmla="*/ 225 w 495613"/>
                  <a:gd name="csY8" fmla="*/ 166180 h 331169"/>
                  <a:gd name="csX0" fmla="*/ 225 w 485747"/>
                  <a:gd name="csY0" fmla="*/ 173552 h 338541"/>
                  <a:gd name="csX1" fmla="*/ 93094 w 485747"/>
                  <a:gd name="csY1" fmla="*/ 14008 h 338541"/>
                  <a:gd name="csX2" fmla="*/ 224063 w 485747"/>
                  <a:gd name="csY2" fmla="*/ 118783 h 338541"/>
                  <a:gd name="csX3" fmla="*/ 459404 w 485747"/>
                  <a:gd name="csY3" fmla="*/ 1794 h 338541"/>
                  <a:gd name="csX4" fmla="*/ 468678 w 485747"/>
                  <a:gd name="csY4" fmla="*/ 231014 h 338541"/>
                  <a:gd name="csX5" fmla="*/ 357413 w 485747"/>
                  <a:gd name="csY5" fmla="*/ 321190 h 338541"/>
                  <a:gd name="csX6" fmla="*/ 240731 w 485747"/>
                  <a:gd name="csY6" fmla="*/ 235465 h 338541"/>
                  <a:gd name="csX7" fmla="*/ 119288 w 485747"/>
                  <a:gd name="csY7" fmla="*/ 337858 h 338541"/>
                  <a:gd name="csX8" fmla="*/ 225 w 485747"/>
                  <a:gd name="csY8" fmla="*/ 173552 h 338541"/>
                  <a:gd name="csX0" fmla="*/ 225 w 475306"/>
                  <a:gd name="csY0" fmla="*/ 209977 h 374966"/>
                  <a:gd name="csX1" fmla="*/ 93094 w 475306"/>
                  <a:gd name="csY1" fmla="*/ 50433 h 374966"/>
                  <a:gd name="csX2" fmla="*/ 224063 w 475306"/>
                  <a:gd name="csY2" fmla="*/ 155208 h 374966"/>
                  <a:gd name="csX3" fmla="*/ 459404 w 475306"/>
                  <a:gd name="csY3" fmla="*/ 38219 h 374966"/>
                  <a:gd name="csX4" fmla="*/ 468678 w 475306"/>
                  <a:gd name="csY4" fmla="*/ 267439 h 374966"/>
                  <a:gd name="csX5" fmla="*/ 357413 w 475306"/>
                  <a:gd name="csY5" fmla="*/ 357615 h 374966"/>
                  <a:gd name="csX6" fmla="*/ 240731 w 475306"/>
                  <a:gd name="csY6" fmla="*/ 271890 h 374966"/>
                  <a:gd name="csX7" fmla="*/ 119288 w 475306"/>
                  <a:gd name="csY7" fmla="*/ 374283 h 374966"/>
                  <a:gd name="csX8" fmla="*/ 225 w 475306"/>
                  <a:gd name="csY8" fmla="*/ 209977 h 374966"/>
                  <a:gd name="csX0" fmla="*/ 225 w 496063"/>
                  <a:gd name="csY0" fmla="*/ 196563 h 361552"/>
                  <a:gd name="csX1" fmla="*/ 93094 w 496063"/>
                  <a:gd name="csY1" fmla="*/ 37019 h 361552"/>
                  <a:gd name="csX2" fmla="*/ 224063 w 496063"/>
                  <a:gd name="csY2" fmla="*/ 141794 h 361552"/>
                  <a:gd name="csX3" fmla="*/ 494268 w 496063"/>
                  <a:gd name="csY3" fmla="*/ 39711 h 361552"/>
                  <a:gd name="csX4" fmla="*/ 468678 w 496063"/>
                  <a:gd name="csY4" fmla="*/ 254025 h 361552"/>
                  <a:gd name="csX5" fmla="*/ 357413 w 496063"/>
                  <a:gd name="csY5" fmla="*/ 344201 h 361552"/>
                  <a:gd name="csX6" fmla="*/ 240731 w 496063"/>
                  <a:gd name="csY6" fmla="*/ 258476 h 361552"/>
                  <a:gd name="csX7" fmla="*/ 119288 w 496063"/>
                  <a:gd name="csY7" fmla="*/ 360869 h 361552"/>
                  <a:gd name="csX8" fmla="*/ 225 w 496063"/>
                  <a:gd name="csY8" fmla="*/ 196563 h 3615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496063" h="361552">
                    <a:moveTo>
                      <a:pt x="225" y="196563"/>
                    </a:moveTo>
                    <a:cubicBezTo>
                      <a:pt x="-4141" y="142588"/>
                      <a:pt x="55788" y="46147"/>
                      <a:pt x="93094" y="37019"/>
                    </a:cubicBezTo>
                    <a:cubicBezTo>
                      <a:pt x="130400" y="27891"/>
                      <a:pt x="157201" y="141345"/>
                      <a:pt x="224063" y="141794"/>
                    </a:cubicBezTo>
                    <a:cubicBezTo>
                      <a:pt x="290925" y="142243"/>
                      <a:pt x="488364" y="-90805"/>
                      <a:pt x="494268" y="39711"/>
                    </a:cubicBezTo>
                    <a:cubicBezTo>
                      <a:pt x="500172" y="170227"/>
                      <a:pt x="491487" y="203277"/>
                      <a:pt x="468678" y="254025"/>
                    </a:cubicBezTo>
                    <a:cubicBezTo>
                      <a:pt x="445869" y="304773"/>
                      <a:pt x="395404" y="343459"/>
                      <a:pt x="357413" y="344201"/>
                    </a:cubicBezTo>
                    <a:cubicBezTo>
                      <a:pt x="319422" y="344943"/>
                      <a:pt x="280418" y="255698"/>
                      <a:pt x="240731" y="258476"/>
                    </a:cubicBezTo>
                    <a:cubicBezTo>
                      <a:pt x="201044" y="261254"/>
                      <a:pt x="157785" y="371188"/>
                      <a:pt x="119288" y="360869"/>
                    </a:cubicBezTo>
                    <a:cubicBezTo>
                      <a:pt x="80791" y="350550"/>
                      <a:pt x="4591" y="250538"/>
                      <a:pt x="225" y="196563"/>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91" name="直角三角形 390">
                <a:extLst>
                  <a:ext uri="{FF2B5EF4-FFF2-40B4-BE49-F238E27FC236}">
                    <a16:creationId xmlns:a16="http://schemas.microsoft.com/office/drawing/2014/main" id="{40C35CE8-7C3E-A4C5-1294-77994B71A39F}"/>
                  </a:ext>
                </a:extLst>
              </p:cNvPr>
              <p:cNvSpPr/>
              <p:nvPr/>
            </p:nvSpPr>
            <p:spPr>
              <a:xfrm>
                <a:off x="860953" y="3961885"/>
                <a:ext cx="132651" cy="229337"/>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388" name="楕円 387">
              <a:extLst>
                <a:ext uri="{FF2B5EF4-FFF2-40B4-BE49-F238E27FC236}">
                  <a16:creationId xmlns:a16="http://schemas.microsoft.com/office/drawing/2014/main" id="{8184F6C2-3CB3-2F2D-823E-D5086177625E}"/>
                </a:ext>
              </a:extLst>
            </p:cNvPr>
            <p:cNvSpPr/>
            <p:nvPr/>
          </p:nvSpPr>
          <p:spPr>
            <a:xfrm>
              <a:off x="442633" y="4440587"/>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392" name="グループ化 391">
            <a:extLst>
              <a:ext uri="{FF2B5EF4-FFF2-40B4-BE49-F238E27FC236}">
                <a16:creationId xmlns:a16="http://schemas.microsoft.com/office/drawing/2014/main" id="{034B851C-B669-A1C0-8DAD-7A248B6BF572}"/>
              </a:ext>
            </a:extLst>
          </p:cNvPr>
          <p:cNvGrpSpPr/>
          <p:nvPr/>
        </p:nvGrpSpPr>
        <p:grpSpPr>
          <a:xfrm>
            <a:off x="3546120" y="4242915"/>
            <a:ext cx="656495" cy="1186277"/>
            <a:chOff x="442633" y="3944679"/>
            <a:chExt cx="656495" cy="1186277"/>
          </a:xfrm>
        </p:grpSpPr>
        <p:grpSp>
          <p:nvGrpSpPr>
            <p:cNvPr id="393" name="グループ化 392">
              <a:extLst>
                <a:ext uri="{FF2B5EF4-FFF2-40B4-BE49-F238E27FC236}">
                  <a16:creationId xmlns:a16="http://schemas.microsoft.com/office/drawing/2014/main" id="{01F860BA-DD16-A32D-85DC-75D6738B3C19}"/>
                </a:ext>
              </a:extLst>
            </p:cNvPr>
            <p:cNvGrpSpPr/>
            <p:nvPr/>
          </p:nvGrpSpPr>
          <p:grpSpPr>
            <a:xfrm>
              <a:off x="484044" y="3944679"/>
              <a:ext cx="573672" cy="603273"/>
              <a:chOff x="442633" y="3857583"/>
              <a:chExt cx="656495" cy="690369"/>
            </a:xfrm>
          </p:grpSpPr>
          <p:sp>
            <p:nvSpPr>
              <p:cNvPr id="395" name="楕円 394">
                <a:extLst>
                  <a:ext uri="{FF2B5EF4-FFF2-40B4-BE49-F238E27FC236}">
                    <a16:creationId xmlns:a16="http://schemas.microsoft.com/office/drawing/2014/main" id="{B0C717C5-3309-830A-296A-B08413C1CE64}"/>
                  </a:ext>
                </a:extLst>
              </p:cNvPr>
              <p:cNvSpPr/>
              <p:nvPr/>
            </p:nvSpPr>
            <p:spPr>
              <a:xfrm>
                <a:off x="442633" y="3857583"/>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96" name="フリーフォーム: 図形 395">
                <a:extLst>
                  <a:ext uri="{FF2B5EF4-FFF2-40B4-BE49-F238E27FC236}">
                    <a16:creationId xmlns:a16="http://schemas.microsoft.com/office/drawing/2014/main" id="{70A8DF5E-D6BB-9092-2D99-2819A7CB5099}"/>
                  </a:ext>
                </a:extLst>
              </p:cNvPr>
              <p:cNvSpPr/>
              <p:nvPr/>
            </p:nvSpPr>
            <p:spPr>
              <a:xfrm>
                <a:off x="809158" y="4250398"/>
                <a:ext cx="285235" cy="13101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 name="csX0" fmla="*/ 225 w 593876"/>
                  <a:gd name="csY0" fmla="*/ 178418 h 343407"/>
                  <a:gd name="csX1" fmla="*/ 93094 w 593876"/>
                  <a:gd name="csY1" fmla="*/ 18874 h 343407"/>
                  <a:gd name="csX2" fmla="*/ 224063 w 593876"/>
                  <a:gd name="csY2" fmla="*/ 123649 h 343407"/>
                  <a:gd name="csX3" fmla="*/ 359794 w 593876"/>
                  <a:gd name="csY3" fmla="*/ 14112 h 343407"/>
                  <a:gd name="csX4" fmla="*/ 466950 w 593876"/>
                  <a:gd name="csY4" fmla="*/ 121268 h 343407"/>
                  <a:gd name="csX5" fmla="*/ 586013 w 593876"/>
                  <a:gd name="csY5" fmla="*/ 4587 h 343407"/>
                  <a:gd name="csX6" fmla="*/ 571725 w 593876"/>
                  <a:gd name="csY6" fmla="*/ 314149 h 343407"/>
                  <a:gd name="csX7" fmla="*/ 483619 w 593876"/>
                  <a:gd name="csY7" fmla="*/ 228424 h 343407"/>
                  <a:gd name="csX8" fmla="*/ 357413 w 593876"/>
                  <a:gd name="csY8" fmla="*/ 326056 h 343407"/>
                  <a:gd name="csX9" fmla="*/ 240731 w 593876"/>
                  <a:gd name="csY9" fmla="*/ 240331 h 343407"/>
                  <a:gd name="csX10" fmla="*/ 119288 w 593876"/>
                  <a:gd name="csY10" fmla="*/ 342724 h 343407"/>
                  <a:gd name="csX11" fmla="*/ 225 w 593876"/>
                  <a:gd name="csY11" fmla="*/ 178418 h 343407"/>
                  <a:gd name="csX0" fmla="*/ 225 w 586095"/>
                  <a:gd name="csY0" fmla="*/ 175482 h 340471"/>
                  <a:gd name="csX1" fmla="*/ 93094 w 586095"/>
                  <a:gd name="csY1" fmla="*/ 15938 h 340471"/>
                  <a:gd name="csX2" fmla="*/ 224063 w 586095"/>
                  <a:gd name="csY2" fmla="*/ 120713 h 340471"/>
                  <a:gd name="csX3" fmla="*/ 359794 w 586095"/>
                  <a:gd name="csY3" fmla="*/ 11176 h 340471"/>
                  <a:gd name="csX4" fmla="*/ 466950 w 586095"/>
                  <a:gd name="csY4" fmla="*/ 118332 h 340471"/>
                  <a:gd name="csX5" fmla="*/ 586013 w 586095"/>
                  <a:gd name="csY5" fmla="*/ 1651 h 340471"/>
                  <a:gd name="csX6" fmla="*/ 483619 w 586095"/>
                  <a:gd name="csY6" fmla="*/ 225488 h 340471"/>
                  <a:gd name="csX7" fmla="*/ 357413 w 586095"/>
                  <a:gd name="csY7" fmla="*/ 323120 h 340471"/>
                  <a:gd name="csX8" fmla="*/ 240731 w 586095"/>
                  <a:gd name="csY8" fmla="*/ 237395 h 340471"/>
                  <a:gd name="csX9" fmla="*/ 119288 w 586095"/>
                  <a:gd name="csY9" fmla="*/ 339788 h 340471"/>
                  <a:gd name="csX10" fmla="*/ 225 w 586095"/>
                  <a:gd name="csY10" fmla="*/ 175482 h 340471"/>
                  <a:gd name="csX0" fmla="*/ 225 w 492005"/>
                  <a:gd name="csY0" fmla="*/ 164307 h 329296"/>
                  <a:gd name="csX1" fmla="*/ 93094 w 492005"/>
                  <a:gd name="csY1" fmla="*/ 4763 h 329296"/>
                  <a:gd name="csX2" fmla="*/ 224063 w 492005"/>
                  <a:gd name="csY2" fmla="*/ 109538 h 329296"/>
                  <a:gd name="csX3" fmla="*/ 359794 w 492005"/>
                  <a:gd name="csY3" fmla="*/ 1 h 329296"/>
                  <a:gd name="csX4" fmla="*/ 466950 w 492005"/>
                  <a:gd name="csY4" fmla="*/ 107157 h 329296"/>
                  <a:gd name="csX5" fmla="*/ 483619 w 492005"/>
                  <a:gd name="csY5" fmla="*/ 214313 h 329296"/>
                  <a:gd name="csX6" fmla="*/ 357413 w 492005"/>
                  <a:gd name="csY6" fmla="*/ 311945 h 329296"/>
                  <a:gd name="csX7" fmla="*/ 240731 w 492005"/>
                  <a:gd name="csY7" fmla="*/ 226220 h 329296"/>
                  <a:gd name="csX8" fmla="*/ 119288 w 492005"/>
                  <a:gd name="csY8" fmla="*/ 328613 h 329296"/>
                  <a:gd name="csX9" fmla="*/ 225 w 492005"/>
                  <a:gd name="csY9" fmla="*/ 164307 h 329296"/>
                  <a:gd name="csX0" fmla="*/ 225 w 476431"/>
                  <a:gd name="csY0" fmla="*/ 164307 h 329296"/>
                  <a:gd name="csX1" fmla="*/ 93094 w 476431"/>
                  <a:gd name="csY1" fmla="*/ 4763 h 329296"/>
                  <a:gd name="csX2" fmla="*/ 224063 w 476431"/>
                  <a:gd name="csY2" fmla="*/ 109538 h 329296"/>
                  <a:gd name="csX3" fmla="*/ 359794 w 476431"/>
                  <a:gd name="csY3" fmla="*/ 1 h 329296"/>
                  <a:gd name="csX4" fmla="*/ 466950 w 476431"/>
                  <a:gd name="csY4" fmla="*/ 107157 h 329296"/>
                  <a:gd name="csX5" fmla="*/ 458718 w 476431"/>
                  <a:gd name="csY5" fmla="*/ 251585 h 329296"/>
                  <a:gd name="csX6" fmla="*/ 357413 w 476431"/>
                  <a:gd name="csY6" fmla="*/ 311945 h 329296"/>
                  <a:gd name="csX7" fmla="*/ 240731 w 476431"/>
                  <a:gd name="csY7" fmla="*/ 226220 h 329296"/>
                  <a:gd name="csX8" fmla="*/ 119288 w 476431"/>
                  <a:gd name="csY8" fmla="*/ 328613 h 329296"/>
                  <a:gd name="csX9" fmla="*/ 225 w 476431"/>
                  <a:gd name="csY9" fmla="*/ 164307 h 329296"/>
                  <a:gd name="csX0" fmla="*/ 225 w 458720"/>
                  <a:gd name="csY0" fmla="*/ 167140 h 332129"/>
                  <a:gd name="csX1" fmla="*/ 93094 w 458720"/>
                  <a:gd name="csY1" fmla="*/ 7596 h 332129"/>
                  <a:gd name="csX2" fmla="*/ 224063 w 458720"/>
                  <a:gd name="csY2" fmla="*/ 112371 h 332129"/>
                  <a:gd name="csX3" fmla="*/ 359794 w 458720"/>
                  <a:gd name="csY3" fmla="*/ 2834 h 332129"/>
                  <a:gd name="csX4" fmla="*/ 458718 w 458720"/>
                  <a:gd name="csY4" fmla="*/ 254418 h 332129"/>
                  <a:gd name="csX5" fmla="*/ 357413 w 458720"/>
                  <a:gd name="csY5" fmla="*/ 314778 h 332129"/>
                  <a:gd name="csX6" fmla="*/ 240731 w 458720"/>
                  <a:gd name="csY6" fmla="*/ 229053 h 332129"/>
                  <a:gd name="csX7" fmla="*/ 119288 w 458720"/>
                  <a:gd name="csY7" fmla="*/ 331446 h 332129"/>
                  <a:gd name="csX8" fmla="*/ 225 w 458720"/>
                  <a:gd name="csY8" fmla="*/ 167140 h 332129"/>
                  <a:gd name="csX0" fmla="*/ 225 w 460259"/>
                  <a:gd name="csY0" fmla="*/ 181828 h 346817"/>
                  <a:gd name="csX1" fmla="*/ 93094 w 460259"/>
                  <a:gd name="csY1" fmla="*/ 22284 h 346817"/>
                  <a:gd name="csX2" fmla="*/ 224063 w 460259"/>
                  <a:gd name="csY2" fmla="*/ 127059 h 346817"/>
                  <a:gd name="csX3" fmla="*/ 404619 w 460259"/>
                  <a:gd name="csY3" fmla="*/ 2614 h 346817"/>
                  <a:gd name="csX4" fmla="*/ 458718 w 460259"/>
                  <a:gd name="csY4" fmla="*/ 269106 h 346817"/>
                  <a:gd name="csX5" fmla="*/ 357413 w 460259"/>
                  <a:gd name="csY5" fmla="*/ 329466 h 346817"/>
                  <a:gd name="csX6" fmla="*/ 240731 w 460259"/>
                  <a:gd name="csY6" fmla="*/ 243741 h 346817"/>
                  <a:gd name="csX7" fmla="*/ 119288 w 460259"/>
                  <a:gd name="csY7" fmla="*/ 346134 h 346817"/>
                  <a:gd name="csX8" fmla="*/ 225 w 460259"/>
                  <a:gd name="csY8" fmla="*/ 181828 h 346817"/>
                  <a:gd name="csX0" fmla="*/ 225 w 469899"/>
                  <a:gd name="csY0" fmla="*/ 180936 h 345925"/>
                  <a:gd name="csX1" fmla="*/ 93094 w 469899"/>
                  <a:gd name="csY1" fmla="*/ 21392 h 345925"/>
                  <a:gd name="csX2" fmla="*/ 224063 w 469899"/>
                  <a:gd name="csY2" fmla="*/ 126167 h 345925"/>
                  <a:gd name="csX3" fmla="*/ 404619 w 469899"/>
                  <a:gd name="csY3" fmla="*/ 1722 h 345925"/>
                  <a:gd name="csX4" fmla="*/ 468678 w 469899"/>
                  <a:gd name="csY4" fmla="*/ 238398 h 345925"/>
                  <a:gd name="csX5" fmla="*/ 357413 w 469899"/>
                  <a:gd name="csY5" fmla="*/ 328574 h 345925"/>
                  <a:gd name="csX6" fmla="*/ 240731 w 469899"/>
                  <a:gd name="csY6" fmla="*/ 242849 h 345925"/>
                  <a:gd name="csX7" fmla="*/ 119288 w 469899"/>
                  <a:gd name="csY7" fmla="*/ 345242 h 345925"/>
                  <a:gd name="csX8" fmla="*/ 225 w 469899"/>
                  <a:gd name="csY8" fmla="*/ 180936 h 345925"/>
                  <a:gd name="csX0" fmla="*/ 225 w 495613"/>
                  <a:gd name="csY0" fmla="*/ 166180 h 331169"/>
                  <a:gd name="csX1" fmla="*/ 93094 w 495613"/>
                  <a:gd name="csY1" fmla="*/ 6636 h 331169"/>
                  <a:gd name="csX2" fmla="*/ 224063 w 495613"/>
                  <a:gd name="csY2" fmla="*/ 111411 h 331169"/>
                  <a:gd name="csX3" fmla="*/ 474346 w 495613"/>
                  <a:gd name="csY3" fmla="*/ 1876 h 331169"/>
                  <a:gd name="csX4" fmla="*/ 468678 w 495613"/>
                  <a:gd name="csY4" fmla="*/ 223642 h 331169"/>
                  <a:gd name="csX5" fmla="*/ 357413 w 495613"/>
                  <a:gd name="csY5" fmla="*/ 313818 h 331169"/>
                  <a:gd name="csX6" fmla="*/ 240731 w 495613"/>
                  <a:gd name="csY6" fmla="*/ 228093 h 331169"/>
                  <a:gd name="csX7" fmla="*/ 119288 w 495613"/>
                  <a:gd name="csY7" fmla="*/ 330486 h 331169"/>
                  <a:gd name="csX8" fmla="*/ 225 w 495613"/>
                  <a:gd name="csY8" fmla="*/ 166180 h 331169"/>
                  <a:gd name="csX0" fmla="*/ 225 w 485747"/>
                  <a:gd name="csY0" fmla="*/ 173552 h 338541"/>
                  <a:gd name="csX1" fmla="*/ 93094 w 485747"/>
                  <a:gd name="csY1" fmla="*/ 14008 h 338541"/>
                  <a:gd name="csX2" fmla="*/ 224063 w 485747"/>
                  <a:gd name="csY2" fmla="*/ 118783 h 338541"/>
                  <a:gd name="csX3" fmla="*/ 459404 w 485747"/>
                  <a:gd name="csY3" fmla="*/ 1794 h 338541"/>
                  <a:gd name="csX4" fmla="*/ 468678 w 485747"/>
                  <a:gd name="csY4" fmla="*/ 231014 h 338541"/>
                  <a:gd name="csX5" fmla="*/ 357413 w 485747"/>
                  <a:gd name="csY5" fmla="*/ 321190 h 338541"/>
                  <a:gd name="csX6" fmla="*/ 240731 w 485747"/>
                  <a:gd name="csY6" fmla="*/ 235465 h 338541"/>
                  <a:gd name="csX7" fmla="*/ 119288 w 485747"/>
                  <a:gd name="csY7" fmla="*/ 337858 h 338541"/>
                  <a:gd name="csX8" fmla="*/ 225 w 485747"/>
                  <a:gd name="csY8" fmla="*/ 173552 h 338541"/>
                  <a:gd name="csX0" fmla="*/ 225 w 475306"/>
                  <a:gd name="csY0" fmla="*/ 209977 h 374966"/>
                  <a:gd name="csX1" fmla="*/ 93094 w 475306"/>
                  <a:gd name="csY1" fmla="*/ 50433 h 374966"/>
                  <a:gd name="csX2" fmla="*/ 224063 w 475306"/>
                  <a:gd name="csY2" fmla="*/ 155208 h 374966"/>
                  <a:gd name="csX3" fmla="*/ 459404 w 475306"/>
                  <a:gd name="csY3" fmla="*/ 38219 h 374966"/>
                  <a:gd name="csX4" fmla="*/ 468678 w 475306"/>
                  <a:gd name="csY4" fmla="*/ 267439 h 374966"/>
                  <a:gd name="csX5" fmla="*/ 357413 w 475306"/>
                  <a:gd name="csY5" fmla="*/ 357615 h 374966"/>
                  <a:gd name="csX6" fmla="*/ 240731 w 475306"/>
                  <a:gd name="csY6" fmla="*/ 271890 h 374966"/>
                  <a:gd name="csX7" fmla="*/ 119288 w 475306"/>
                  <a:gd name="csY7" fmla="*/ 374283 h 374966"/>
                  <a:gd name="csX8" fmla="*/ 225 w 475306"/>
                  <a:gd name="csY8" fmla="*/ 209977 h 374966"/>
                  <a:gd name="csX0" fmla="*/ 225 w 496063"/>
                  <a:gd name="csY0" fmla="*/ 196563 h 361552"/>
                  <a:gd name="csX1" fmla="*/ 93094 w 496063"/>
                  <a:gd name="csY1" fmla="*/ 37019 h 361552"/>
                  <a:gd name="csX2" fmla="*/ 224063 w 496063"/>
                  <a:gd name="csY2" fmla="*/ 141794 h 361552"/>
                  <a:gd name="csX3" fmla="*/ 494268 w 496063"/>
                  <a:gd name="csY3" fmla="*/ 39711 h 361552"/>
                  <a:gd name="csX4" fmla="*/ 468678 w 496063"/>
                  <a:gd name="csY4" fmla="*/ 254025 h 361552"/>
                  <a:gd name="csX5" fmla="*/ 357413 w 496063"/>
                  <a:gd name="csY5" fmla="*/ 344201 h 361552"/>
                  <a:gd name="csX6" fmla="*/ 240731 w 496063"/>
                  <a:gd name="csY6" fmla="*/ 258476 h 361552"/>
                  <a:gd name="csX7" fmla="*/ 119288 w 496063"/>
                  <a:gd name="csY7" fmla="*/ 360869 h 361552"/>
                  <a:gd name="csX8" fmla="*/ 225 w 496063"/>
                  <a:gd name="csY8" fmla="*/ 196563 h 3615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496063" h="361552">
                    <a:moveTo>
                      <a:pt x="225" y="196563"/>
                    </a:moveTo>
                    <a:cubicBezTo>
                      <a:pt x="-4141" y="142588"/>
                      <a:pt x="55788" y="46147"/>
                      <a:pt x="93094" y="37019"/>
                    </a:cubicBezTo>
                    <a:cubicBezTo>
                      <a:pt x="130400" y="27891"/>
                      <a:pt x="157201" y="141345"/>
                      <a:pt x="224063" y="141794"/>
                    </a:cubicBezTo>
                    <a:cubicBezTo>
                      <a:pt x="290925" y="142243"/>
                      <a:pt x="488364" y="-90805"/>
                      <a:pt x="494268" y="39711"/>
                    </a:cubicBezTo>
                    <a:cubicBezTo>
                      <a:pt x="500172" y="170227"/>
                      <a:pt x="491487" y="203277"/>
                      <a:pt x="468678" y="254025"/>
                    </a:cubicBezTo>
                    <a:cubicBezTo>
                      <a:pt x="445869" y="304773"/>
                      <a:pt x="395404" y="343459"/>
                      <a:pt x="357413" y="344201"/>
                    </a:cubicBezTo>
                    <a:cubicBezTo>
                      <a:pt x="319422" y="344943"/>
                      <a:pt x="280418" y="255698"/>
                      <a:pt x="240731" y="258476"/>
                    </a:cubicBezTo>
                    <a:cubicBezTo>
                      <a:pt x="201044" y="261254"/>
                      <a:pt x="157785" y="371188"/>
                      <a:pt x="119288" y="360869"/>
                    </a:cubicBezTo>
                    <a:cubicBezTo>
                      <a:pt x="80791" y="350550"/>
                      <a:pt x="4591" y="250538"/>
                      <a:pt x="225" y="196563"/>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97" name="直角三角形 396">
                <a:extLst>
                  <a:ext uri="{FF2B5EF4-FFF2-40B4-BE49-F238E27FC236}">
                    <a16:creationId xmlns:a16="http://schemas.microsoft.com/office/drawing/2014/main" id="{257E8C8E-4BA5-BC67-8D6C-39425FAF8A26}"/>
                  </a:ext>
                </a:extLst>
              </p:cNvPr>
              <p:cNvSpPr/>
              <p:nvPr/>
            </p:nvSpPr>
            <p:spPr>
              <a:xfrm>
                <a:off x="860953" y="3961885"/>
                <a:ext cx="132651" cy="229337"/>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394" name="楕円 393">
              <a:extLst>
                <a:ext uri="{FF2B5EF4-FFF2-40B4-BE49-F238E27FC236}">
                  <a16:creationId xmlns:a16="http://schemas.microsoft.com/office/drawing/2014/main" id="{D913F77C-0E37-30B6-AF35-31DFC04C092F}"/>
                </a:ext>
              </a:extLst>
            </p:cNvPr>
            <p:cNvSpPr/>
            <p:nvPr/>
          </p:nvSpPr>
          <p:spPr>
            <a:xfrm>
              <a:off x="442633" y="4440587"/>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398" name="グループ化 397">
            <a:extLst>
              <a:ext uri="{FF2B5EF4-FFF2-40B4-BE49-F238E27FC236}">
                <a16:creationId xmlns:a16="http://schemas.microsoft.com/office/drawing/2014/main" id="{A1284337-08D4-7F4E-A34E-F120A2F6D281}"/>
              </a:ext>
            </a:extLst>
          </p:cNvPr>
          <p:cNvGrpSpPr/>
          <p:nvPr/>
        </p:nvGrpSpPr>
        <p:grpSpPr>
          <a:xfrm flipH="1">
            <a:off x="4547227" y="4223860"/>
            <a:ext cx="644793" cy="1186277"/>
            <a:chOff x="442633" y="3944679"/>
            <a:chExt cx="656495" cy="1186277"/>
          </a:xfrm>
        </p:grpSpPr>
        <p:grpSp>
          <p:nvGrpSpPr>
            <p:cNvPr id="399" name="グループ化 398">
              <a:extLst>
                <a:ext uri="{FF2B5EF4-FFF2-40B4-BE49-F238E27FC236}">
                  <a16:creationId xmlns:a16="http://schemas.microsoft.com/office/drawing/2014/main" id="{7259AF51-CBC6-A0BB-5875-E174076399AD}"/>
                </a:ext>
              </a:extLst>
            </p:cNvPr>
            <p:cNvGrpSpPr/>
            <p:nvPr/>
          </p:nvGrpSpPr>
          <p:grpSpPr>
            <a:xfrm>
              <a:off x="484044" y="3944679"/>
              <a:ext cx="573672" cy="603273"/>
              <a:chOff x="442633" y="3857583"/>
              <a:chExt cx="656495" cy="690369"/>
            </a:xfrm>
          </p:grpSpPr>
          <p:sp>
            <p:nvSpPr>
              <p:cNvPr id="401" name="楕円 400">
                <a:extLst>
                  <a:ext uri="{FF2B5EF4-FFF2-40B4-BE49-F238E27FC236}">
                    <a16:creationId xmlns:a16="http://schemas.microsoft.com/office/drawing/2014/main" id="{A64BA5DF-6B23-DB62-EC0A-68292D7FE4CF}"/>
                  </a:ext>
                </a:extLst>
              </p:cNvPr>
              <p:cNvSpPr/>
              <p:nvPr/>
            </p:nvSpPr>
            <p:spPr>
              <a:xfrm>
                <a:off x="442633" y="3857583"/>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02" name="フリーフォーム: 図形 401">
                <a:extLst>
                  <a:ext uri="{FF2B5EF4-FFF2-40B4-BE49-F238E27FC236}">
                    <a16:creationId xmlns:a16="http://schemas.microsoft.com/office/drawing/2014/main" id="{50B9E18B-751E-94A2-B535-18DBD80933E2}"/>
                  </a:ext>
                </a:extLst>
              </p:cNvPr>
              <p:cNvSpPr/>
              <p:nvPr/>
            </p:nvSpPr>
            <p:spPr>
              <a:xfrm>
                <a:off x="809158" y="4250398"/>
                <a:ext cx="285235" cy="13101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 name="csX0" fmla="*/ 225 w 593876"/>
                  <a:gd name="csY0" fmla="*/ 178418 h 343407"/>
                  <a:gd name="csX1" fmla="*/ 93094 w 593876"/>
                  <a:gd name="csY1" fmla="*/ 18874 h 343407"/>
                  <a:gd name="csX2" fmla="*/ 224063 w 593876"/>
                  <a:gd name="csY2" fmla="*/ 123649 h 343407"/>
                  <a:gd name="csX3" fmla="*/ 359794 w 593876"/>
                  <a:gd name="csY3" fmla="*/ 14112 h 343407"/>
                  <a:gd name="csX4" fmla="*/ 466950 w 593876"/>
                  <a:gd name="csY4" fmla="*/ 121268 h 343407"/>
                  <a:gd name="csX5" fmla="*/ 586013 w 593876"/>
                  <a:gd name="csY5" fmla="*/ 4587 h 343407"/>
                  <a:gd name="csX6" fmla="*/ 571725 w 593876"/>
                  <a:gd name="csY6" fmla="*/ 314149 h 343407"/>
                  <a:gd name="csX7" fmla="*/ 483619 w 593876"/>
                  <a:gd name="csY7" fmla="*/ 228424 h 343407"/>
                  <a:gd name="csX8" fmla="*/ 357413 w 593876"/>
                  <a:gd name="csY8" fmla="*/ 326056 h 343407"/>
                  <a:gd name="csX9" fmla="*/ 240731 w 593876"/>
                  <a:gd name="csY9" fmla="*/ 240331 h 343407"/>
                  <a:gd name="csX10" fmla="*/ 119288 w 593876"/>
                  <a:gd name="csY10" fmla="*/ 342724 h 343407"/>
                  <a:gd name="csX11" fmla="*/ 225 w 593876"/>
                  <a:gd name="csY11" fmla="*/ 178418 h 343407"/>
                  <a:gd name="csX0" fmla="*/ 225 w 586095"/>
                  <a:gd name="csY0" fmla="*/ 175482 h 340471"/>
                  <a:gd name="csX1" fmla="*/ 93094 w 586095"/>
                  <a:gd name="csY1" fmla="*/ 15938 h 340471"/>
                  <a:gd name="csX2" fmla="*/ 224063 w 586095"/>
                  <a:gd name="csY2" fmla="*/ 120713 h 340471"/>
                  <a:gd name="csX3" fmla="*/ 359794 w 586095"/>
                  <a:gd name="csY3" fmla="*/ 11176 h 340471"/>
                  <a:gd name="csX4" fmla="*/ 466950 w 586095"/>
                  <a:gd name="csY4" fmla="*/ 118332 h 340471"/>
                  <a:gd name="csX5" fmla="*/ 586013 w 586095"/>
                  <a:gd name="csY5" fmla="*/ 1651 h 340471"/>
                  <a:gd name="csX6" fmla="*/ 483619 w 586095"/>
                  <a:gd name="csY6" fmla="*/ 225488 h 340471"/>
                  <a:gd name="csX7" fmla="*/ 357413 w 586095"/>
                  <a:gd name="csY7" fmla="*/ 323120 h 340471"/>
                  <a:gd name="csX8" fmla="*/ 240731 w 586095"/>
                  <a:gd name="csY8" fmla="*/ 237395 h 340471"/>
                  <a:gd name="csX9" fmla="*/ 119288 w 586095"/>
                  <a:gd name="csY9" fmla="*/ 339788 h 340471"/>
                  <a:gd name="csX10" fmla="*/ 225 w 586095"/>
                  <a:gd name="csY10" fmla="*/ 175482 h 340471"/>
                  <a:gd name="csX0" fmla="*/ 225 w 492005"/>
                  <a:gd name="csY0" fmla="*/ 164307 h 329296"/>
                  <a:gd name="csX1" fmla="*/ 93094 w 492005"/>
                  <a:gd name="csY1" fmla="*/ 4763 h 329296"/>
                  <a:gd name="csX2" fmla="*/ 224063 w 492005"/>
                  <a:gd name="csY2" fmla="*/ 109538 h 329296"/>
                  <a:gd name="csX3" fmla="*/ 359794 w 492005"/>
                  <a:gd name="csY3" fmla="*/ 1 h 329296"/>
                  <a:gd name="csX4" fmla="*/ 466950 w 492005"/>
                  <a:gd name="csY4" fmla="*/ 107157 h 329296"/>
                  <a:gd name="csX5" fmla="*/ 483619 w 492005"/>
                  <a:gd name="csY5" fmla="*/ 214313 h 329296"/>
                  <a:gd name="csX6" fmla="*/ 357413 w 492005"/>
                  <a:gd name="csY6" fmla="*/ 311945 h 329296"/>
                  <a:gd name="csX7" fmla="*/ 240731 w 492005"/>
                  <a:gd name="csY7" fmla="*/ 226220 h 329296"/>
                  <a:gd name="csX8" fmla="*/ 119288 w 492005"/>
                  <a:gd name="csY8" fmla="*/ 328613 h 329296"/>
                  <a:gd name="csX9" fmla="*/ 225 w 492005"/>
                  <a:gd name="csY9" fmla="*/ 164307 h 329296"/>
                  <a:gd name="csX0" fmla="*/ 225 w 476431"/>
                  <a:gd name="csY0" fmla="*/ 164307 h 329296"/>
                  <a:gd name="csX1" fmla="*/ 93094 w 476431"/>
                  <a:gd name="csY1" fmla="*/ 4763 h 329296"/>
                  <a:gd name="csX2" fmla="*/ 224063 w 476431"/>
                  <a:gd name="csY2" fmla="*/ 109538 h 329296"/>
                  <a:gd name="csX3" fmla="*/ 359794 w 476431"/>
                  <a:gd name="csY3" fmla="*/ 1 h 329296"/>
                  <a:gd name="csX4" fmla="*/ 466950 w 476431"/>
                  <a:gd name="csY4" fmla="*/ 107157 h 329296"/>
                  <a:gd name="csX5" fmla="*/ 458718 w 476431"/>
                  <a:gd name="csY5" fmla="*/ 251585 h 329296"/>
                  <a:gd name="csX6" fmla="*/ 357413 w 476431"/>
                  <a:gd name="csY6" fmla="*/ 311945 h 329296"/>
                  <a:gd name="csX7" fmla="*/ 240731 w 476431"/>
                  <a:gd name="csY7" fmla="*/ 226220 h 329296"/>
                  <a:gd name="csX8" fmla="*/ 119288 w 476431"/>
                  <a:gd name="csY8" fmla="*/ 328613 h 329296"/>
                  <a:gd name="csX9" fmla="*/ 225 w 476431"/>
                  <a:gd name="csY9" fmla="*/ 164307 h 329296"/>
                  <a:gd name="csX0" fmla="*/ 225 w 458720"/>
                  <a:gd name="csY0" fmla="*/ 167140 h 332129"/>
                  <a:gd name="csX1" fmla="*/ 93094 w 458720"/>
                  <a:gd name="csY1" fmla="*/ 7596 h 332129"/>
                  <a:gd name="csX2" fmla="*/ 224063 w 458720"/>
                  <a:gd name="csY2" fmla="*/ 112371 h 332129"/>
                  <a:gd name="csX3" fmla="*/ 359794 w 458720"/>
                  <a:gd name="csY3" fmla="*/ 2834 h 332129"/>
                  <a:gd name="csX4" fmla="*/ 458718 w 458720"/>
                  <a:gd name="csY4" fmla="*/ 254418 h 332129"/>
                  <a:gd name="csX5" fmla="*/ 357413 w 458720"/>
                  <a:gd name="csY5" fmla="*/ 314778 h 332129"/>
                  <a:gd name="csX6" fmla="*/ 240731 w 458720"/>
                  <a:gd name="csY6" fmla="*/ 229053 h 332129"/>
                  <a:gd name="csX7" fmla="*/ 119288 w 458720"/>
                  <a:gd name="csY7" fmla="*/ 331446 h 332129"/>
                  <a:gd name="csX8" fmla="*/ 225 w 458720"/>
                  <a:gd name="csY8" fmla="*/ 167140 h 332129"/>
                  <a:gd name="csX0" fmla="*/ 225 w 460259"/>
                  <a:gd name="csY0" fmla="*/ 181828 h 346817"/>
                  <a:gd name="csX1" fmla="*/ 93094 w 460259"/>
                  <a:gd name="csY1" fmla="*/ 22284 h 346817"/>
                  <a:gd name="csX2" fmla="*/ 224063 w 460259"/>
                  <a:gd name="csY2" fmla="*/ 127059 h 346817"/>
                  <a:gd name="csX3" fmla="*/ 404619 w 460259"/>
                  <a:gd name="csY3" fmla="*/ 2614 h 346817"/>
                  <a:gd name="csX4" fmla="*/ 458718 w 460259"/>
                  <a:gd name="csY4" fmla="*/ 269106 h 346817"/>
                  <a:gd name="csX5" fmla="*/ 357413 w 460259"/>
                  <a:gd name="csY5" fmla="*/ 329466 h 346817"/>
                  <a:gd name="csX6" fmla="*/ 240731 w 460259"/>
                  <a:gd name="csY6" fmla="*/ 243741 h 346817"/>
                  <a:gd name="csX7" fmla="*/ 119288 w 460259"/>
                  <a:gd name="csY7" fmla="*/ 346134 h 346817"/>
                  <a:gd name="csX8" fmla="*/ 225 w 460259"/>
                  <a:gd name="csY8" fmla="*/ 181828 h 346817"/>
                  <a:gd name="csX0" fmla="*/ 225 w 469899"/>
                  <a:gd name="csY0" fmla="*/ 180936 h 345925"/>
                  <a:gd name="csX1" fmla="*/ 93094 w 469899"/>
                  <a:gd name="csY1" fmla="*/ 21392 h 345925"/>
                  <a:gd name="csX2" fmla="*/ 224063 w 469899"/>
                  <a:gd name="csY2" fmla="*/ 126167 h 345925"/>
                  <a:gd name="csX3" fmla="*/ 404619 w 469899"/>
                  <a:gd name="csY3" fmla="*/ 1722 h 345925"/>
                  <a:gd name="csX4" fmla="*/ 468678 w 469899"/>
                  <a:gd name="csY4" fmla="*/ 238398 h 345925"/>
                  <a:gd name="csX5" fmla="*/ 357413 w 469899"/>
                  <a:gd name="csY5" fmla="*/ 328574 h 345925"/>
                  <a:gd name="csX6" fmla="*/ 240731 w 469899"/>
                  <a:gd name="csY6" fmla="*/ 242849 h 345925"/>
                  <a:gd name="csX7" fmla="*/ 119288 w 469899"/>
                  <a:gd name="csY7" fmla="*/ 345242 h 345925"/>
                  <a:gd name="csX8" fmla="*/ 225 w 469899"/>
                  <a:gd name="csY8" fmla="*/ 180936 h 345925"/>
                  <a:gd name="csX0" fmla="*/ 225 w 495613"/>
                  <a:gd name="csY0" fmla="*/ 166180 h 331169"/>
                  <a:gd name="csX1" fmla="*/ 93094 w 495613"/>
                  <a:gd name="csY1" fmla="*/ 6636 h 331169"/>
                  <a:gd name="csX2" fmla="*/ 224063 w 495613"/>
                  <a:gd name="csY2" fmla="*/ 111411 h 331169"/>
                  <a:gd name="csX3" fmla="*/ 474346 w 495613"/>
                  <a:gd name="csY3" fmla="*/ 1876 h 331169"/>
                  <a:gd name="csX4" fmla="*/ 468678 w 495613"/>
                  <a:gd name="csY4" fmla="*/ 223642 h 331169"/>
                  <a:gd name="csX5" fmla="*/ 357413 w 495613"/>
                  <a:gd name="csY5" fmla="*/ 313818 h 331169"/>
                  <a:gd name="csX6" fmla="*/ 240731 w 495613"/>
                  <a:gd name="csY6" fmla="*/ 228093 h 331169"/>
                  <a:gd name="csX7" fmla="*/ 119288 w 495613"/>
                  <a:gd name="csY7" fmla="*/ 330486 h 331169"/>
                  <a:gd name="csX8" fmla="*/ 225 w 495613"/>
                  <a:gd name="csY8" fmla="*/ 166180 h 331169"/>
                  <a:gd name="csX0" fmla="*/ 225 w 485747"/>
                  <a:gd name="csY0" fmla="*/ 173552 h 338541"/>
                  <a:gd name="csX1" fmla="*/ 93094 w 485747"/>
                  <a:gd name="csY1" fmla="*/ 14008 h 338541"/>
                  <a:gd name="csX2" fmla="*/ 224063 w 485747"/>
                  <a:gd name="csY2" fmla="*/ 118783 h 338541"/>
                  <a:gd name="csX3" fmla="*/ 459404 w 485747"/>
                  <a:gd name="csY3" fmla="*/ 1794 h 338541"/>
                  <a:gd name="csX4" fmla="*/ 468678 w 485747"/>
                  <a:gd name="csY4" fmla="*/ 231014 h 338541"/>
                  <a:gd name="csX5" fmla="*/ 357413 w 485747"/>
                  <a:gd name="csY5" fmla="*/ 321190 h 338541"/>
                  <a:gd name="csX6" fmla="*/ 240731 w 485747"/>
                  <a:gd name="csY6" fmla="*/ 235465 h 338541"/>
                  <a:gd name="csX7" fmla="*/ 119288 w 485747"/>
                  <a:gd name="csY7" fmla="*/ 337858 h 338541"/>
                  <a:gd name="csX8" fmla="*/ 225 w 485747"/>
                  <a:gd name="csY8" fmla="*/ 173552 h 338541"/>
                  <a:gd name="csX0" fmla="*/ 225 w 475306"/>
                  <a:gd name="csY0" fmla="*/ 209977 h 374966"/>
                  <a:gd name="csX1" fmla="*/ 93094 w 475306"/>
                  <a:gd name="csY1" fmla="*/ 50433 h 374966"/>
                  <a:gd name="csX2" fmla="*/ 224063 w 475306"/>
                  <a:gd name="csY2" fmla="*/ 155208 h 374966"/>
                  <a:gd name="csX3" fmla="*/ 459404 w 475306"/>
                  <a:gd name="csY3" fmla="*/ 38219 h 374966"/>
                  <a:gd name="csX4" fmla="*/ 468678 w 475306"/>
                  <a:gd name="csY4" fmla="*/ 267439 h 374966"/>
                  <a:gd name="csX5" fmla="*/ 357413 w 475306"/>
                  <a:gd name="csY5" fmla="*/ 357615 h 374966"/>
                  <a:gd name="csX6" fmla="*/ 240731 w 475306"/>
                  <a:gd name="csY6" fmla="*/ 271890 h 374966"/>
                  <a:gd name="csX7" fmla="*/ 119288 w 475306"/>
                  <a:gd name="csY7" fmla="*/ 374283 h 374966"/>
                  <a:gd name="csX8" fmla="*/ 225 w 475306"/>
                  <a:gd name="csY8" fmla="*/ 209977 h 374966"/>
                  <a:gd name="csX0" fmla="*/ 225 w 496063"/>
                  <a:gd name="csY0" fmla="*/ 196563 h 361552"/>
                  <a:gd name="csX1" fmla="*/ 93094 w 496063"/>
                  <a:gd name="csY1" fmla="*/ 37019 h 361552"/>
                  <a:gd name="csX2" fmla="*/ 224063 w 496063"/>
                  <a:gd name="csY2" fmla="*/ 141794 h 361552"/>
                  <a:gd name="csX3" fmla="*/ 494268 w 496063"/>
                  <a:gd name="csY3" fmla="*/ 39711 h 361552"/>
                  <a:gd name="csX4" fmla="*/ 468678 w 496063"/>
                  <a:gd name="csY4" fmla="*/ 254025 h 361552"/>
                  <a:gd name="csX5" fmla="*/ 357413 w 496063"/>
                  <a:gd name="csY5" fmla="*/ 344201 h 361552"/>
                  <a:gd name="csX6" fmla="*/ 240731 w 496063"/>
                  <a:gd name="csY6" fmla="*/ 258476 h 361552"/>
                  <a:gd name="csX7" fmla="*/ 119288 w 496063"/>
                  <a:gd name="csY7" fmla="*/ 360869 h 361552"/>
                  <a:gd name="csX8" fmla="*/ 225 w 496063"/>
                  <a:gd name="csY8" fmla="*/ 196563 h 3615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496063" h="361552">
                    <a:moveTo>
                      <a:pt x="225" y="196563"/>
                    </a:moveTo>
                    <a:cubicBezTo>
                      <a:pt x="-4141" y="142588"/>
                      <a:pt x="55788" y="46147"/>
                      <a:pt x="93094" y="37019"/>
                    </a:cubicBezTo>
                    <a:cubicBezTo>
                      <a:pt x="130400" y="27891"/>
                      <a:pt x="157201" y="141345"/>
                      <a:pt x="224063" y="141794"/>
                    </a:cubicBezTo>
                    <a:cubicBezTo>
                      <a:pt x="290925" y="142243"/>
                      <a:pt x="488364" y="-90805"/>
                      <a:pt x="494268" y="39711"/>
                    </a:cubicBezTo>
                    <a:cubicBezTo>
                      <a:pt x="500172" y="170227"/>
                      <a:pt x="491487" y="203277"/>
                      <a:pt x="468678" y="254025"/>
                    </a:cubicBezTo>
                    <a:cubicBezTo>
                      <a:pt x="445869" y="304773"/>
                      <a:pt x="395404" y="343459"/>
                      <a:pt x="357413" y="344201"/>
                    </a:cubicBezTo>
                    <a:cubicBezTo>
                      <a:pt x="319422" y="344943"/>
                      <a:pt x="280418" y="255698"/>
                      <a:pt x="240731" y="258476"/>
                    </a:cubicBezTo>
                    <a:cubicBezTo>
                      <a:pt x="201044" y="261254"/>
                      <a:pt x="157785" y="371188"/>
                      <a:pt x="119288" y="360869"/>
                    </a:cubicBezTo>
                    <a:cubicBezTo>
                      <a:pt x="80791" y="350550"/>
                      <a:pt x="4591" y="250538"/>
                      <a:pt x="225" y="196563"/>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03" name="直角三角形 402">
                <a:extLst>
                  <a:ext uri="{FF2B5EF4-FFF2-40B4-BE49-F238E27FC236}">
                    <a16:creationId xmlns:a16="http://schemas.microsoft.com/office/drawing/2014/main" id="{F7701405-3F08-EDF5-B5F9-7159EB8529B9}"/>
                  </a:ext>
                </a:extLst>
              </p:cNvPr>
              <p:cNvSpPr/>
              <p:nvPr/>
            </p:nvSpPr>
            <p:spPr>
              <a:xfrm>
                <a:off x="860953" y="3961885"/>
                <a:ext cx="132651" cy="229337"/>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400" name="楕円 399">
              <a:extLst>
                <a:ext uri="{FF2B5EF4-FFF2-40B4-BE49-F238E27FC236}">
                  <a16:creationId xmlns:a16="http://schemas.microsoft.com/office/drawing/2014/main" id="{2FA74D5B-C479-049C-E7CF-A89896A0F024}"/>
                </a:ext>
              </a:extLst>
            </p:cNvPr>
            <p:cNvSpPr/>
            <p:nvPr/>
          </p:nvSpPr>
          <p:spPr>
            <a:xfrm>
              <a:off x="442633" y="4440587"/>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404" name="グループ化 403">
            <a:extLst>
              <a:ext uri="{FF2B5EF4-FFF2-40B4-BE49-F238E27FC236}">
                <a16:creationId xmlns:a16="http://schemas.microsoft.com/office/drawing/2014/main" id="{0B69B710-1392-4016-7180-54015F2D50E1}"/>
              </a:ext>
            </a:extLst>
          </p:cNvPr>
          <p:cNvGrpSpPr/>
          <p:nvPr/>
        </p:nvGrpSpPr>
        <p:grpSpPr>
          <a:xfrm>
            <a:off x="5426827" y="4242915"/>
            <a:ext cx="656495" cy="1186277"/>
            <a:chOff x="442633" y="3944679"/>
            <a:chExt cx="656495" cy="1186277"/>
          </a:xfrm>
        </p:grpSpPr>
        <p:grpSp>
          <p:nvGrpSpPr>
            <p:cNvPr id="405" name="グループ化 404">
              <a:extLst>
                <a:ext uri="{FF2B5EF4-FFF2-40B4-BE49-F238E27FC236}">
                  <a16:creationId xmlns:a16="http://schemas.microsoft.com/office/drawing/2014/main" id="{982D0D42-C115-43CD-FDE0-8FEF86C76FC7}"/>
                </a:ext>
              </a:extLst>
            </p:cNvPr>
            <p:cNvGrpSpPr/>
            <p:nvPr/>
          </p:nvGrpSpPr>
          <p:grpSpPr>
            <a:xfrm>
              <a:off x="484044" y="3944679"/>
              <a:ext cx="573672" cy="603273"/>
              <a:chOff x="442633" y="3857583"/>
              <a:chExt cx="656495" cy="690369"/>
            </a:xfrm>
          </p:grpSpPr>
          <p:sp>
            <p:nvSpPr>
              <p:cNvPr id="407" name="楕円 406">
                <a:extLst>
                  <a:ext uri="{FF2B5EF4-FFF2-40B4-BE49-F238E27FC236}">
                    <a16:creationId xmlns:a16="http://schemas.microsoft.com/office/drawing/2014/main" id="{2288B97D-D804-9A6E-770D-785302902606}"/>
                  </a:ext>
                </a:extLst>
              </p:cNvPr>
              <p:cNvSpPr/>
              <p:nvPr/>
            </p:nvSpPr>
            <p:spPr>
              <a:xfrm>
                <a:off x="442633" y="3857583"/>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08" name="フリーフォーム: 図形 407">
                <a:extLst>
                  <a:ext uri="{FF2B5EF4-FFF2-40B4-BE49-F238E27FC236}">
                    <a16:creationId xmlns:a16="http://schemas.microsoft.com/office/drawing/2014/main" id="{2555ED58-42D9-9A72-88DF-DA484E85F13E}"/>
                  </a:ext>
                </a:extLst>
              </p:cNvPr>
              <p:cNvSpPr/>
              <p:nvPr/>
            </p:nvSpPr>
            <p:spPr>
              <a:xfrm>
                <a:off x="809158" y="4250398"/>
                <a:ext cx="285235" cy="13101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 name="csX0" fmla="*/ 225 w 593876"/>
                  <a:gd name="csY0" fmla="*/ 178418 h 343407"/>
                  <a:gd name="csX1" fmla="*/ 93094 w 593876"/>
                  <a:gd name="csY1" fmla="*/ 18874 h 343407"/>
                  <a:gd name="csX2" fmla="*/ 224063 w 593876"/>
                  <a:gd name="csY2" fmla="*/ 123649 h 343407"/>
                  <a:gd name="csX3" fmla="*/ 359794 w 593876"/>
                  <a:gd name="csY3" fmla="*/ 14112 h 343407"/>
                  <a:gd name="csX4" fmla="*/ 466950 w 593876"/>
                  <a:gd name="csY4" fmla="*/ 121268 h 343407"/>
                  <a:gd name="csX5" fmla="*/ 586013 w 593876"/>
                  <a:gd name="csY5" fmla="*/ 4587 h 343407"/>
                  <a:gd name="csX6" fmla="*/ 571725 w 593876"/>
                  <a:gd name="csY6" fmla="*/ 314149 h 343407"/>
                  <a:gd name="csX7" fmla="*/ 483619 w 593876"/>
                  <a:gd name="csY7" fmla="*/ 228424 h 343407"/>
                  <a:gd name="csX8" fmla="*/ 357413 w 593876"/>
                  <a:gd name="csY8" fmla="*/ 326056 h 343407"/>
                  <a:gd name="csX9" fmla="*/ 240731 w 593876"/>
                  <a:gd name="csY9" fmla="*/ 240331 h 343407"/>
                  <a:gd name="csX10" fmla="*/ 119288 w 593876"/>
                  <a:gd name="csY10" fmla="*/ 342724 h 343407"/>
                  <a:gd name="csX11" fmla="*/ 225 w 593876"/>
                  <a:gd name="csY11" fmla="*/ 178418 h 343407"/>
                  <a:gd name="csX0" fmla="*/ 225 w 586095"/>
                  <a:gd name="csY0" fmla="*/ 175482 h 340471"/>
                  <a:gd name="csX1" fmla="*/ 93094 w 586095"/>
                  <a:gd name="csY1" fmla="*/ 15938 h 340471"/>
                  <a:gd name="csX2" fmla="*/ 224063 w 586095"/>
                  <a:gd name="csY2" fmla="*/ 120713 h 340471"/>
                  <a:gd name="csX3" fmla="*/ 359794 w 586095"/>
                  <a:gd name="csY3" fmla="*/ 11176 h 340471"/>
                  <a:gd name="csX4" fmla="*/ 466950 w 586095"/>
                  <a:gd name="csY4" fmla="*/ 118332 h 340471"/>
                  <a:gd name="csX5" fmla="*/ 586013 w 586095"/>
                  <a:gd name="csY5" fmla="*/ 1651 h 340471"/>
                  <a:gd name="csX6" fmla="*/ 483619 w 586095"/>
                  <a:gd name="csY6" fmla="*/ 225488 h 340471"/>
                  <a:gd name="csX7" fmla="*/ 357413 w 586095"/>
                  <a:gd name="csY7" fmla="*/ 323120 h 340471"/>
                  <a:gd name="csX8" fmla="*/ 240731 w 586095"/>
                  <a:gd name="csY8" fmla="*/ 237395 h 340471"/>
                  <a:gd name="csX9" fmla="*/ 119288 w 586095"/>
                  <a:gd name="csY9" fmla="*/ 339788 h 340471"/>
                  <a:gd name="csX10" fmla="*/ 225 w 586095"/>
                  <a:gd name="csY10" fmla="*/ 175482 h 340471"/>
                  <a:gd name="csX0" fmla="*/ 225 w 492005"/>
                  <a:gd name="csY0" fmla="*/ 164307 h 329296"/>
                  <a:gd name="csX1" fmla="*/ 93094 w 492005"/>
                  <a:gd name="csY1" fmla="*/ 4763 h 329296"/>
                  <a:gd name="csX2" fmla="*/ 224063 w 492005"/>
                  <a:gd name="csY2" fmla="*/ 109538 h 329296"/>
                  <a:gd name="csX3" fmla="*/ 359794 w 492005"/>
                  <a:gd name="csY3" fmla="*/ 1 h 329296"/>
                  <a:gd name="csX4" fmla="*/ 466950 w 492005"/>
                  <a:gd name="csY4" fmla="*/ 107157 h 329296"/>
                  <a:gd name="csX5" fmla="*/ 483619 w 492005"/>
                  <a:gd name="csY5" fmla="*/ 214313 h 329296"/>
                  <a:gd name="csX6" fmla="*/ 357413 w 492005"/>
                  <a:gd name="csY6" fmla="*/ 311945 h 329296"/>
                  <a:gd name="csX7" fmla="*/ 240731 w 492005"/>
                  <a:gd name="csY7" fmla="*/ 226220 h 329296"/>
                  <a:gd name="csX8" fmla="*/ 119288 w 492005"/>
                  <a:gd name="csY8" fmla="*/ 328613 h 329296"/>
                  <a:gd name="csX9" fmla="*/ 225 w 492005"/>
                  <a:gd name="csY9" fmla="*/ 164307 h 329296"/>
                  <a:gd name="csX0" fmla="*/ 225 w 476431"/>
                  <a:gd name="csY0" fmla="*/ 164307 h 329296"/>
                  <a:gd name="csX1" fmla="*/ 93094 w 476431"/>
                  <a:gd name="csY1" fmla="*/ 4763 h 329296"/>
                  <a:gd name="csX2" fmla="*/ 224063 w 476431"/>
                  <a:gd name="csY2" fmla="*/ 109538 h 329296"/>
                  <a:gd name="csX3" fmla="*/ 359794 w 476431"/>
                  <a:gd name="csY3" fmla="*/ 1 h 329296"/>
                  <a:gd name="csX4" fmla="*/ 466950 w 476431"/>
                  <a:gd name="csY4" fmla="*/ 107157 h 329296"/>
                  <a:gd name="csX5" fmla="*/ 458718 w 476431"/>
                  <a:gd name="csY5" fmla="*/ 251585 h 329296"/>
                  <a:gd name="csX6" fmla="*/ 357413 w 476431"/>
                  <a:gd name="csY6" fmla="*/ 311945 h 329296"/>
                  <a:gd name="csX7" fmla="*/ 240731 w 476431"/>
                  <a:gd name="csY7" fmla="*/ 226220 h 329296"/>
                  <a:gd name="csX8" fmla="*/ 119288 w 476431"/>
                  <a:gd name="csY8" fmla="*/ 328613 h 329296"/>
                  <a:gd name="csX9" fmla="*/ 225 w 476431"/>
                  <a:gd name="csY9" fmla="*/ 164307 h 329296"/>
                  <a:gd name="csX0" fmla="*/ 225 w 458720"/>
                  <a:gd name="csY0" fmla="*/ 167140 h 332129"/>
                  <a:gd name="csX1" fmla="*/ 93094 w 458720"/>
                  <a:gd name="csY1" fmla="*/ 7596 h 332129"/>
                  <a:gd name="csX2" fmla="*/ 224063 w 458720"/>
                  <a:gd name="csY2" fmla="*/ 112371 h 332129"/>
                  <a:gd name="csX3" fmla="*/ 359794 w 458720"/>
                  <a:gd name="csY3" fmla="*/ 2834 h 332129"/>
                  <a:gd name="csX4" fmla="*/ 458718 w 458720"/>
                  <a:gd name="csY4" fmla="*/ 254418 h 332129"/>
                  <a:gd name="csX5" fmla="*/ 357413 w 458720"/>
                  <a:gd name="csY5" fmla="*/ 314778 h 332129"/>
                  <a:gd name="csX6" fmla="*/ 240731 w 458720"/>
                  <a:gd name="csY6" fmla="*/ 229053 h 332129"/>
                  <a:gd name="csX7" fmla="*/ 119288 w 458720"/>
                  <a:gd name="csY7" fmla="*/ 331446 h 332129"/>
                  <a:gd name="csX8" fmla="*/ 225 w 458720"/>
                  <a:gd name="csY8" fmla="*/ 167140 h 332129"/>
                  <a:gd name="csX0" fmla="*/ 225 w 460259"/>
                  <a:gd name="csY0" fmla="*/ 181828 h 346817"/>
                  <a:gd name="csX1" fmla="*/ 93094 w 460259"/>
                  <a:gd name="csY1" fmla="*/ 22284 h 346817"/>
                  <a:gd name="csX2" fmla="*/ 224063 w 460259"/>
                  <a:gd name="csY2" fmla="*/ 127059 h 346817"/>
                  <a:gd name="csX3" fmla="*/ 404619 w 460259"/>
                  <a:gd name="csY3" fmla="*/ 2614 h 346817"/>
                  <a:gd name="csX4" fmla="*/ 458718 w 460259"/>
                  <a:gd name="csY4" fmla="*/ 269106 h 346817"/>
                  <a:gd name="csX5" fmla="*/ 357413 w 460259"/>
                  <a:gd name="csY5" fmla="*/ 329466 h 346817"/>
                  <a:gd name="csX6" fmla="*/ 240731 w 460259"/>
                  <a:gd name="csY6" fmla="*/ 243741 h 346817"/>
                  <a:gd name="csX7" fmla="*/ 119288 w 460259"/>
                  <a:gd name="csY7" fmla="*/ 346134 h 346817"/>
                  <a:gd name="csX8" fmla="*/ 225 w 460259"/>
                  <a:gd name="csY8" fmla="*/ 181828 h 346817"/>
                  <a:gd name="csX0" fmla="*/ 225 w 469899"/>
                  <a:gd name="csY0" fmla="*/ 180936 h 345925"/>
                  <a:gd name="csX1" fmla="*/ 93094 w 469899"/>
                  <a:gd name="csY1" fmla="*/ 21392 h 345925"/>
                  <a:gd name="csX2" fmla="*/ 224063 w 469899"/>
                  <a:gd name="csY2" fmla="*/ 126167 h 345925"/>
                  <a:gd name="csX3" fmla="*/ 404619 w 469899"/>
                  <a:gd name="csY3" fmla="*/ 1722 h 345925"/>
                  <a:gd name="csX4" fmla="*/ 468678 w 469899"/>
                  <a:gd name="csY4" fmla="*/ 238398 h 345925"/>
                  <a:gd name="csX5" fmla="*/ 357413 w 469899"/>
                  <a:gd name="csY5" fmla="*/ 328574 h 345925"/>
                  <a:gd name="csX6" fmla="*/ 240731 w 469899"/>
                  <a:gd name="csY6" fmla="*/ 242849 h 345925"/>
                  <a:gd name="csX7" fmla="*/ 119288 w 469899"/>
                  <a:gd name="csY7" fmla="*/ 345242 h 345925"/>
                  <a:gd name="csX8" fmla="*/ 225 w 469899"/>
                  <a:gd name="csY8" fmla="*/ 180936 h 345925"/>
                  <a:gd name="csX0" fmla="*/ 225 w 495613"/>
                  <a:gd name="csY0" fmla="*/ 166180 h 331169"/>
                  <a:gd name="csX1" fmla="*/ 93094 w 495613"/>
                  <a:gd name="csY1" fmla="*/ 6636 h 331169"/>
                  <a:gd name="csX2" fmla="*/ 224063 w 495613"/>
                  <a:gd name="csY2" fmla="*/ 111411 h 331169"/>
                  <a:gd name="csX3" fmla="*/ 474346 w 495613"/>
                  <a:gd name="csY3" fmla="*/ 1876 h 331169"/>
                  <a:gd name="csX4" fmla="*/ 468678 w 495613"/>
                  <a:gd name="csY4" fmla="*/ 223642 h 331169"/>
                  <a:gd name="csX5" fmla="*/ 357413 w 495613"/>
                  <a:gd name="csY5" fmla="*/ 313818 h 331169"/>
                  <a:gd name="csX6" fmla="*/ 240731 w 495613"/>
                  <a:gd name="csY6" fmla="*/ 228093 h 331169"/>
                  <a:gd name="csX7" fmla="*/ 119288 w 495613"/>
                  <a:gd name="csY7" fmla="*/ 330486 h 331169"/>
                  <a:gd name="csX8" fmla="*/ 225 w 495613"/>
                  <a:gd name="csY8" fmla="*/ 166180 h 331169"/>
                  <a:gd name="csX0" fmla="*/ 225 w 485747"/>
                  <a:gd name="csY0" fmla="*/ 173552 h 338541"/>
                  <a:gd name="csX1" fmla="*/ 93094 w 485747"/>
                  <a:gd name="csY1" fmla="*/ 14008 h 338541"/>
                  <a:gd name="csX2" fmla="*/ 224063 w 485747"/>
                  <a:gd name="csY2" fmla="*/ 118783 h 338541"/>
                  <a:gd name="csX3" fmla="*/ 459404 w 485747"/>
                  <a:gd name="csY3" fmla="*/ 1794 h 338541"/>
                  <a:gd name="csX4" fmla="*/ 468678 w 485747"/>
                  <a:gd name="csY4" fmla="*/ 231014 h 338541"/>
                  <a:gd name="csX5" fmla="*/ 357413 w 485747"/>
                  <a:gd name="csY5" fmla="*/ 321190 h 338541"/>
                  <a:gd name="csX6" fmla="*/ 240731 w 485747"/>
                  <a:gd name="csY6" fmla="*/ 235465 h 338541"/>
                  <a:gd name="csX7" fmla="*/ 119288 w 485747"/>
                  <a:gd name="csY7" fmla="*/ 337858 h 338541"/>
                  <a:gd name="csX8" fmla="*/ 225 w 485747"/>
                  <a:gd name="csY8" fmla="*/ 173552 h 338541"/>
                  <a:gd name="csX0" fmla="*/ 225 w 475306"/>
                  <a:gd name="csY0" fmla="*/ 209977 h 374966"/>
                  <a:gd name="csX1" fmla="*/ 93094 w 475306"/>
                  <a:gd name="csY1" fmla="*/ 50433 h 374966"/>
                  <a:gd name="csX2" fmla="*/ 224063 w 475306"/>
                  <a:gd name="csY2" fmla="*/ 155208 h 374966"/>
                  <a:gd name="csX3" fmla="*/ 459404 w 475306"/>
                  <a:gd name="csY3" fmla="*/ 38219 h 374966"/>
                  <a:gd name="csX4" fmla="*/ 468678 w 475306"/>
                  <a:gd name="csY4" fmla="*/ 267439 h 374966"/>
                  <a:gd name="csX5" fmla="*/ 357413 w 475306"/>
                  <a:gd name="csY5" fmla="*/ 357615 h 374966"/>
                  <a:gd name="csX6" fmla="*/ 240731 w 475306"/>
                  <a:gd name="csY6" fmla="*/ 271890 h 374966"/>
                  <a:gd name="csX7" fmla="*/ 119288 w 475306"/>
                  <a:gd name="csY7" fmla="*/ 374283 h 374966"/>
                  <a:gd name="csX8" fmla="*/ 225 w 475306"/>
                  <a:gd name="csY8" fmla="*/ 209977 h 374966"/>
                  <a:gd name="csX0" fmla="*/ 225 w 496063"/>
                  <a:gd name="csY0" fmla="*/ 196563 h 361552"/>
                  <a:gd name="csX1" fmla="*/ 93094 w 496063"/>
                  <a:gd name="csY1" fmla="*/ 37019 h 361552"/>
                  <a:gd name="csX2" fmla="*/ 224063 w 496063"/>
                  <a:gd name="csY2" fmla="*/ 141794 h 361552"/>
                  <a:gd name="csX3" fmla="*/ 494268 w 496063"/>
                  <a:gd name="csY3" fmla="*/ 39711 h 361552"/>
                  <a:gd name="csX4" fmla="*/ 468678 w 496063"/>
                  <a:gd name="csY4" fmla="*/ 254025 h 361552"/>
                  <a:gd name="csX5" fmla="*/ 357413 w 496063"/>
                  <a:gd name="csY5" fmla="*/ 344201 h 361552"/>
                  <a:gd name="csX6" fmla="*/ 240731 w 496063"/>
                  <a:gd name="csY6" fmla="*/ 258476 h 361552"/>
                  <a:gd name="csX7" fmla="*/ 119288 w 496063"/>
                  <a:gd name="csY7" fmla="*/ 360869 h 361552"/>
                  <a:gd name="csX8" fmla="*/ 225 w 496063"/>
                  <a:gd name="csY8" fmla="*/ 196563 h 3615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496063" h="361552">
                    <a:moveTo>
                      <a:pt x="225" y="196563"/>
                    </a:moveTo>
                    <a:cubicBezTo>
                      <a:pt x="-4141" y="142588"/>
                      <a:pt x="55788" y="46147"/>
                      <a:pt x="93094" y="37019"/>
                    </a:cubicBezTo>
                    <a:cubicBezTo>
                      <a:pt x="130400" y="27891"/>
                      <a:pt x="157201" y="141345"/>
                      <a:pt x="224063" y="141794"/>
                    </a:cubicBezTo>
                    <a:cubicBezTo>
                      <a:pt x="290925" y="142243"/>
                      <a:pt x="488364" y="-90805"/>
                      <a:pt x="494268" y="39711"/>
                    </a:cubicBezTo>
                    <a:cubicBezTo>
                      <a:pt x="500172" y="170227"/>
                      <a:pt x="491487" y="203277"/>
                      <a:pt x="468678" y="254025"/>
                    </a:cubicBezTo>
                    <a:cubicBezTo>
                      <a:pt x="445869" y="304773"/>
                      <a:pt x="395404" y="343459"/>
                      <a:pt x="357413" y="344201"/>
                    </a:cubicBezTo>
                    <a:cubicBezTo>
                      <a:pt x="319422" y="344943"/>
                      <a:pt x="280418" y="255698"/>
                      <a:pt x="240731" y="258476"/>
                    </a:cubicBezTo>
                    <a:cubicBezTo>
                      <a:pt x="201044" y="261254"/>
                      <a:pt x="157785" y="371188"/>
                      <a:pt x="119288" y="360869"/>
                    </a:cubicBezTo>
                    <a:cubicBezTo>
                      <a:pt x="80791" y="350550"/>
                      <a:pt x="4591" y="250538"/>
                      <a:pt x="225" y="196563"/>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09" name="直角三角形 408">
                <a:extLst>
                  <a:ext uri="{FF2B5EF4-FFF2-40B4-BE49-F238E27FC236}">
                    <a16:creationId xmlns:a16="http://schemas.microsoft.com/office/drawing/2014/main" id="{F474369D-8C59-A8A2-7601-BC529BC8B20A}"/>
                  </a:ext>
                </a:extLst>
              </p:cNvPr>
              <p:cNvSpPr/>
              <p:nvPr/>
            </p:nvSpPr>
            <p:spPr>
              <a:xfrm>
                <a:off x="860953" y="3961885"/>
                <a:ext cx="132651" cy="229337"/>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406" name="楕円 405">
              <a:extLst>
                <a:ext uri="{FF2B5EF4-FFF2-40B4-BE49-F238E27FC236}">
                  <a16:creationId xmlns:a16="http://schemas.microsoft.com/office/drawing/2014/main" id="{E575D5A6-F5C9-F972-42FB-2C3A5C9C4BF5}"/>
                </a:ext>
              </a:extLst>
            </p:cNvPr>
            <p:cNvSpPr/>
            <p:nvPr/>
          </p:nvSpPr>
          <p:spPr>
            <a:xfrm>
              <a:off x="442633" y="4440587"/>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410" name="テキスト ボックス 409">
            <a:extLst>
              <a:ext uri="{FF2B5EF4-FFF2-40B4-BE49-F238E27FC236}">
                <a16:creationId xmlns:a16="http://schemas.microsoft.com/office/drawing/2014/main" id="{073A2F50-55AF-D774-AD9A-086D583D9ED7}"/>
              </a:ext>
            </a:extLst>
          </p:cNvPr>
          <p:cNvSpPr txBox="1"/>
          <p:nvPr/>
        </p:nvSpPr>
        <p:spPr>
          <a:xfrm>
            <a:off x="1101996" y="3688348"/>
            <a:ext cx="2927888"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のろのろ　だらだら</a:t>
            </a:r>
            <a:endParaRPr lang="en-US" altLang="ja-JP" sz="2400" b="1" dirty="0">
              <a:latin typeface="Meiryo UI" panose="020B0604030504040204" pitchFamily="50" charset="-128"/>
              <a:ea typeface="Meiryo UI" panose="020B0604030504040204" pitchFamily="50" charset="-128"/>
            </a:endParaRPr>
          </a:p>
        </p:txBody>
      </p:sp>
      <p:sp>
        <p:nvSpPr>
          <p:cNvPr id="411" name="テキスト ボックス 410">
            <a:extLst>
              <a:ext uri="{FF2B5EF4-FFF2-40B4-BE49-F238E27FC236}">
                <a16:creationId xmlns:a16="http://schemas.microsoft.com/office/drawing/2014/main" id="{EE9C3FDD-FEF9-DB22-AFEF-DBE9DA04C7AB}"/>
              </a:ext>
            </a:extLst>
          </p:cNvPr>
          <p:cNvSpPr txBox="1"/>
          <p:nvPr/>
        </p:nvSpPr>
        <p:spPr>
          <a:xfrm>
            <a:off x="4074267" y="3814885"/>
            <a:ext cx="2927888"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のろのろ　だらだら</a:t>
            </a:r>
            <a:endParaRPr lang="en-US" altLang="ja-JP" sz="2400" b="1" dirty="0">
              <a:latin typeface="Meiryo UI" panose="020B0604030504040204" pitchFamily="50" charset="-128"/>
              <a:ea typeface="Meiryo UI" panose="020B0604030504040204" pitchFamily="50" charset="-128"/>
            </a:endParaRPr>
          </a:p>
        </p:txBody>
      </p:sp>
      <p:sp>
        <p:nvSpPr>
          <p:cNvPr id="412" name="テキスト ボックス 411">
            <a:extLst>
              <a:ext uri="{FF2B5EF4-FFF2-40B4-BE49-F238E27FC236}">
                <a16:creationId xmlns:a16="http://schemas.microsoft.com/office/drawing/2014/main" id="{336CF1DB-8A38-5BDF-3817-34D7AF014257}"/>
              </a:ext>
            </a:extLst>
          </p:cNvPr>
          <p:cNvSpPr txBox="1"/>
          <p:nvPr/>
        </p:nvSpPr>
        <p:spPr>
          <a:xfrm>
            <a:off x="3735045" y="3091991"/>
            <a:ext cx="2927888"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のろのろ　だらだら</a:t>
            </a:r>
            <a:endParaRPr lang="en-US" altLang="ja-JP" sz="2400" b="1" dirty="0">
              <a:latin typeface="Meiryo UI" panose="020B0604030504040204" pitchFamily="50" charset="-128"/>
              <a:ea typeface="Meiryo UI" panose="020B0604030504040204" pitchFamily="50" charset="-128"/>
            </a:endParaRPr>
          </a:p>
        </p:txBody>
      </p:sp>
      <p:sp>
        <p:nvSpPr>
          <p:cNvPr id="413" name="テキスト ボックス 412">
            <a:extLst>
              <a:ext uri="{FF2B5EF4-FFF2-40B4-BE49-F238E27FC236}">
                <a16:creationId xmlns:a16="http://schemas.microsoft.com/office/drawing/2014/main" id="{47C09F0C-ABF4-99BD-B4B8-7173BE163766}"/>
              </a:ext>
            </a:extLst>
          </p:cNvPr>
          <p:cNvSpPr txBox="1"/>
          <p:nvPr/>
        </p:nvSpPr>
        <p:spPr>
          <a:xfrm>
            <a:off x="2376046" y="4696414"/>
            <a:ext cx="2927888"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のろのろ　だらだら</a:t>
            </a:r>
            <a:endParaRPr lang="en-US" altLang="ja-JP" sz="2400" b="1" dirty="0">
              <a:latin typeface="Meiryo UI" panose="020B0604030504040204" pitchFamily="50" charset="-128"/>
              <a:ea typeface="Meiryo UI" panose="020B0604030504040204" pitchFamily="50" charset="-128"/>
            </a:endParaRPr>
          </a:p>
        </p:txBody>
      </p:sp>
      <p:sp>
        <p:nvSpPr>
          <p:cNvPr id="414" name="テキスト ボックス 413">
            <a:extLst>
              <a:ext uri="{FF2B5EF4-FFF2-40B4-BE49-F238E27FC236}">
                <a16:creationId xmlns:a16="http://schemas.microsoft.com/office/drawing/2014/main" id="{04F3A490-34FC-68CD-C63B-F950CCC30C0A}"/>
              </a:ext>
            </a:extLst>
          </p:cNvPr>
          <p:cNvSpPr txBox="1"/>
          <p:nvPr/>
        </p:nvSpPr>
        <p:spPr>
          <a:xfrm>
            <a:off x="4691346" y="4917902"/>
            <a:ext cx="2927888"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のろのろ　だらだら</a:t>
            </a:r>
            <a:endParaRPr lang="en-US" altLang="ja-JP" sz="2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705625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5DFA81-E1A9-3907-096F-5AEFE75E2588}"/>
              </a:ext>
            </a:extLst>
          </p:cNvPr>
          <p:cNvSpPr>
            <a:spLocks noGrp="1"/>
          </p:cNvSpPr>
          <p:nvPr>
            <p:ph type="title"/>
          </p:nvPr>
        </p:nvSpPr>
        <p:spPr/>
        <p:txBody>
          <a:bodyPr/>
          <a:lstStyle/>
          <a:p>
            <a:r>
              <a:rPr kumimoji="1" lang="en-US" altLang="ja-JP" dirty="0"/>
              <a:t>TCP</a:t>
            </a:r>
            <a:r>
              <a:rPr kumimoji="1" lang="ja-JP" altLang="en-US" dirty="0"/>
              <a:t>アノマリー攻撃</a:t>
            </a:r>
          </a:p>
        </p:txBody>
      </p:sp>
      <p:sp>
        <p:nvSpPr>
          <p:cNvPr id="3" name="コンテンツ プレースホルダー 2">
            <a:extLst>
              <a:ext uri="{FF2B5EF4-FFF2-40B4-BE49-F238E27FC236}">
                <a16:creationId xmlns:a16="http://schemas.microsoft.com/office/drawing/2014/main" id="{4DEF57F0-02D2-0C74-F87A-D414309B2EE6}"/>
              </a:ext>
            </a:extLst>
          </p:cNvPr>
          <p:cNvSpPr>
            <a:spLocks noGrp="1"/>
          </p:cNvSpPr>
          <p:nvPr>
            <p:ph idx="1"/>
          </p:nvPr>
        </p:nvSpPr>
        <p:spPr/>
        <p:txBody>
          <a:bodyPr/>
          <a:lstStyle/>
          <a:p>
            <a:pPr marL="0" indent="0">
              <a:buNone/>
            </a:pPr>
            <a:r>
              <a:rPr kumimoji="1" lang="en-US" altLang="ja-JP" dirty="0"/>
              <a:t>Q. </a:t>
            </a:r>
            <a:r>
              <a:rPr kumimoji="1" lang="ja-JP" altLang="en-US" dirty="0"/>
              <a:t>ファイアウォールで防げないの？</a:t>
            </a:r>
            <a:br>
              <a:rPr kumimoji="1" lang="en-US" altLang="ja-JP" dirty="0"/>
            </a:br>
            <a:r>
              <a:rPr kumimoji="1" lang="en-US" altLang="ja-JP" b="1" dirty="0"/>
              <a:t>A. </a:t>
            </a:r>
            <a:r>
              <a:rPr kumimoji="1" lang="ja-JP" altLang="en-US" b="1" dirty="0"/>
              <a:t>むしろファイアウォールがやられます。ていうか、標的にされてます。</a:t>
            </a:r>
            <a:endParaRPr kumimoji="1" lang="en-US" altLang="ja-JP" b="1" dirty="0"/>
          </a:p>
          <a:p>
            <a:endParaRPr kumimoji="1" lang="en-US" altLang="ja-JP" dirty="0"/>
          </a:p>
          <a:p>
            <a:r>
              <a:rPr kumimoji="1" lang="ja-JP" altLang="en-US" dirty="0"/>
              <a:t>見知らぬところから</a:t>
            </a:r>
            <a:r>
              <a:rPr kumimoji="1" lang="en-US" altLang="ja-JP" dirty="0"/>
              <a:t>SYN</a:t>
            </a:r>
            <a:r>
              <a:rPr kumimoji="1" lang="ja-JP" altLang="en-US" dirty="0"/>
              <a:t>だけが来ても、</a:t>
            </a:r>
            <a:br>
              <a:rPr kumimoji="1" lang="en-US" altLang="ja-JP" dirty="0"/>
            </a:br>
            <a:r>
              <a:rPr kumimoji="1" lang="ja-JP" altLang="en-US" dirty="0"/>
              <a:t>普通のご新規様の接続開始なのか攻撃なのか分からない。</a:t>
            </a:r>
            <a:endParaRPr kumimoji="1" lang="en-US" altLang="ja-JP" dirty="0"/>
          </a:p>
          <a:p>
            <a:r>
              <a:rPr kumimoji="1" lang="ja-JP" altLang="en-US" dirty="0"/>
              <a:t>逆に「</a:t>
            </a:r>
            <a:r>
              <a:rPr kumimoji="1" lang="en-US" altLang="ja-JP" dirty="0"/>
              <a:t>ACK Flood</a:t>
            </a:r>
            <a:r>
              <a:rPr kumimoji="1" lang="ja-JP" altLang="en-US" dirty="0"/>
              <a:t>」という了解の大群を送る攻撃もある。</a:t>
            </a:r>
            <a:br>
              <a:rPr kumimoji="1" lang="en-US" altLang="ja-JP" dirty="0"/>
            </a:br>
            <a:r>
              <a:rPr kumimoji="1" lang="ja-JP" altLang="en-US" dirty="0"/>
              <a:t>これが来るとファイアウォールは「どれに対応する通信なのか」を調べるが、</a:t>
            </a:r>
            <a:br>
              <a:rPr kumimoji="1" lang="en-US" altLang="ja-JP" dirty="0"/>
            </a:br>
            <a:r>
              <a:rPr kumimoji="1" lang="ja-JP" altLang="en-US" dirty="0"/>
              <a:t>対応する既存の通信が無いことを確認するために負荷がかかることになる。</a:t>
            </a:r>
            <a:endParaRPr kumimoji="1" lang="en-US" altLang="ja-JP" dirty="0"/>
          </a:p>
          <a:p>
            <a:pPr lvl="1"/>
            <a:r>
              <a:rPr kumimoji="1" lang="ja-JP" altLang="en-US" dirty="0"/>
              <a:t>一覧表に載ってない人が、一覧表に載ってないことを確認するのって大変だよね！</a:t>
            </a:r>
            <a:endParaRPr kumimoji="1" lang="en-US" altLang="ja-JP" dirty="0"/>
          </a:p>
          <a:p>
            <a:r>
              <a:rPr kumimoji="1" lang="en-US" altLang="ja-JP" dirty="0"/>
              <a:t>Low and Slow</a:t>
            </a:r>
            <a:r>
              <a:rPr kumimoji="1" lang="ja-JP" altLang="en-US" dirty="0"/>
              <a:t>とか、相手が単に通信が遅い回線なだけかもしれないから、どうやって排除したらいいのかすら分からない！</a:t>
            </a:r>
            <a:endParaRPr kumimoji="1" lang="en-US" altLang="ja-JP" dirty="0"/>
          </a:p>
        </p:txBody>
      </p:sp>
    </p:spTree>
    <p:extLst>
      <p:ext uri="{BB962C8B-B14F-4D97-AF65-F5344CB8AC3E}">
        <p14:creationId xmlns:p14="http://schemas.microsoft.com/office/powerpoint/2010/main" val="3701530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01CF14A8-A600-ACFF-B8E8-85881F8C8327}"/>
              </a:ext>
            </a:extLst>
          </p:cNvPr>
          <p:cNvSpPr>
            <a:spLocks noGrp="1"/>
          </p:cNvSpPr>
          <p:nvPr>
            <p:ph type="title"/>
          </p:nvPr>
        </p:nvSpPr>
        <p:spPr/>
        <p:txBody>
          <a:bodyPr/>
          <a:lstStyle/>
          <a:p>
            <a:r>
              <a:rPr lang="ja-JP" altLang="en-US" dirty="0"/>
              <a:t>もくじ</a:t>
            </a:r>
          </a:p>
        </p:txBody>
      </p:sp>
      <p:sp>
        <p:nvSpPr>
          <p:cNvPr id="3" name="コンテンツ プレースホルダー 2">
            <a:extLst>
              <a:ext uri="{FF2B5EF4-FFF2-40B4-BE49-F238E27FC236}">
                <a16:creationId xmlns:a16="http://schemas.microsoft.com/office/drawing/2014/main" id="{4FD1AA5A-522E-4016-62F8-8D4D3EC80257}"/>
              </a:ext>
            </a:extLst>
          </p:cNvPr>
          <p:cNvSpPr>
            <a:spLocks noGrp="1"/>
          </p:cNvSpPr>
          <p:nvPr>
            <p:ph idx="1"/>
          </p:nvPr>
        </p:nvSpPr>
        <p:spPr/>
        <p:txBody>
          <a:bodyPr>
            <a:normAutofit/>
          </a:bodyPr>
          <a:lstStyle/>
          <a:p>
            <a:r>
              <a:rPr lang="en-US" altLang="ja-JP" dirty="0"/>
              <a:t>DDoS</a:t>
            </a:r>
            <a:r>
              <a:rPr lang="ja-JP" altLang="en-US" dirty="0"/>
              <a:t>とは何か</a:t>
            </a:r>
            <a:endParaRPr lang="en-US" altLang="ja-JP" dirty="0"/>
          </a:p>
          <a:p>
            <a:r>
              <a:rPr kumimoji="1" lang="ja-JP" altLang="en-US" dirty="0"/>
              <a:t>古典的な</a:t>
            </a:r>
            <a:r>
              <a:rPr kumimoji="1" lang="en-US" altLang="ja-JP" dirty="0"/>
              <a:t>DDoS</a:t>
            </a:r>
            <a:r>
              <a:rPr kumimoji="1" lang="ja-JP" altLang="en-US" dirty="0"/>
              <a:t>の手口</a:t>
            </a:r>
            <a:endParaRPr lang="en-US" altLang="ja-JP" dirty="0"/>
          </a:p>
          <a:p>
            <a:r>
              <a:rPr kumimoji="1" lang="ja-JP" altLang="en-US" dirty="0"/>
              <a:t>近年の</a:t>
            </a:r>
            <a:r>
              <a:rPr kumimoji="1" lang="en-US" altLang="ja-JP" dirty="0"/>
              <a:t>DDoS</a:t>
            </a:r>
            <a:r>
              <a:rPr kumimoji="1" lang="ja-JP" altLang="en-US" dirty="0"/>
              <a:t>の手口</a:t>
            </a:r>
            <a:endParaRPr kumimoji="1" lang="en-US" altLang="ja-JP" dirty="0"/>
          </a:p>
          <a:p>
            <a:r>
              <a:rPr lang="en-US" altLang="ja-JP" dirty="0"/>
              <a:t>DDoS</a:t>
            </a:r>
            <a:r>
              <a:rPr lang="ja-JP" altLang="en-US" dirty="0"/>
              <a:t>への対応</a:t>
            </a:r>
            <a:endParaRPr kumimoji="1" lang="en-US" altLang="ja-JP" dirty="0"/>
          </a:p>
          <a:p>
            <a:r>
              <a:rPr kumimoji="1" lang="en-US" altLang="ja-JP" dirty="0"/>
              <a:t>DDoS</a:t>
            </a:r>
            <a:r>
              <a:rPr kumimoji="1" lang="ja-JP" altLang="en-US" dirty="0"/>
              <a:t>のまとめ</a:t>
            </a:r>
            <a:endParaRPr kumimoji="1" lang="en-US" altLang="ja-JP" dirty="0"/>
          </a:p>
        </p:txBody>
      </p:sp>
    </p:spTree>
    <p:extLst>
      <p:ext uri="{BB962C8B-B14F-4D97-AF65-F5344CB8AC3E}">
        <p14:creationId xmlns:p14="http://schemas.microsoft.com/office/powerpoint/2010/main" val="13768969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9CA22-0874-D328-ACEC-1F2D98EC646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8A3344C-7477-28F6-2350-A466FCB112CA}"/>
              </a:ext>
            </a:extLst>
          </p:cNvPr>
          <p:cNvSpPr>
            <a:spLocks noGrp="1"/>
          </p:cNvSpPr>
          <p:nvPr>
            <p:ph type="title"/>
          </p:nvPr>
        </p:nvSpPr>
        <p:spPr/>
        <p:txBody>
          <a:bodyPr/>
          <a:lstStyle/>
          <a:p>
            <a:r>
              <a:rPr kumimoji="1" lang="en-US" altLang="ja-JP" dirty="0"/>
              <a:t>TCP</a:t>
            </a:r>
            <a:r>
              <a:rPr kumimoji="1" lang="ja-JP" altLang="en-US" dirty="0"/>
              <a:t>アノマリー攻撃</a:t>
            </a:r>
          </a:p>
        </p:txBody>
      </p:sp>
      <p:sp>
        <p:nvSpPr>
          <p:cNvPr id="3" name="コンテンツ プレースホルダー 2">
            <a:extLst>
              <a:ext uri="{FF2B5EF4-FFF2-40B4-BE49-F238E27FC236}">
                <a16:creationId xmlns:a16="http://schemas.microsoft.com/office/drawing/2014/main" id="{DC45E0F2-701F-F5DE-EB60-50F4A67A9472}"/>
              </a:ext>
            </a:extLst>
          </p:cNvPr>
          <p:cNvSpPr>
            <a:spLocks noGrp="1"/>
          </p:cNvSpPr>
          <p:nvPr>
            <p:ph idx="1"/>
          </p:nvPr>
        </p:nvSpPr>
        <p:spPr/>
        <p:txBody>
          <a:bodyPr>
            <a:normAutofit/>
          </a:bodyPr>
          <a:lstStyle/>
          <a:p>
            <a:pPr marL="0" indent="0">
              <a:buNone/>
            </a:pPr>
            <a:r>
              <a:rPr kumimoji="1" lang="en-US" altLang="ja-JP" dirty="0"/>
              <a:t>Q. </a:t>
            </a:r>
            <a:r>
              <a:rPr kumimoji="1" lang="ja-JP" altLang="en-US" dirty="0"/>
              <a:t>どうやって防ぐの？</a:t>
            </a:r>
            <a:br>
              <a:rPr kumimoji="1" lang="en-US" altLang="ja-JP" dirty="0"/>
            </a:br>
            <a:r>
              <a:rPr kumimoji="1" lang="en-US" altLang="ja-JP" dirty="0"/>
              <a:t>A. </a:t>
            </a:r>
            <a:r>
              <a:rPr lang="ja-JP" altLang="en-US" dirty="0"/>
              <a:t>これ専用に設計された装置が存在します。</a:t>
            </a:r>
            <a:endParaRPr kumimoji="1" lang="en-US" altLang="ja-JP" dirty="0"/>
          </a:p>
          <a:p>
            <a:r>
              <a:rPr lang="en-US" altLang="ja-JP" dirty="0"/>
              <a:t>TCP</a:t>
            </a:r>
            <a:r>
              <a:rPr lang="ja-JP" altLang="en-US" dirty="0"/>
              <a:t>アノマリー攻撃を受けたら、通信経路を変更し、その装置を通るようにするのが現時点での有効な対策。</a:t>
            </a:r>
            <a:endParaRPr lang="en-US" altLang="ja-JP" dirty="0"/>
          </a:p>
          <a:p>
            <a:r>
              <a:rPr kumimoji="1" lang="ja-JP" altLang="en-US" dirty="0"/>
              <a:t>セキュリティ関係のオプションで契約できるんじゃないかな。</a:t>
            </a:r>
            <a:endParaRPr kumimoji="1" lang="en-US" altLang="ja-JP" dirty="0"/>
          </a:p>
        </p:txBody>
      </p:sp>
    </p:spTree>
    <p:extLst>
      <p:ext uri="{BB962C8B-B14F-4D97-AF65-F5344CB8AC3E}">
        <p14:creationId xmlns:p14="http://schemas.microsoft.com/office/powerpoint/2010/main" val="27792253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33CBDF-B986-CFE0-666A-AA2238544360}"/>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5FE4A04D-40CF-D162-A8F1-EB9F4A9FAFC2}"/>
              </a:ext>
            </a:extLst>
          </p:cNvPr>
          <p:cNvSpPr>
            <a:spLocks noGrp="1"/>
          </p:cNvSpPr>
          <p:nvPr>
            <p:ph type="title"/>
          </p:nvPr>
        </p:nvSpPr>
        <p:spPr/>
        <p:txBody>
          <a:bodyPr/>
          <a:lstStyle/>
          <a:p>
            <a:r>
              <a:rPr lang="en-US" altLang="ja-JP" dirty="0"/>
              <a:t>HTTP/2 Rapid Reset</a:t>
            </a:r>
            <a:endParaRPr lang="ja-JP" altLang="en-US" dirty="0"/>
          </a:p>
        </p:txBody>
      </p:sp>
      <p:sp>
        <p:nvSpPr>
          <p:cNvPr id="275" name="コンテンツ プレースホルダー 2">
            <a:extLst>
              <a:ext uri="{FF2B5EF4-FFF2-40B4-BE49-F238E27FC236}">
                <a16:creationId xmlns:a16="http://schemas.microsoft.com/office/drawing/2014/main" id="{FA543745-8ABF-10E1-BE93-BB7A93CB40EC}"/>
              </a:ext>
            </a:extLst>
          </p:cNvPr>
          <p:cNvSpPr txBox="1">
            <a:spLocks/>
          </p:cNvSpPr>
          <p:nvPr/>
        </p:nvSpPr>
        <p:spPr>
          <a:xfrm>
            <a:off x="838200" y="1093694"/>
            <a:ext cx="10515600" cy="121635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baseline="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baseline="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baseline="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en-US" altLang="ja-JP" dirty="0"/>
              <a:t>HTTP</a:t>
            </a:r>
            <a:r>
              <a:rPr lang="ja-JP" altLang="en-US" dirty="0"/>
              <a:t>バージョン</a:t>
            </a:r>
            <a:r>
              <a:rPr lang="en-US" altLang="ja-JP" dirty="0"/>
              <a:t>2</a:t>
            </a:r>
            <a:r>
              <a:rPr lang="ja-JP" altLang="en-US" dirty="0"/>
              <a:t>から、</a:t>
            </a:r>
            <a:r>
              <a:rPr lang="en-US" altLang="ja-JP" dirty="0"/>
              <a:t>1</a:t>
            </a:r>
            <a:r>
              <a:rPr lang="ja-JP" altLang="en-US" dirty="0"/>
              <a:t>セッションの中で複数の通信が可能に。</a:t>
            </a:r>
            <a:br>
              <a:rPr lang="en-US" altLang="ja-JP" dirty="0"/>
            </a:br>
            <a:r>
              <a:rPr lang="ja-JP" altLang="en-US" dirty="0"/>
              <a:t>本来ならセッション（椅子）の枯渇を防げるのだが</a:t>
            </a:r>
            <a:r>
              <a:rPr lang="en-US" altLang="ja-JP" dirty="0"/>
              <a:t>…</a:t>
            </a:r>
          </a:p>
        </p:txBody>
      </p:sp>
      <p:grpSp>
        <p:nvGrpSpPr>
          <p:cNvPr id="232" name="グループ化 231">
            <a:extLst>
              <a:ext uri="{FF2B5EF4-FFF2-40B4-BE49-F238E27FC236}">
                <a16:creationId xmlns:a16="http://schemas.microsoft.com/office/drawing/2014/main" id="{4154E735-2F96-7B20-FEC3-134DA1179F05}"/>
              </a:ext>
            </a:extLst>
          </p:cNvPr>
          <p:cNvGrpSpPr/>
          <p:nvPr/>
        </p:nvGrpSpPr>
        <p:grpSpPr>
          <a:xfrm>
            <a:off x="838200" y="4547952"/>
            <a:ext cx="4894535" cy="1338855"/>
            <a:chOff x="905334" y="2971775"/>
            <a:chExt cx="6784730" cy="1855901"/>
          </a:xfrm>
        </p:grpSpPr>
        <p:grpSp>
          <p:nvGrpSpPr>
            <p:cNvPr id="233" name="グループ化 232">
              <a:extLst>
                <a:ext uri="{FF2B5EF4-FFF2-40B4-BE49-F238E27FC236}">
                  <a16:creationId xmlns:a16="http://schemas.microsoft.com/office/drawing/2014/main" id="{FDCD5979-CCE7-654B-3FBF-E5720C51781D}"/>
                </a:ext>
              </a:extLst>
            </p:cNvPr>
            <p:cNvGrpSpPr/>
            <p:nvPr/>
          </p:nvGrpSpPr>
          <p:grpSpPr>
            <a:xfrm>
              <a:off x="905334" y="2971775"/>
              <a:ext cx="6784730" cy="1602449"/>
              <a:chOff x="1048209" y="1876974"/>
              <a:chExt cx="6784730" cy="1602449"/>
            </a:xfrm>
          </p:grpSpPr>
          <p:sp>
            <p:nvSpPr>
              <p:cNvPr id="293" name="円柱 292">
                <a:extLst>
                  <a:ext uri="{FF2B5EF4-FFF2-40B4-BE49-F238E27FC236}">
                    <a16:creationId xmlns:a16="http://schemas.microsoft.com/office/drawing/2014/main" id="{A8F31A8F-FE93-30A8-C6A4-620A47B56E12}"/>
                  </a:ext>
                </a:extLst>
              </p:cNvPr>
              <p:cNvSpPr/>
              <p:nvPr/>
            </p:nvSpPr>
            <p:spPr>
              <a:xfrm>
                <a:off x="107878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4" name="円柱 293">
                <a:extLst>
                  <a:ext uri="{FF2B5EF4-FFF2-40B4-BE49-F238E27FC236}">
                    <a16:creationId xmlns:a16="http://schemas.microsoft.com/office/drawing/2014/main" id="{FCAB78E0-7991-1932-0322-F260C2C7AC3A}"/>
                  </a:ext>
                </a:extLst>
              </p:cNvPr>
              <p:cNvSpPr/>
              <p:nvPr/>
            </p:nvSpPr>
            <p:spPr>
              <a:xfrm>
                <a:off x="732083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5" name="円柱 294">
                <a:extLst>
                  <a:ext uri="{FF2B5EF4-FFF2-40B4-BE49-F238E27FC236}">
                    <a16:creationId xmlns:a16="http://schemas.microsoft.com/office/drawing/2014/main" id="{2D63D998-BE83-AE3D-AD9A-1384592B6C00}"/>
                  </a:ext>
                </a:extLst>
              </p:cNvPr>
              <p:cNvSpPr/>
              <p:nvPr/>
            </p:nvSpPr>
            <p:spPr>
              <a:xfrm>
                <a:off x="148998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6" name="円柱 295">
                <a:extLst>
                  <a:ext uri="{FF2B5EF4-FFF2-40B4-BE49-F238E27FC236}">
                    <a16:creationId xmlns:a16="http://schemas.microsoft.com/office/drawing/2014/main" id="{0ABBFC6A-0DE6-1BB9-0672-C938A0D55CD5}"/>
                  </a:ext>
                </a:extLst>
              </p:cNvPr>
              <p:cNvSpPr/>
              <p:nvPr/>
            </p:nvSpPr>
            <p:spPr>
              <a:xfrm>
                <a:off x="773203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97" name="グループ化 296">
                <a:extLst>
                  <a:ext uri="{FF2B5EF4-FFF2-40B4-BE49-F238E27FC236}">
                    <a16:creationId xmlns:a16="http://schemas.microsoft.com/office/drawing/2014/main" id="{0E50A4E1-F9C7-75BA-EF4A-54D814B31048}"/>
                  </a:ext>
                </a:extLst>
              </p:cNvPr>
              <p:cNvGrpSpPr/>
              <p:nvPr/>
            </p:nvGrpSpPr>
            <p:grpSpPr>
              <a:xfrm>
                <a:off x="1048209" y="1876974"/>
                <a:ext cx="6784730" cy="630655"/>
                <a:chOff x="396799" y="2524125"/>
                <a:chExt cx="6784730" cy="630655"/>
              </a:xfrm>
            </p:grpSpPr>
            <p:sp>
              <p:nvSpPr>
                <p:cNvPr id="298" name="平行四辺形 297">
                  <a:extLst>
                    <a:ext uri="{FF2B5EF4-FFF2-40B4-BE49-F238E27FC236}">
                      <a16:creationId xmlns:a16="http://schemas.microsoft.com/office/drawing/2014/main" id="{210BB0E5-4EBC-638B-E590-AA7E0CF55FAC}"/>
                    </a:ext>
                  </a:extLst>
                </p:cNvPr>
                <p:cNvSpPr/>
                <p:nvPr/>
              </p:nvSpPr>
              <p:spPr>
                <a:xfrm>
                  <a:off x="399081" y="2524125"/>
                  <a:ext cx="6780166" cy="495300"/>
                </a:xfrm>
                <a:prstGeom prst="parallelogram">
                  <a:avLst>
                    <a:gd name="adj" fmla="val 75000"/>
                  </a:avLst>
                </a:prstGeom>
                <a:blipFill>
                  <a:blip r:embed="rId2"/>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9" name="正方形/長方形 298">
                  <a:extLst>
                    <a:ext uri="{FF2B5EF4-FFF2-40B4-BE49-F238E27FC236}">
                      <a16:creationId xmlns:a16="http://schemas.microsoft.com/office/drawing/2014/main" id="{1FDADF32-78A3-C9CE-1E67-990EAB908323}"/>
                    </a:ext>
                  </a:extLst>
                </p:cNvPr>
                <p:cNvSpPr/>
                <p:nvPr/>
              </p:nvSpPr>
              <p:spPr>
                <a:xfrm>
                  <a:off x="396799" y="3019426"/>
                  <a:ext cx="6407951" cy="135354"/>
                </a:xfrm>
                <a:prstGeom prst="rect">
                  <a:avLst/>
                </a:prstGeom>
                <a:blipFill>
                  <a:blip r:embed="rId3"/>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00" name="正方形/長方形 22">
                  <a:extLst>
                    <a:ext uri="{FF2B5EF4-FFF2-40B4-BE49-F238E27FC236}">
                      <a16:creationId xmlns:a16="http://schemas.microsoft.com/office/drawing/2014/main" id="{E82363A4-AA3F-DE08-3118-6A7A5C8C9869}"/>
                    </a:ext>
                  </a:extLst>
                </p:cNvPr>
                <p:cNvSpPr/>
                <p:nvPr/>
              </p:nvSpPr>
              <p:spPr>
                <a:xfrm>
                  <a:off x="6804750" y="2528888"/>
                  <a:ext cx="376779" cy="625892"/>
                </a:xfrm>
                <a:custGeom>
                  <a:avLst/>
                  <a:gdLst>
                    <a:gd name="csX0" fmla="*/ 0 w 1284035"/>
                    <a:gd name="csY0" fmla="*/ 0 h 135354"/>
                    <a:gd name="csX1" fmla="*/ 1284035 w 1284035"/>
                    <a:gd name="csY1" fmla="*/ 0 h 135354"/>
                    <a:gd name="csX2" fmla="*/ 1284035 w 1284035"/>
                    <a:gd name="csY2" fmla="*/ 135354 h 135354"/>
                    <a:gd name="csX3" fmla="*/ 0 w 1284035"/>
                    <a:gd name="csY3" fmla="*/ 135354 h 135354"/>
                    <a:gd name="csX4" fmla="*/ 0 w 1284035"/>
                    <a:gd name="csY4" fmla="*/ 0 h 135354"/>
                    <a:gd name="csX0" fmla="*/ 0 w 1284035"/>
                    <a:gd name="csY0" fmla="*/ 490538 h 625892"/>
                    <a:gd name="csX1" fmla="*/ 374397 w 1284035"/>
                    <a:gd name="csY1" fmla="*/ 0 h 625892"/>
                    <a:gd name="csX2" fmla="*/ 1284035 w 1284035"/>
                    <a:gd name="csY2" fmla="*/ 625892 h 625892"/>
                    <a:gd name="csX3" fmla="*/ 0 w 1284035"/>
                    <a:gd name="csY3" fmla="*/ 625892 h 625892"/>
                    <a:gd name="csX4" fmla="*/ 0 w 1284035"/>
                    <a:gd name="csY4" fmla="*/ 490538 h 625892"/>
                    <a:gd name="csX0" fmla="*/ 0 w 376779"/>
                    <a:gd name="csY0" fmla="*/ 490538 h 625892"/>
                    <a:gd name="csX1" fmla="*/ 374397 w 376779"/>
                    <a:gd name="csY1" fmla="*/ 0 h 625892"/>
                    <a:gd name="csX2" fmla="*/ 376779 w 376779"/>
                    <a:gd name="csY2" fmla="*/ 128210 h 625892"/>
                    <a:gd name="csX3" fmla="*/ 0 w 376779"/>
                    <a:gd name="csY3" fmla="*/ 625892 h 625892"/>
                    <a:gd name="csX4" fmla="*/ 0 w 376779"/>
                    <a:gd name="csY4" fmla="*/ 490538 h 625892"/>
                  </a:gdLst>
                  <a:ahLst/>
                  <a:cxnLst>
                    <a:cxn ang="0">
                      <a:pos x="csX0" y="csY0"/>
                    </a:cxn>
                    <a:cxn ang="0">
                      <a:pos x="csX1" y="csY1"/>
                    </a:cxn>
                    <a:cxn ang="0">
                      <a:pos x="csX2" y="csY2"/>
                    </a:cxn>
                    <a:cxn ang="0">
                      <a:pos x="csX3" y="csY3"/>
                    </a:cxn>
                    <a:cxn ang="0">
                      <a:pos x="csX4" y="csY4"/>
                    </a:cxn>
                  </a:cxnLst>
                  <a:rect l="l" t="t" r="r" b="b"/>
                  <a:pathLst>
                    <a:path w="376779" h="625892">
                      <a:moveTo>
                        <a:pt x="0" y="490538"/>
                      </a:moveTo>
                      <a:lnTo>
                        <a:pt x="374397" y="0"/>
                      </a:lnTo>
                      <a:lnTo>
                        <a:pt x="376779" y="128210"/>
                      </a:lnTo>
                      <a:lnTo>
                        <a:pt x="0" y="625892"/>
                      </a:lnTo>
                      <a:lnTo>
                        <a:pt x="0" y="490538"/>
                      </a:lnTo>
                      <a:close/>
                    </a:path>
                  </a:pathLst>
                </a:custGeom>
                <a:blipFill>
                  <a:blip r:embed="rId4"/>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4" name="グループ化 233">
              <a:extLst>
                <a:ext uri="{FF2B5EF4-FFF2-40B4-BE49-F238E27FC236}">
                  <a16:creationId xmlns:a16="http://schemas.microsoft.com/office/drawing/2014/main" id="{1E70DCCA-8BE7-0FDD-D7BD-25F4C63DEDCC}"/>
                </a:ext>
              </a:extLst>
            </p:cNvPr>
            <p:cNvGrpSpPr/>
            <p:nvPr/>
          </p:nvGrpSpPr>
          <p:grpSpPr>
            <a:xfrm>
              <a:off x="1158665" y="3936387"/>
              <a:ext cx="693200" cy="891289"/>
              <a:chOff x="2682875" y="1869476"/>
              <a:chExt cx="2592000" cy="3332692"/>
            </a:xfrm>
          </p:grpSpPr>
          <p:sp>
            <p:nvSpPr>
              <p:cNvPr id="287" name="円柱 286">
                <a:extLst>
                  <a:ext uri="{FF2B5EF4-FFF2-40B4-BE49-F238E27FC236}">
                    <a16:creationId xmlns:a16="http://schemas.microsoft.com/office/drawing/2014/main" id="{BB0ECB48-BD44-D9D5-4729-F8A2FEE85859}"/>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88" name="円柱 287">
                <a:extLst>
                  <a:ext uri="{FF2B5EF4-FFF2-40B4-BE49-F238E27FC236}">
                    <a16:creationId xmlns:a16="http://schemas.microsoft.com/office/drawing/2014/main" id="{69F36010-4634-B5AA-9124-55EBEB985228}"/>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89" name="円柱 288">
                <a:extLst>
                  <a:ext uri="{FF2B5EF4-FFF2-40B4-BE49-F238E27FC236}">
                    <a16:creationId xmlns:a16="http://schemas.microsoft.com/office/drawing/2014/main" id="{41EA5FA7-31C3-BBC4-4A87-A790179587E2}"/>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90" name="グループ化 289">
                <a:extLst>
                  <a:ext uri="{FF2B5EF4-FFF2-40B4-BE49-F238E27FC236}">
                    <a16:creationId xmlns:a16="http://schemas.microsoft.com/office/drawing/2014/main" id="{92ECEC3F-7318-C795-24B5-B65178BC4FD5}"/>
                  </a:ext>
                </a:extLst>
              </p:cNvPr>
              <p:cNvGrpSpPr/>
              <p:nvPr/>
            </p:nvGrpSpPr>
            <p:grpSpPr>
              <a:xfrm>
                <a:off x="2682875" y="1869476"/>
                <a:ext cx="2592000" cy="1559524"/>
                <a:chOff x="1320800" y="2336201"/>
                <a:chExt cx="2592000" cy="3302600"/>
              </a:xfrm>
            </p:grpSpPr>
            <p:sp>
              <p:nvSpPr>
                <p:cNvPr id="291" name="フリーフォーム: 図形 290">
                  <a:extLst>
                    <a:ext uri="{FF2B5EF4-FFF2-40B4-BE49-F238E27FC236}">
                      <a16:creationId xmlns:a16="http://schemas.microsoft.com/office/drawing/2014/main" id="{A0B4004C-6A68-6C0F-9489-EE641E5BA89B}"/>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2" name="楕円 291">
                  <a:extLst>
                    <a:ext uri="{FF2B5EF4-FFF2-40B4-BE49-F238E27FC236}">
                      <a16:creationId xmlns:a16="http://schemas.microsoft.com/office/drawing/2014/main" id="{C41A22D3-94FA-460A-E9F7-C554A2708296}"/>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5" name="グループ化 234">
              <a:extLst>
                <a:ext uri="{FF2B5EF4-FFF2-40B4-BE49-F238E27FC236}">
                  <a16:creationId xmlns:a16="http://schemas.microsoft.com/office/drawing/2014/main" id="{FDF5EE1C-AEF8-5F54-15BE-06A5C1CF6074}"/>
                </a:ext>
              </a:extLst>
            </p:cNvPr>
            <p:cNvGrpSpPr/>
            <p:nvPr/>
          </p:nvGrpSpPr>
          <p:grpSpPr>
            <a:xfrm>
              <a:off x="2349290" y="3936387"/>
              <a:ext cx="693200" cy="891289"/>
              <a:chOff x="2682875" y="1869476"/>
              <a:chExt cx="2592000" cy="3332692"/>
            </a:xfrm>
          </p:grpSpPr>
          <p:sp>
            <p:nvSpPr>
              <p:cNvPr id="281" name="円柱 280">
                <a:extLst>
                  <a:ext uri="{FF2B5EF4-FFF2-40B4-BE49-F238E27FC236}">
                    <a16:creationId xmlns:a16="http://schemas.microsoft.com/office/drawing/2014/main" id="{88D93D90-DCC7-88DB-C6C3-A2EEEA45CF5C}"/>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82" name="円柱 281">
                <a:extLst>
                  <a:ext uri="{FF2B5EF4-FFF2-40B4-BE49-F238E27FC236}">
                    <a16:creationId xmlns:a16="http://schemas.microsoft.com/office/drawing/2014/main" id="{074BCD8C-3F45-304A-F27D-A15A9BD169B2}"/>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83" name="円柱 282">
                <a:extLst>
                  <a:ext uri="{FF2B5EF4-FFF2-40B4-BE49-F238E27FC236}">
                    <a16:creationId xmlns:a16="http://schemas.microsoft.com/office/drawing/2014/main" id="{0381784F-6EE2-AB07-22D7-3C4B565EAFFE}"/>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84" name="グループ化 283">
                <a:extLst>
                  <a:ext uri="{FF2B5EF4-FFF2-40B4-BE49-F238E27FC236}">
                    <a16:creationId xmlns:a16="http://schemas.microsoft.com/office/drawing/2014/main" id="{93434D39-D29D-DF06-E8E2-F9C4B7C18F9A}"/>
                  </a:ext>
                </a:extLst>
              </p:cNvPr>
              <p:cNvGrpSpPr/>
              <p:nvPr/>
            </p:nvGrpSpPr>
            <p:grpSpPr>
              <a:xfrm>
                <a:off x="2682875" y="1869476"/>
                <a:ext cx="2592000" cy="1559524"/>
                <a:chOff x="1320800" y="2336201"/>
                <a:chExt cx="2592000" cy="3302600"/>
              </a:xfrm>
            </p:grpSpPr>
            <p:sp>
              <p:nvSpPr>
                <p:cNvPr id="285" name="フリーフォーム: 図形 284">
                  <a:extLst>
                    <a:ext uri="{FF2B5EF4-FFF2-40B4-BE49-F238E27FC236}">
                      <a16:creationId xmlns:a16="http://schemas.microsoft.com/office/drawing/2014/main" id="{B9B76E34-83D7-A0BB-5FCD-C58F56791C5F}"/>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86" name="楕円 285">
                  <a:extLst>
                    <a:ext uri="{FF2B5EF4-FFF2-40B4-BE49-F238E27FC236}">
                      <a16:creationId xmlns:a16="http://schemas.microsoft.com/office/drawing/2014/main" id="{9A2FA00C-08D8-42FE-F309-BCFB7CE49643}"/>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6" name="グループ化 235">
              <a:extLst>
                <a:ext uri="{FF2B5EF4-FFF2-40B4-BE49-F238E27FC236}">
                  <a16:creationId xmlns:a16="http://schemas.microsoft.com/office/drawing/2014/main" id="{E93577FF-7889-962B-36F2-3D11FFC5955B}"/>
                </a:ext>
              </a:extLst>
            </p:cNvPr>
            <p:cNvGrpSpPr/>
            <p:nvPr/>
          </p:nvGrpSpPr>
          <p:grpSpPr>
            <a:xfrm>
              <a:off x="3519878" y="3936387"/>
              <a:ext cx="693200" cy="891289"/>
              <a:chOff x="2682875" y="1869476"/>
              <a:chExt cx="2592000" cy="3332692"/>
            </a:xfrm>
          </p:grpSpPr>
          <p:sp>
            <p:nvSpPr>
              <p:cNvPr id="266" name="円柱 265">
                <a:extLst>
                  <a:ext uri="{FF2B5EF4-FFF2-40B4-BE49-F238E27FC236}">
                    <a16:creationId xmlns:a16="http://schemas.microsoft.com/office/drawing/2014/main" id="{442D3358-A3A5-45E8-A6F3-7980BC8F4498}"/>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76" name="円柱 275">
                <a:extLst>
                  <a:ext uri="{FF2B5EF4-FFF2-40B4-BE49-F238E27FC236}">
                    <a16:creationId xmlns:a16="http://schemas.microsoft.com/office/drawing/2014/main" id="{9BDDFBFB-6757-71DB-1B65-63C29E7F16DA}"/>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77" name="円柱 276">
                <a:extLst>
                  <a:ext uri="{FF2B5EF4-FFF2-40B4-BE49-F238E27FC236}">
                    <a16:creationId xmlns:a16="http://schemas.microsoft.com/office/drawing/2014/main" id="{F628F3BD-2F8D-95B6-4CCD-2902EB735AE4}"/>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78" name="グループ化 277">
                <a:extLst>
                  <a:ext uri="{FF2B5EF4-FFF2-40B4-BE49-F238E27FC236}">
                    <a16:creationId xmlns:a16="http://schemas.microsoft.com/office/drawing/2014/main" id="{94E9E65D-396C-4369-A914-2452D9A203AF}"/>
                  </a:ext>
                </a:extLst>
              </p:cNvPr>
              <p:cNvGrpSpPr/>
              <p:nvPr/>
            </p:nvGrpSpPr>
            <p:grpSpPr>
              <a:xfrm>
                <a:off x="2682875" y="1869476"/>
                <a:ext cx="2592000" cy="1559524"/>
                <a:chOff x="1320800" y="2336201"/>
                <a:chExt cx="2592000" cy="3302600"/>
              </a:xfrm>
            </p:grpSpPr>
            <p:sp>
              <p:nvSpPr>
                <p:cNvPr id="279" name="フリーフォーム: 図形 278">
                  <a:extLst>
                    <a:ext uri="{FF2B5EF4-FFF2-40B4-BE49-F238E27FC236}">
                      <a16:creationId xmlns:a16="http://schemas.microsoft.com/office/drawing/2014/main" id="{E4325850-F21D-0087-7334-30D8AE884EE2}"/>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80" name="楕円 279">
                  <a:extLst>
                    <a:ext uri="{FF2B5EF4-FFF2-40B4-BE49-F238E27FC236}">
                      <a16:creationId xmlns:a16="http://schemas.microsoft.com/office/drawing/2014/main" id="{E4532A22-9C2C-89EE-1181-8311C0A1AE59}"/>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7" name="グループ化 236">
              <a:extLst>
                <a:ext uri="{FF2B5EF4-FFF2-40B4-BE49-F238E27FC236}">
                  <a16:creationId xmlns:a16="http://schemas.microsoft.com/office/drawing/2014/main" id="{63803C27-37BE-56A7-36D3-5EF2079AD809}"/>
                </a:ext>
              </a:extLst>
            </p:cNvPr>
            <p:cNvGrpSpPr/>
            <p:nvPr/>
          </p:nvGrpSpPr>
          <p:grpSpPr>
            <a:xfrm>
              <a:off x="4806295" y="3936387"/>
              <a:ext cx="693200" cy="891289"/>
              <a:chOff x="2682875" y="1869476"/>
              <a:chExt cx="2592000" cy="3332692"/>
            </a:xfrm>
          </p:grpSpPr>
          <p:sp>
            <p:nvSpPr>
              <p:cNvPr id="245" name="円柱 244">
                <a:extLst>
                  <a:ext uri="{FF2B5EF4-FFF2-40B4-BE49-F238E27FC236}">
                    <a16:creationId xmlns:a16="http://schemas.microsoft.com/office/drawing/2014/main" id="{3C4F2288-8709-6852-7AA7-B1BFB35F7925}"/>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46" name="円柱 245">
                <a:extLst>
                  <a:ext uri="{FF2B5EF4-FFF2-40B4-BE49-F238E27FC236}">
                    <a16:creationId xmlns:a16="http://schemas.microsoft.com/office/drawing/2014/main" id="{BCC2B277-D292-3DF6-E884-529EA36504C7}"/>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47" name="円柱 246">
                <a:extLst>
                  <a:ext uri="{FF2B5EF4-FFF2-40B4-BE49-F238E27FC236}">
                    <a16:creationId xmlns:a16="http://schemas.microsoft.com/office/drawing/2014/main" id="{A40FDC43-8E94-1D37-022E-272FD7C07B50}"/>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54" name="グループ化 253">
                <a:extLst>
                  <a:ext uri="{FF2B5EF4-FFF2-40B4-BE49-F238E27FC236}">
                    <a16:creationId xmlns:a16="http://schemas.microsoft.com/office/drawing/2014/main" id="{3F026455-231C-BE9C-F696-204BE4DF8F79}"/>
                  </a:ext>
                </a:extLst>
              </p:cNvPr>
              <p:cNvGrpSpPr/>
              <p:nvPr/>
            </p:nvGrpSpPr>
            <p:grpSpPr>
              <a:xfrm>
                <a:off x="2682875" y="1869476"/>
                <a:ext cx="2592000" cy="1559524"/>
                <a:chOff x="1320800" y="2336201"/>
                <a:chExt cx="2592000" cy="3302600"/>
              </a:xfrm>
            </p:grpSpPr>
            <p:sp>
              <p:nvSpPr>
                <p:cNvPr id="255" name="フリーフォーム: 図形 254">
                  <a:extLst>
                    <a:ext uri="{FF2B5EF4-FFF2-40B4-BE49-F238E27FC236}">
                      <a16:creationId xmlns:a16="http://schemas.microsoft.com/office/drawing/2014/main" id="{B6344B75-44CD-4951-A0EE-C5CBF0DB7422}"/>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56" name="楕円 255">
                  <a:extLst>
                    <a:ext uri="{FF2B5EF4-FFF2-40B4-BE49-F238E27FC236}">
                      <a16:creationId xmlns:a16="http://schemas.microsoft.com/office/drawing/2014/main" id="{0977D62A-CF49-0BAC-709C-AD691852F399}"/>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238" name="グループ化 237">
              <a:extLst>
                <a:ext uri="{FF2B5EF4-FFF2-40B4-BE49-F238E27FC236}">
                  <a16:creationId xmlns:a16="http://schemas.microsoft.com/office/drawing/2014/main" id="{E140C380-5CD5-2060-3A75-58D31CA8A080}"/>
                </a:ext>
              </a:extLst>
            </p:cNvPr>
            <p:cNvGrpSpPr/>
            <p:nvPr/>
          </p:nvGrpSpPr>
          <p:grpSpPr>
            <a:xfrm>
              <a:off x="6073561" y="3936387"/>
              <a:ext cx="693200" cy="891289"/>
              <a:chOff x="2682875" y="1869476"/>
              <a:chExt cx="2592000" cy="3332692"/>
            </a:xfrm>
          </p:grpSpPr>
          <p:sp>
            <p:nvSpPr>
              <p:cNvPr id="239" name="円柱 238">
                <a:extLst>
                  <a:ext uri="{FF2B5EF4-FFF2-40B4-BE49-F238E27FC236}">
                    <a16:creationId xmlns:a16="http://schemas.microsoft.com/office/drawing/2014/main" id="{120C2B31-2B02-B500-A30A-B85B103EC340}"/>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40" name="円柱 239">
                <a:extLst>
                  <a:ext uri="{FF2B5EF4-FFF2-40B4-BE49-F238E27FC236}">
                    <a16:creationId xmlns:a16="http://schemas.microsoft.com/office/drawing/2014/main" id="{7B37B8E3-CB41-6AA0-62A0-76DBC6EE8AAD}"/>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41" name="円柱 240">
                <a:extLst>
                  <a:ext uri="{FF2B5EF4-FFF2-40B4-BE49-F238E27FC236}">
                    <a16:creationId xmlns:a16="http://schemas.microsoft.com/office/drawing/2014/main" id="{3675C270-8644-754D-3D92-585527D68650}"/>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242" name="グループ化 241">
                <a:extLst>
                  <a:ext uri="{FF2B5EF4-FFF2-40B4-BE49-F238E27FC236}">
                    <a16:creationId xmlns:a16="http://schemas.microsoft.com/office/drawing/2014/main" id="{50F0CB44-1E1D-BEF2-3112-F714D801C319}"/>
                  </a:ext>
                </a:extLst>
              </p:cNvPr>
              <p:cNvGrpSpPr/>
              <p:nvPr/>
            </p:nvGrpSpPr>
            <p:grpSpPr>
              <a:xfrm>
                <a:off x="2682875" y="1869476"/>
                <a:ext cx="2592000" cy="1559524"/>
                <a:chOff x="1320800" y="2336201"/>
                <a:chExt cx="2592000" cy="3302600"/>
              </a:xfrm>
            </p:grpSpPr>
            <p:sp>
              <p:nvSpPr>
                <p:cNvPr id="243" name="フリーフォーム: 図形 242">
                  <a:extLst>
                    <a:ext uri="{FF2B5EF4-FFF2-40B4-BE49-F238E27FC236}">
                      <a16:creationId xmlns:a16="http://schemas.microsoft.com/office/drawing/2014/main" id="{7C8B9A01-F028-A56C-3626-1FBA646DB4BF}"/>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44" name="楕円 243">
                  <a:extLst>
                    <a:ext uri="{FF2B5EF4-FFF2-40B4-BE49-F238E27FC236}">
                      <a16:creationId xmlns:a16="http://schemas.microsoft.com/office/drawing/2014/main" id="{061618B4-F13D-3457-A7EE-47AF0F190558}"/>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414" name="テキスト ボックス 413">
            <a:extLst>
              <a:ext uri="{FF2B5EF4-FFF2-40B4-BE49-F238E27FC236}">
                <a16:creationId xmlns:a16="http://schemas.microsoft.com/office/drawing/2014/main" id="{7354BBE7-E4D0-9AA2-D588-E3D1E66A78F4}"/>
              </a:ext>
            </a:extLst>
          </p:cNvPr>
          <p:cNvSpPr txBox="1"/>
          <p:nvPr/>
        </p:nvSpPr>
        <p:spPr>
          <a:xfrm>
            <a:off x="618270" y="2278476"/>
            <a:ext cx="5477730" cy="646331"/>
          </a:xfrm>
          <a:prstGeom prst="rect">
            <a:avLst/>
          </a:prstGeom>
          <a:noFill/>
        </p:spPr>
        <p:txBody>
          <a:bodyPr wrap="square">
            <a:spAutoFit/>
          </a:bodyPr>
          <a:lstStyle/>
          <a:p>
            <a:pPr algn="ctr"/>
            <a:r>
              <a:rPr lang="en-US" altLang="ja-JP" b="1" dirty="0">
                <a:latin typeface="Meiryo UI" panose="020B0604030504040204" pitchFamily="50" charset="-128"/>
                <a:ea typeface="Meiryo UI" panose="020B0604030504040204" pitchFamily="50" charset="-128"/>
              </a:rPr>
              <a:t>HTTP1</a:t>
            </a:r>
            <a:r>
              <a:rPr lang="ja-JP" altLang="en-US" b="1" dirty="0">
                <a:latin typeface="Meiryo UI" panose="020B0604030504040204" pitchFamily="50" charset="-128"/>
                <a:ea typeface="Meiryo UI" panose="020B0604030504040204" pitchFamily="50" charset="-128"/>
              </a:rPr>
              <a:t>で「そばとカレーといなり」を同時に注文すると、</a:t>
            </a:r>
            <a:br>
              <a:rPr lang="en-US" altLang="ja-JP" b="1" dirty="0">
                <a:latin typeface="Meiryo UI" panose="020B0604030504040204" pitchFamily="50" charset="-128"/>
                <a:ea typeface="Meiryo UI" panose="020B0604030504040204" pitchFamily="50" charset="-128"/>
              </a:rPr>
            </a:br>
            <a:r>
              <a:rPr lang="en-US" altLang="ja-JP" b="1" dirty="0">
                <a:latin typeface="Meiryo UI" panose="020B0604030504040204" pitchFamily="50" charset="-128"/>
                <a:ea typeface="Meiryo UI" panose="020B0604030504040204" pitchFamily="50" charset="-128"/>
              </a:rPr>
              <a:t>3</a:t>
            </a:r>
            <a:r>
              <a:rPr lang="ja-JP" altLang="en-US" b="1" dirty="0">
                <a:latin typeface="Meiryo UI" panose="020B0604030504040204" pitchFamily="50" charset="-128"/>
                <a:ea typeface="Meiryo UI" panose="020B0604030504040204" pitchFamily="50" charset="-128"/>
              </a:rPr>
              <a:t>つのセッションを同時に占有していた。</a:t>
            </a:r>
            <a:endParaRPr lang="en-US" altLang="ja-JP" b="1" dirty="0">
              <a:latin typeface="Meiryo UI" panose="020B0604030504040204" pitchFamily="50" charset="-128"/>
              <a:ea typeface="Meiryo UI" panose="020B0604030504040204" pitchFamily="50" charset="-128"/>
            </a:endParaRPr>
          </a:p>
        </p:txBody>
      </p:sp>
      <p:grpSp>
        <p:nvGrpSpPr>
          <p:cNvPr id="415" name="グループ化 414">
            <a:extLst>
              <a:ext uri="{FF2B5EF4-FFF2-40B4-BE49-F238E27FC236}">
                <a16:creationId xmlns:a16="http://schemas.microsoft.com/office/drawing/2014/main" id="{D80197D8-24FC-D8AC-B5EA-9D5CE0AFA177}"/>
              </a:ext>
            </a:extLst>
          </p:cNvPr>
          <p:cNvGrpSpPr/>
          <p:nvPr/>
        </p:nvGrpSpPr>
        <p:grpSpPr>
          <a:xfrm>
            <a:off x="1021090" y="4194106"/>
            <a:ext cx="2341684" cy="1216355"/>
            <a:chOff x="1590835" y="1997951"/>
            <a:chExt cx="461274" cy="790201"/>
          </a:xfrm>
        </p:grpSpPr>
        <p:sp>
          <p:nvSpPr>
            <p:cNvPr id="416" name="楕円 415">
              <a:extLst>
                <a:ext uri="{FF2B5EF4-FFF2-40B4-BE49-F238E27FC236}">
                  <a16:creationId xmlns:a16="http://schemas.microsoft.com/office/drawing/2014/main" id="{B0A25EDE-2BE9-32E1-1C95-901D2B6CB3EB}"/>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417" name="四角形: 角を丸くする 416">
              <a:extLst>
                <a:ext uri="{FF2B5EF4-FFF2-40B4-BE49-F238E27FC236}">
                  <a16:creationId xmlns:a16="http://schemas.microsoft.com/office/drawing/2014/main" id="{45C2B8D0-9ABD-AE73-809B-8E60B56D0477}"/>
                </a:ext>
              </a:extLst>
            </p:cNvPr>
            <p:cNvSpPr/>
            <p:nvPr/>
          </p:nvSpPr>
          <p:spPr>
            <a:xfrm>
              <a:off x="1590835" y="2336086"/>
              <a:ext cx="461274" cy="452066"/>
            </a:xfrm>
            <a:prstGeom prst="roundRect">
              <a:avLst>
                <a:gd name="adj" fmla="val 50000"/>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418" name="グループ化 417">
            <a:extLst>
              <a:ext uri="{FF2B5EF4-FFF2-40B4-BE49-F238E27FC236}">
                <a16:creationId xmlns:a16="http://schemas.microsoft.com/office/drawing/2014/main" id="{C0852C28-8922-8149-7828-361420D60588}"/>
              </a:ext>
            </a:extLst>
          </p:cNvPr>
          <p:cNvGrpSpPr/>
          <p:nvPr/>
        </p:nvGrpSpPr>
        <p:grpSpPr>
          <a:xfrm>
            <a:off x="6803065" y="4547952"/>
            <a:ext cx="4894535" cy="1338855"/>
            <a:chOff x="905334" y="2971775"/>
            <a:chExt cx="6784730" cy="1855901"/>
          </a:xfrm>
        </p:grpSpPr>
        <p:grpSp>
          <p:nvGrpSpPr>
            <p:cNvPr id="419" name="グループ化 418">
              <a:extLst>
                <a:ext uri="{FF2B5EF4-FFF2-40B4-BE49-F238E27FC236}">
                  <a16:creationId xmlns:a16="http://schemas.microsoft.com/office/drawing/2014/main" id="{ECC0A546-8E5F-5C3B-AC9D-83644EA931D6}"/>
                </a:ext>
              </a:extLst>
            </p:cNvPr>
            <p:cNvGrpSpPr/>
            <p:nvPr/>
          </p:nvGrpSpPr>
          <p:grpSpPr>
            <a:xfrm>
              <a:off x="905334" y="2971775"/>
              <a:ext cx="6784730" cy="1602449"/>
              <a:chOff x="1048209" y="1876974"/>
              <a:chExt cx="6784730" cy="1602449"/>
            </a:xfrm>
          </p:grpSpPr>
          <p:sp>
            <p:nvSpPr>
              <p:cNvPr id="455" name="円柱 454">
                <a:extLst>
                  <a:ext uri="{FF2B5EF4-FFF2-40B4-BE49-F238E27FC236}">
                    <a16:creationId xmlns:a16="http://schemas.microsoft.com/office/drawing/2014/main" id="{ADC9F680-47BB-9717-EA24-23F3B66878ED}"/>
                  </a:ext>
                </a:extLst>
              </p:cNvPr>
              <p:cNvSpPr/>
              <p:nvPr/>
            </p:nvSpPr>
            <p:spPr>
              <a:xfrm>
                <a:off x="107878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56" name="円柱 455">
                <a:extLst>
                  <a:ext uri="{FF2B5EF4-FFF2-40B4-BE49-F238E27FC236}">
                    <a16:creationId xmlns:a16="http://schemas.microsoft.com/office/drawing/2014/main" id="{F8F86C22-0B34-9D4D-A296-5C0C56C3673B}"/>
                  </a:ext>
                </a:extLst>
              </p:cNvPr>
              <p:cNvSpPr/>
              <p:nvPr/>
            </p:nvSpPr>
            <p:spPr>
              <a:xfrm>
                <a:off x="732083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57" name="円柱 456">
                <a:extLst>
                  <a:ext uri="{FF2B5EF4-FFF2-40B4-BE49-F238E27FC236}">
                    <a16:creationId xmlns:a16="http://schemas.microsoft.com/office/drawing/2014/main" id="{65543387-B0C7-314E-D524-CE8A6A088404}"/>
                  </a:ext>
                </a:extLst>
              </p:cNvPr>
              <p:cNvSpPr/>
              <p:nvPr/>
            </p:nvSpPr>
            <p:spPr>
              <a:xfrm>
                <a:off x="148998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58" name="円柱 457">
                <a:extLst>
                  <a:ext uri="{FF2B5EF4-FFF2-40B4-BE49-F238E27FC236}">
                    <a16:creationId xmlns:a16="http://schemas.microsoft.com/office/drawing/2014/main" id="{D9DBE3BC-5A91-98C0-AF55-32F75E62A011}"/>
                  </a:ext>
                </a:extLst>
              </p:cNvPr>
              <p:cNvSpPr/>
              <p:nvPr/>
            </p:nvSpPr>
            <p:spPr>
              <a:xfrm>
                <a:off x="773203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459" name="グループ化 458">
                <a:extLst>
                  <a:ext uri="{FF2B5EF4-FFF2-40B4-BE49-F238E27FC236}">
                    <a16:creationId xmlns:a16="http://schemas.microsoft.com/office/drawing/2014/main" id="{F6A66175-05E2-BDA3-BAE9-D5B444F1F159}"/>
                  </a:ext>
                </a:extLst>
              </p:cNvPr>
              <p:cNvGrpSpPr/>
              <p:nvPr/>
            </p:nvGrpSpPr>
            <p:grpSpPr>
              <a:xfrm>
                <a:off x="1048209" y="1876974"/>
                <a:ext cx="6784730" cy="630655"/>
                <a:chOff x="396799" y="2524125"/>
                <a:chExt cx="6784730" cy="630655"/>
              </a:xfrm>
            </p:grpSpPr>
            <p:sp>
              <p:nvSpPr>
                <p:cNvPr id="460" name="平行四辺形 459">
                  <a:extLst>
                    <a:ext uri="{FF2B5EF4-FFF2-40B4-BE49-F238E27FC236}">
                      <a16:creationId xmlns:a16="http://schemas.microsoft.com/office/drawing/2014/main" id="{D2ECDB63-AFC8-DF8A-48E5-DDD55C7E3271}"/>
                    </a:ext>
                  </a:extLst>
                </p:cNvPr>
                <p:cNvSpPr/>
                <p:nvPr/>
              </p:nvSpPr>
              <p:spPr>
                <a:xfrm>
                  <a:off x="399081" y="2524125"/>
                  <a:ext cx="6780166" cy="495300"/>
                </a:xfrm>
                <a:prstGeom prst="parallelogram">
                  <a:avLst>
                    <a:gd name="adj" fmla="val 75000"/>
                  </a:avLst>
                </a:prstGeom>
                <a:blipFill>
                  <a:blip r:embed="rId2"/>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61" name="正方形/長方形 460">
                  <a:extLst>
                    <a:ext uri="{FF2B5EF4-FFF2-40B4-BE49-F238E27FC236}">
                      <a16:creationId xmlns:a16="http://schemas.microsoft.com/office/drawing/2014/main" id="{1E3C673A-D9DC-3BEE-4237-DAA0A6E60A2D}"/>
                    </a:ext>
                  </a:extLst>
                </p:cNvPr>
                <p:cNvSpPr/>
                <p:nvPr/>
              </p:nvSpPr>
              <p:spPr>
                <a:xfrm>
                  <a:off x="396799" y="3019426"/>
                  <a:ext cx="6407951" cy="135354"/>
                </a:xfrm>
                <a:prstGeom prst="rect">
                  <a:avLst/>
                </a:prstGeom>
                <a:blipFill>
                  <a:blip r:embed="rId3"/>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62" name="正方形/長方形 22">
                  <a:extLst>
                    <a:ext uri="{FF2B5EF4-FFF2-40B4-BE49-F238E27FC236}">
                      <a16:creationId xmlns:a16="http://schemas.microsoft.com/office/drawing/2014/main" id="{697CAA31-CF36-F54D-A90F-21530F78745F}"/>
                    </a:ext>
                  </a:extLst>
                </p:cNvPr>
                <p:cNvSpPr/>
                <p:nvPr/>
              </p:nvSpPr>
              <p:spPr>
                <a:xfrm>
                  <a:off x="6804750" y="2528888"/>
                  <a:ext cx="376779" cy="625892"/>
                </a:xfrm>
                <a:custGeom>
                  <a:avLst/>
                  <a:gdLst>
                    <a:gd name="csX0" fmla="*/ 0 w 1284035"/>
                    <a:gd name="csY0" fmla="*/ 0 h 135354"/>
                    <a:gd name="csX1" fmla="*/ 1284035 w 1284035"/>
                    <a:gd name="csY1" fmla="*/ 0 h 135354"/>
                    <a:gd name="csX2" fmla="*/ 1284035 w 1284035"/>
                    <a:gd name="csY2" fmla="*/ 135354 h 135354"/>
                    <a:gd name="csX3" fmla="*/ 0 w 1284035"/>
                    <a:gd name="csY3" fmla="*/ 135354 h 135354"/>
                    <a:gd name="csX4" fmla="*/ 0 w 1284035"/>
                    <a:gd name="csY4" fmla="*/ 0 h 135354"/>
                    <a:gd name="csX0" fmla="*/ 0 w 1284035"/>
                    <a:gd name="csY0" fmla="*/ 490538 h 625892"/>
                    <a:gd name="csX1" fmla="*/ 374397 w 1284035"/>
                    <a:gd name="csY1" fmla="*/ 0 h 625892"/>
                    <a:gd name="csX2" fmla="*/ 1284035 w 1284035"/>
                    <a:gd name="csY2" fmla="*/ 625892 h 625892"/>
                    <a:gd name="csX3" fmla="*/ 0 w 1284035"/>
                    <a:gd name="csY3" fmla="*/ 625892 h 625892"/>
                    <a:gd name="csX4" fmla="*/ 0 w 1284035"/>
                    <a:gd name="csY4" fmla="*/ 490538 h 625892"/>
                    <a:gd name="csX0" fmla="*/ 0 w 376779"/>
                    <a:gd name="csY0" fmla="*/ 490538 h 625892"/>
                    <a:gd name="csX1" fmla="*/ 374397 w 376779"/>
                    <a:gd name="csY1" fmla="*/ 0 h 625892"/>
                    <a:gd name="csX2" fmla="*/ 376779 w 376779"/>
                    <a:gd name="csY2" fmla="*/ 128210 h 625892"/>
                    <a:gd name="csX3" fmla="*/ 0 w 376779"/>
                    <a:gd name="csY3" fmla="*/ 625892 h 625892"/>
                    <a:gd name="csX4" fmla="*/ 0 w 376779"/>
                    <a:gd name="csY4" fmla="*/ 490538 h 625892"/>
                  </a:gdLst>
                  <a:ahLst/>
                  <a:cxnLst>
                    <a:cxn ang="0">
                      <a:pos x="csX0" y="csY0"/>
                    </a:cxn>
                    <a:cxn ang="0">
                      <a:pos x="csX1" y="csY1"/>
                    </a:cxn>
                    <a:cxn ang="0">
                      <a:pos x="csX2" y="csY2"/>
                    </a:cxn>
                    <a:cxn ang="0">
                      <a:pos x="csX3" y="csY3"/>
                    </a:cxn>
                    <a:cxn ang="0">
                      <a:pos x="csX4" y="csY4"/>
                    </a:cxn>
                  </a:cxnLst>
                  <a:rect l="l" t="t" r="r" b="b"/>
                  <a:pathLst>
                    <a:path w="376779" h="625892">
                      <a:moveTo>
                        <a:pt x="0" y="490538"/>
                      </a:moveTo>
                      <a:lnTo>
                        <a:pt x="374397" y="0"/>
                      </a:lnTo>
                      <a:lnTo>
                        <a:pt x="376779" y="128210"/>
                      </a:lnTo>
                      <a:lnTo>
                        <a:pt x="0" y="625892"/>
                      </a:lnTo>
                      <a:lnTo>
                        <a:pt x="0" y="490538"/>
                      </a:lnTo>
                      <a:close/>
                    </a:path>
                  </a:pathLst>
                </a:custGeom>
                <a:blipFill>
                  <a:blip r:embed="rId4"/>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420" name="グループ化 419">
              <a:extLst>
                <a:ext uri="{FF2B5EF4-FFF2-40B4-BE49-F238E27FC236}">
                  <a16:creationId xmlns:a16="http://schemas.microsoft.com/office/drawing/2014/main" id="{3D021ED8-F3BD-A3A2-AC13-6F47AF7621A1}"/>
                </a:ext>
              </a:extLst>
            </p:cNvPr>
            <p:cNvGrpSpPr/>
            <p:nvPr/>
          </p:nvGrpSpPr>
          <p:grpSpPr>
            <a:xfrm>
              <a:off x="1158665" y="3936387"/>
              <a:ext cx="693200" cy="891289"/>
              <a:chOff x="2682875" y="1869476"/>
              <a:chExt cx="2592000" cy="3332692"/>
            </a:xfrm>
          </p:grpSpPr>
          <p:sp>
            <p:nvSpPr>
              <p:cNvPr id="449" name="円柱 448">
                <a:extLst>
                  <a:ext uri="{FF2B5EF4-FFF2-40B4-BE49-F238E27FC236}">
                    <a16:creationId xmlns:a16="http://schemas.microsoft.com/office/drawing/2014/main" id="{050353F5-A35A-EA72-0C67-BBF14DE433E1}"/>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450" name="円柱 449">
                <a:extLst>
                  <a:ext uri="{FF2B5EF4-FFF2-40B4-BE49-F238E27FC236}">
                    <a16:creationId xmlns:a16="http://schemas.microsoft.com/office/drawing/2014/main" id="{BBE8FFD8-DDB6-324A-FFAB-2E4FE9327AE8}"/>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451" name="円柱 450">
                <a:extLst>
                  <a:ext uri="{FF2B5EF4-FFF2-40B4-BE49-F238E27FC236}">
                    <a16:creationId xmlns:a16="http://schemas.microsoft.com/office/drawing/2014/main" id="{D58B37D9-3C15-3BA4-FF07-74745D7B9B57}"/>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452" name="グループ化 451">
                <a:extLst>
                  <a:ext uri="{FF2B5EF4-FFF2-40B4-BE49-F238E27FC236}">
                    <a16:creationId xmlns:a16="http://schemas.microsoft.com/office/drawing/2014/main" id="{CA19AE9B-4E63-CEFD-961A-107F676594A4}"/>
                  </a:ext>
                </a:extLst>
              </p:cNvPr>
              <p:cNvGrpSpPr/>
              <p:nvPr/>
            </p:nvGrpSpPr>
            <p:grpSpPr>
              <a:xfrm>
                <a:off x="2682875" y="1869476"/>
                <a:ext cx="2592000" cy="1559524"/>
                <a:chOff x="1320800" y="2336201"/>
                <a:chExt cx="2592000" cy="3302600"/>
              </a:xfrm>
            </p:grpSpPr>
            <p:sp>
              <p:nvSpPr>
                <p:cNvPr id="453" name="フリーフォーム: 図形 452">
                  <a:extLst>
                    <a:ext uri="{FF2B5EF4-FFF2-40B4-BE49-F238E27FC236}">
                      <a16:creationId xmlns:a16="http://schemas.microsoft.com/office/drawing/2014/main" id="{AB6DCBA1-AE54-9631-1D43-CC6E872F70A0}"/>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54" name="楕円 453">
                  <a:extLst>
                    <a:ext uri="{FF2B5EF4-FFF2-40B4-BE49-F238E27FC236}">
                      <a16:creationId xmlns:a16="http://schemas.microsoft.com/office/drawing/2014/main" id="{52E84482-FE84-2E37-1C39-61157FAF391D}"/>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421" name="グループ化 420">
              <a:extLst>
                <a:ext uri="{FF2B5EF4-FFF2-40B4-BE49-F238E27FC236}">
                  <a16:creationId xmlns:a16="http://schemas.microsoft.com/office/drawing/2014/main" id="{0F8EFC7B-372C-1A1B-5281-5E689947EEAE}"/>
                </a:ext>
              </a:extLst>
            </p:cNvPr>
            <p:cNvGrpSpPr/>
            <p:nvPr/>
          </p:nvGrpSpPr>
          <p:grpSpPr>
            <a:xfrm>
              <a:off x="2349290" y="3936387"/>
              <a:ext cx="693200" cy="891289"/>
              <a:chOff x="2682875" y="1869476"/>
              <a:chExt cx="2592000" cy="3332692"/>
            </a:xfrm>
          </p:grpSpPr>
          <p:sp>
            <p:nvSpPr>
              <p:cNvPr id="443" name="円柱 442">
                <a:extLst>
                  <a:ext uri="{FF2B5EF4-FFF2-40B4-BE49-F238E27FC236}">
                    <a16:creationId xmlns:a16="http://schemas.microsoft.com/office/drawing/2014/main" id="{20A64DD6-2090-BB0D-5C80-25111C128551}"/>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444" name="円柱 443">
                <a:extLst>
                  <a:ext uri="{FF2B5EF4-FFF2-40B4-BE49-F238E27FC236}">
                    <a16:creationId xmlns:a16="http://schemas.microsoft.com/office/drawing/2014/main" id="{747C1FDB-CEA3-8063-FC7E-47D8E83C2C2F}"/>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445" name="円柱 444">
                <a:extLst>
                  <a:ext uri="{FF2B5EF4-FFF2-40B4-BE49-F238E27FC236}">
                    <a16:creationId xmlns:a16="http://schemas.microsoft.com/office/drawing/2014/main" id="{B9EA496B-5ABF-1871-486B-0FA765FE9EE6}"/>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446" name="グループ化 445">
                <a:extLst>
                  <a:ext uri="{FF2B5EF4-FFF2-40B4-BE49-F238E27FC236}">
                    <a16:creationId xmlns:a16="http://schemas.microsoft.com/office/drawing/2014/main" id="{93F202A7-1A7E-130A-EC26-17361999D8ED}"/>
                  </a:ext>
                </a:extLst>
              </p:cNvPr>
              <p:cNvGrpSpPr/>
              <p:nvPr/>
            </p:nvGrpSpPr>
            <p:grpSpPr>
              <a:xfrm>
                <a:off x="2682875" y="1869476"/>
                <a:ext cx="2592000" cy="1559524"/>
                <a:chOff x="1320800" y="2336201"/>
                <a:chExt cx="2592000" cy="3302600"/>
              </a:xfrm>
            </p:grpSpPr>
            <p:sp>
              <p:nvSpPr>
                <p:cNvPr id="447" name="フリーフォーム: 図形 446">
                  <a:extLst>
                    <a:ext uri="{FF2B5EF4-FFF2-40B4-BE49-F238E27FC236}">
                      <a16:creationId xmlns:a16="http://schemas.microsoft.com/office/drawing/2014/main" id="{28EBBBB0-1235-1B35-A1E9-99B75FC7F0A6}"/>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48" name="楕円 447">
                  <a:extLst>
                    <a:ext uri="{FF2B5EF4-FFF2-40B4-BE49-F238E27FC236}">
                      <a16:creationId xmlns:a16="http://schemas.microsoft.com/office/drawing/2014/main" id="{EEBCF251-92DE-CA8F-6E49-2C1844F3556B}"/>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422" name="グループ化 421">
              <a:extLst>
                <a:ext uri="{FF2B5EF4-FFF2-40B4-BE49-F238E27FC236}">
                  <a16:creationId xmlns:a16="http://schemas.microsoft.com/office/drawing/2014/main" id="{A607B428-D84C-24DF-F737-F7DF525C965A}"/>
                </a:ext>
              </a:extLst>
            </p:cNvPr>
            <p:cNvGrpSpPr/>
            <p:nvPr/>
          </p:nvGrpSpPr>
          <p:grpSpPr>
            <a:xfrm>
              <a:off x="3519878" y="3936387"/>
              <a:ext cx="693200" cy="891289"/>
              <a:chOff x="2682875" y="1869476"/>
              <a:chExt cx="2592000" cy="3332692"/>
            </a:xfrm>
          </p:grpSpPr>
          <p:sp>
            <p:nvSpPr>
              <p:cNvPr id="437" name="円柱 436">
                <a:extLst>
                  <a:ext uri="{FF2B5EF4-FFF2-40B4-BE49-F238E27FC236}">
                    <a16:creationId xmlns:a16="http://schemas.microsoft.com/office/drawing/2014/main" id="{21A5E8FF-2D53-5D5D-27F5-D0B140FC9BFA}"/>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438" name="円柱 437">
                <a:extLst>
                  <a:ext uri="{FF2B5EF4-FFF2-40B4-BE49-F238E27FC236}">
                    <a16:creationId xmlns:a16="http://schemas.microsoft.com/office/drawing/2014/main" id="{AB4C0042-97E8-7218-3A03-AA1C5AE0ECEC}"/>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439" name="円柱 438">
                <a:extLst>
                  <a:ext uri="{FF2B5EF4-FFF2-40B4-BE49-F238E27FC236}">
                    <a16:creationId xmlns:a16="http://schemas.microsoft.com/office/drawing/2014/main" id="{CF7AAF13-AEFC-DA3F-9D77-BEAAF05ED29B}"/>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440" name="グループ化 439">
                <a:extLst>
                  <a:ext uri="{FF2B5EF4-FFF2-40B4-BE49-F238E27FC236}">
                    <a16:creationId xmlns:a16="http://schemas.microsoft.com/office/drawing/2014/main" id="{F5A395A0-92A3-C1FE-E3EB-F595E90191F0}"/>
                  </a:ext>
                </a:extLst>
              </p:cNvPr>
              <p:cNvGrpSpPr/>
              <p:nvPr/>
            </p:nvGrpSpPr>
            <p:grpSpPr>
              <a:xfrm>
                <a:off x="2682875" y="1869476"/>
                <a:ext cx="2592000" cy="1559524"/>
                <a:chOff x="1320800" y="2336201"/>
                <a:chExt cx="2592000" cy="3302600"/>
              </a:xfrm>
            </p:grpSpPr>
            <p:sp>
              <p:nvSpPr>
                <p:cNvPr id="441" name="フリーフォーム: 図形 440">
                  <a:extLst>
                    <a:ext uri="{FF2B5EF4-FFF2-40B4-BE49-F238E27FC236}">
                      <a16:creationId xmlns:a16="http://schemas.microsoft.com/office/drawing/2014/main" id="{3198AA42-6995-BA25-45E6-4301145B69FD}"/>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42" name="楕円 441">
                  <a:extLst>
                    <a:ext uri="{FF2B5EF4-FFF2-40B4-BE49-F238E27FC236}">
                      <a16:creationId xmlns:a16="http://schemas.microsoft.com/office/drawing/2014/main" id="{4E90B889-52B7-936D-3073-8FA8F381E96A}"/>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423" name="グループ化 422">
              <a:extLst>
                <a:ext uri="{FF2B5EF4-FFF2-40B4-BE49-F238E27FC236}">
                  <a16:creationId xmlns:a16="http://schemas.microsoft.com/office/drawing/2014/main" id="{BF4E9F00-F3AF-FEBE-E465-0E7A6A53D5FD}"/>
                </a:ext>
              </a:extLst>
            </p:cNvPr>
            <p:cNvGrpSpPr/>
            <p:nvPr/>
          </p:nvGrpSpPr>
          <p:grpSpPr>
            <a:xfrm>
              <a:off x="4806295" y="3936387"/>
              <a:ext cx="693200" cy="891289"/>
              <a:chOff x="2682875" y="1869476"/>
              <a:chExt cx="2592000" cy="3332692"/>
            </a:xfrm>
          </p:grpSpPr>
          <p:sp>
            <p:nvSpPr>
              <p:cNvPr id="431" name="円柱 430">
                <a:extLst>
                  <a:ext uri="{FF2B5EF4-FFF2-40B4-BE49-F238E27FC236}">
                    <a16:creationId xmlns:a16="http://schemas.microsoft.com/office/drawing/2014/main" id="{FDEA4316-CFEF-36DA-88BA-E915D3D45576}"/>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432" name="円柱 431">
                <a:extLst>
                  <a:ext uri="{FF2B5EF4-FFF2-40B4-BE49-F238E27FC236}">
                    <a16:creationId xmlns:a16="http://schemas.microsoft.com/office/drawing/2014/main" id="{F5B0C71F-418C-1D87-C131-F1934760D5C4}"/>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433" name="円柱 432">
                <a:extLst>
                  <a:ext uri="{FF2B5EF4-FFF2-40B4-BE49-F238E27FC236}">
                    <a16:creationId xmlns:a16="http://schemas.microsoft.com/office/drawing/2014/main" id="{1C087894-5BCC-69B5-D39B-E5F3FCD60E33}"/>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434" name="グループ化 433">
                <a:extLst>
                  <a:ext uri="{FF2B5EF4-FFF2-40B4-BE49-F238E27FC236}">
                    <a16:creationId xmlns:a16="http://schemas.microsoft.com/office/drawing/2014/main" id="{21D9CEC8-F18B-B24D-F70D-B6F456A67ECD}"/>
                  </a:ext>
                </a:extLst>
              </p:cNvPr>
              <p:cNvGrpSpPr/>
              <p:nvPr/>
            </p:nvGrpSpPr>
            <p:grpSpPr>
              <a:xfrm>
                <a:off x="2682875" y="1869476"/>
                <a:ext cx="2592000" cy="1559524"/>
                <a:chOff x="1320800" y="2336201"/>
                <a:chExt cx="2592000" cy="3302600"/>
              </a:xfrm>
            </p:grpSpPr>
            <p:sp>
              <p:nvSpPr>
                <p:cNvPr id="435" name="フリーフォーム: 図形 434">
                  <a:extLst>
                    <a:ext uri="{FF2B5EF4-FFF2-40B4-BE49-F238E27FC236}">
                      <a16:creationId xmlns:a16="http://schemas.microsoft.com/office/drawing/2014/main" id="{874DA13F-BDFB-76B8-8321-FF0D9D3372EA}"/>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36" name="楕円 435">
                  <a:extLst>
                    <a:ext uri="{FF2B5EF4-FFF2-40B4-BE49-F238E27FC236}">
                      <a16:creationId xmlns:a16="http://schemas.microsoft.com/office/drawing/2014/main" id="{D3126A99-AE74-EEAB-93C0-0AD9177896D2}"/>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424" name="グループ化 423">
              <a:extLst>
                <a:ext uri="{FF2B5EF4-FFF2-40B4-BE49-F238E27FC236}">
                  <a16:creationId xmlns:a16="http://schemas.microsoft.com/office/drawing/2014/main" id="{69B8D2AB-E963-745F-AC18-4B661A894C7D}"/>
                </a:ext>
              </a:extLst>
            </p:cNvPr>
            <p:cNvGrpSpPr/>
            <p:nvPr/>
          </p:nvGrpSpPr>
          <p:grpSpPr>
            <a:xfrm>
              <a:off x="6073561" y="3936387"/>
              <a:ext cx="693200" cy="891289"/>
              <a:chOff x="2682875" y="1869476"/>
              <a:chExt cx="2592000" cy="3332692"/>
            </a:xfrm>
          </p:grpSpPr>
          <p:sp>
            <p:nvSpPr>
              <p:cNvPr id="425" name="円柱 424">
                <a:extLst>
                  <a:ext uri="{FF2B5EF4-FFF2-40B4-BE49-F238E27FC236}">
                    <a16:creationId xmlns:a16="http://schemas.microsoft.com/office/drawing/2014/main" id="{023D8173-CA8C-937B-0DE3-FC66D106464B}"/>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426" name="円柱 425">
                <a:extLst>
                  <a:ext uri="{FF2B5EF4-FFF2-40B4-BE49-F238E27FC236}">
                    <a16:creationId xmlns:a16="http://schemas.microsoft.com/office/drawing/2014/main" id="{87780AC1-3FBB-D22A-ECA5-ADD9CE4B6FDD}"/>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427" name="円柱 426">
                <a:extLst>
                  <a:ext uri="{FF2B5EF4-FFF2-40B4-BE49-F238E27FC236}">
                    <a16:creationId xmlns:a16="http://schemas.microsoft.com/office/drawing/2014/main" id="{A510D7A6-10B2-1D50-1A13-E3C47462DB67}"/>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428" name="グループ化 427">
                <a:extLst>
                  <a:ext uri="{FF2B5EF4-FFF2-40B4-BE49-F238E27FC236}">
                    <a16:creationId xmlns:a16="http://schemas.microsoft.com/office/drawing/2014/main" id="{A58224C0-6AD0-9362-497A-7FA0B6B61F86}"/>
                  </a:ext>
                </a:extLst>
              </p:cNvPr>
              <p:cNvGrpSpPr/>
              <p:nvPr/>
            </p:nvGrpSpPr>
            <p:grpSpPr>
              <a:xfrm>
                <a:off x="2682875" y="1869476"/>
                <a:ext cx="2592000" cy="1559524"/>
                <a:chOff x="1320800" y="2336201"/>
                <a:chExt cx="2592000" cy="3302600"/>
              </a:xfrm>
            </p:grpSpPr>
            <p:sp>
              <p:nvSpPr>
                <p:cNvPr id="429" name="フリーフォーム: 図形 428">
                  <a:extLst>
                    <a:ext uri="{FF2B5EF4-FFF2-40B4-BE49-F238E27FC236}">
                      <a16:creationId xmlns:a16="http://schemas.microsoft.com/office/drawing/2014/main" id="{58E87546-6ADD-ABA6-87C8-6EA12AF4CC03}"/>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30" name="楕円 429">
                  <a:extLst>
                    <a:ext uri="{FF2B5EF4-FFF2-40B4-BE49-F238E27FC236}">
                      <a16:creationId xmlns:a16="http://schemas.microsoft.com/office/drawing/2014/main" id="{415FB3B1-1B48-0188-E1A1-DD5676E1544F}"/>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463" name="テキスト ボックス 462">
            <a:extLst>
              <a:ext uri="{FF2B5EF4-FFF2-40B4-BE49-F238E27FC236}">
                <a16:creationId xmlns:a16="http://schemas.microsoft.com/office/drawing/2014/main" id="{B41AE247-2E9C-4216-5F8D-E784116DF6B8}"/>
              </a:ext>
            </a:extLst>
          </p:cNvPr>
          <p:cNvSpPr txBox="1"/>
          <p:nvPr/>
        </p:nvSpPr>
        <p:spPr>
          <a:xfrm>
            <a:off x="6583135" y="2278476"/>
            <a:ext cx="5477730" cy="923330"/>
          </a:xfrm>
          <a:prstGeom prst="rect">
            <a:avLst/>
          </a:prstGeom>
          <a:noFill/>
        </p:spPr>
        <p:txBody>
          <a:bodyPr wrap="square">
            <a:spAutoFit/>
          </a:bodyPr>
          <a:lstStyle/>
          <a:p>
            <a:pPr algn="ctr"/>
            <a:r>
              <a:rPr lang="en-US" altLang="ja-JP" b="1" dirty="0">
                <a:latin typeface="Meiryo UI" panose="020B0604030504040204" pitchFamily="50" charset="-128"/>
                <a:ea typeface="Meiryo UI" panose="020B0604030504040204" pitchFamily="50" charset="-128"/>
              </a:rPr>
              <a:t>HTTP2</a:t>
            </a:r>
            <a:r>
              <a:rPr lang="ja-JP" altLang="en-US" b="1" dirty="0">
                <a:latin typeface="Meiryo UI" panose="020B0604030504040204" pitchFamily="50" charset="-128"/>
                <a:ea typeface="Meiryo UI" panose="020B0604030504040204" pitchFamily="50" charset="-128"/>
              </a:rPr>
              <a:t>以降では、</a:t>
            </a:r>
            <a:r>
              <a:rPr lang="en-US" altLang="ja-JP" b="1" dirty="0">
                <a:latin typeface="Meiryo UI" panose="020B0604030504040204" pitchFamily="50" charset="-128"/>
                <a:ea typeface="Meiryo UI" panose="020B0604030504040204" pitchFamily="50" charset="-128"/>
              </a:rPr>
              <a:t>1</a:t>
            </a:r>
            <a:r>
              <a:rPr lang="ja-JP" altLang="en-US" b="1" dirty="0">
                <a:latin typeface="Meiryo UI" panose="020B0604030504040204" pitchFamily="50" charset="-128"/>
                <a:ea typeface="Meiryo UI" panose="020B0604030504040204" pitchFamily="50" charset="-128"/>
              </a:rPr>
              <a:t>セッションの中で</a:t>
            </a:r>
            <a:endParaRPr lang="en-US" altLang="ja-JP" b="1" dirty="0">
              <a:latin typeface="Meiryo UI" panose="020B0604030504040204" pitchFamily="50" charset="-128"/>
              <a:ea typeface="Meiryo UI" panose="020B0604030504040204" pitchFamily="50" charset="-128"/>
            </a:endParaRPr>
          </a:p>
          <a:p>
            <a:pPr algn="ctr"/>
            <a:r>
              <a:rPr lang="ja-JP" altLang="en-US" b="1" dirty="0">
                <a:latin typeface="Meiryo UI" panose="020B0604030504040204" pitchFamily="50" charset="-128"/>
                <a:ea typeface="Meiryo UI" panose="020B0604030504040204" pitchFamily="50" charset="-128"/>
              </a:rPr>
              <a:t>「そば」「カレー」「いなり」の</a:t>
            </a:r>
            <a:r>
              <a:rPr lang="en-US" altLang="ja-JP" b="1" dirty="0">
                <a:latin typeface="Meiryo UI" panose="020B0604030504040204" pitchFamily="50" charset="-128"/>
                <a:ea typeface="Meiryo UI" panose="020B0604030504040204" pitchFamily="50" charset="-128"/>
              </a:rPr>
              <a:t>3</a:t>
            </a:r>
            <a:r>
              <a:rPr lang="ja-JP" altLang="en-US" b="1" dirty="0">
                <a:latin typeface="Meiryo UI" panose="020B0604030504040204" pitchFamily="50" charset="-128"/>
                <a:ea typeface="Meiryo UI" panose="020B0604030504040204" pitchFamily="50" charset="-128"/>
              </a:rPr>
              <a:t>つの通信（ストリーム）を</a:t>
            </a:r>
            <a:endParaRPr lang="en-US" altLang="ja-JP" b="1" dirty="0">
              <a:latin typeface="Meiryo UI" panose="020B0604030504040204" pitchFamily="50" charset="-128"/>
              <a:ea typeface="Meiryo UI" panose="020B0604030504040204" pitchFamily="50" charset="-128"/>
            </a:endParaRPr>
          </a:p>
          <a:p>
            <a:pPr algn="ctr"/>
            <a:r>
              <a:rPr lang="ja-JP" altLang="en-US" b="1" dirty="0">
                <a:latin typeface="Meiryo UI" panose="020B0604030504040204" pitchFamily="50" charset="-128"/>
                <a:ea typeface="Meiryo UI" panose="020B0604030504040204" pitchFamily="50" charset="-128"/>
              </a:rPr>
              <a:t>同時に使用できるようになった。</a:t>
            </a:r>
            <a:endParaRPr lang="en-US" altLang="ja-JP" b="1" dirty="0">
              <a:latin typeface="Meiryo UI" panose="020B0604030504040204" pitchFamily="50" charset="-128"/>
              <a:ea typeface="Meiryo UI" panose="020B0604030504040204" pitchFamily="50" charset="-128"/>
            </a:endParaRPr>
          </a:p>
        </p:txBody>
      </p:sp>
      <p:grpSp>
        <p:nvGrpSpPr>
          <p:cNvPr id="467" name="グループ化 466">
            <a:extLst>
              <a:ext uri="{FF2B5EF4-FFF2-40B4-BE49-F238E27FC236}">
                <a16:creationId xmlns:a16="http://schemas.microsoft.com/office/drawing/2014/main" id="{C9CF5B54-2D7C-230B-7E43-859BA82C2BE0}"/>
              </a:ext>
            </a:extLst>
          </p:cNvPr>
          <p:cNvGrpSpPr/>
          <p:nvPr/>
        </p:nvGrpSpPr>
        <p:grpSpPr>
          <a:xfrm>
            <a:off x="6863942" y="4167566"/>
            <a:ext cx="710038" cy="1216355"/>
            <a:chOff x="1590835" y="1997951"/>
            <a:chExt cx="461274" cy="790201"/>
          </a:xfrm>
        </p:grpSpPr>
        <p:sp>
          <p:nvSpPr>
            <p:cNvPr id="468" name="楕円 467">
              <a:extLst>
                <a:ext uri="{FF2B5EF4-FFF2-40B4-BE49-F238E27FC236}">
                  <a16:creationId xmlns:a16="http://schemas.microsoft.com/office/drawing/2014/main" id="{C87D7920-9F36-BC97-A572-1DD134B9C2CD}"/>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469" name="楕円 468">
              <a:extLst>
                <a:ext uri="{FF2B5EF4-FFF2-40B4-BE49-F238E27FC236}">
                  <a16:creationId xmlns:a16="http://schemas.microsoft.com/office/drawing/2014/main" id="{00D044C9-4E70-1DBA-7E90-FCCBC93339CB}"/>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sp>
        <p:nvSpPr>
          <p:cNvPr id="470" name="吹き出し: 角を丸めた四角形 469">
            <a:extLst>
              <a:ext uri="{FF2B5EF4-FFF2-40B4-BE49-F238E27FC236}">
                <a16:creationId xmlns:a16="http://schemas.microsoft.com/office/drawing/2014/main" id="{45ECE92D-9CD3-5DD0-C240-37300C318652}"/>
              </a:ext>
            </a:extLst>
          </p:cNvPr>
          <p:cNvSpPr/>
          <p:nvPr/>
        </p:nvSpPr>
        <p:spPr>
          <a:xfrm>
            <a:off x="924425" y="3295846"/>
            <a:ext cx="751710" cy="619189"/>
          </a:xfrm>
          <a:prstGeom prst="wedgeRoundRectCallout">
            <a:avLst>
              <a:gd name="adj1" fmla="val 18019"/>
              <a:gd name="adj2" fmla="val 77136"/>
              <a:gd name="adj3" fmla="val 16667"/>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そば</a:t>
            </a:r>
            <a:endParaRPr kumimoji="1" lang="en-US" altLang="ja-JP" sz="1600" b="1" dirty="0">
              <a:latin typeface="Meiryo UI" panose="020B0604030504040204" pitchFamily="50" charset="-128"/>
              <a:ea typeface="Meiryo UI" panose="020B0604030504040204" pitchFamily="50" charset="-128"/>
            </a:endParaRPr>
          </a:p>
        </p:txBody>
      </p:sp>
      <p:sp>
        <p:nvSpPr>
          <p:cNvPr id="471" name="吹き出し: 角を丸めた四角形 470">
            <a:extLst>
              <a:ext uri="{FF2B5EF4-FFF2-40B4-BE49-F238E27FC236}">
                <a16:creationId xmlns:a16="http://schemas.microsoft.com/office/drawing/2014/main" id="{91E7F728-D525-8A35-46DD-955041288785}"/>
              </a:ext>
            </a:extLst>
          </p:cNvPr>
          <p:cNvSpPr/>
          <p:nvPr/>
        </p:nvSpPr>
        <p:spPr>
          <a:xfrm>
            <a:off x="1783347" y="3295846"/>
            <a:ext cx="751710" cy="619189"/>
          </a:xfrm>
          <a:prstGeom prst="wedgeRoundRectCallout">
            <a:avLst>
              <a:gd name="adj1" fmla="val 18019"/>
              <a:gd name="adj2" fmla="val 77136"/>
              <a:gd name="adj3" fmla="val 16667"/>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カレー</a:t>
            </a:r>
            <a:endParaRPr kumimoji="1" lang="en-US" altLang="ja-JP" sz="1600" b="1" dirty="0">
              <a:latin typeface="Meiryo UI" panose="020B0604030504040204" pitchFamily="50" charset="-128"/>
              <a:ea typeface="Meiryo UI" panose="020B0604030504040204" pitchFamily="50" charset="-128"/>
            </a:endParaRPr>
          </a:p>
        </p:txBody>
      </p:sp>
      <p:sp>
        <p:nvSpPr>
          <p:cNvPr id="472" name="吹き出し: 角を丸めた四角形 471">
            <a:extLst>
              <a:ext uri="{FF2B5EF4-FFF2-40B4-BE49-F238E27FC236}">
                <a16:creationId xmlns:a16="http://schemas.microsoft.com/office/drawing/2014/main" id="{AA5A77AA-0FE4-9FDA-BE46-26C05DB117B5}"/>
              </a:ext>
            </a:extLst>
          </p:cNvPr>
          <p:cNvSpPr/>
          <p:nvPr/>
        </p:nvSpPr>
        <p:spPr>
          <a:xfrm>
            <a:off x="2627815" y="3295846"/>
            <a:ext cx="751710" cy="619189"/>
          </a:xfrm>
          <a:prstGeom prst="wedgeRoundRectCallout">
            <a:avLst>
              <a:gd name="adj1" fmla="val 18019"/>
              <a:gd name="adj2" fmla="val 77136"/>
              <a:gd name="adj3" fmla="val 16667"/>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いなり</a:t>
            </a:r>
            <a:endParaRPr kumimoji="1" lang="en-US" altLang="ja-JP" sz="1600" b="1" dirty="0">
              <a:latin typeface="Meiryo UI" panose="020B0604030504040204" pitchFamily="50" charset="-128"/>
              <a:ea typeface="Meiryo UI" panose="020B0604030504040204" pitchFamily="50" charset="-128"/>
            </a:endParaRPr>
          </a:p>
        </p:txBody>
      </p:sp>
      <p:sp>
        <p:nvSpPr>
          <p:cNvPr id="473" name="吹き出し: 角を丸めた四角形 472">
            <a:extLst>
              <a:ext uri="{FF2B5EF4-FFF2-40B4-BE49-F238E27FC236}">
                <a16:creationId xmlns:a16="http://schemas.microsoft.com/office/drawing/2014/main" id="{55B47C05-108F-7197-6F45-F9C2DE9B5CA9}"/>
              </a:ext>
            </a:extLst>
          </p:cNvPr>
          <p:cNvSpPr/>
          <p:nvPr/>
        </p:nvSpPr>
        <p:spPr>
          <a:xfrm>
            <a:off x="6341885" y="3261894"/>
            <a:ext cx="1846519" cy="619189"/>
          </a:xfrm>
          <a:prstGeom prst="wedgeRoundRectCallout">
            <a:avLst>
              <a:gd name="adj1" fmla="val 11109"/>
              <a:gd name="adj2" fmla="val 80570"/>
              <a:gd name="adj3" fmla="val 16667"/>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そば、カレー、いなり</a:t>
            </a:r>
            <a:endParaRPr kumimoji="1" lang="en-US" altLang="ja-JP" sz="16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827437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3C72E-8DEC-1435-DAFE-E3CC1078E84B}"/>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60FFE507-E1C1-5D39-2EDE-7C9A67BD02DB}"/>
              </a:ext>
            </a:extLst>
          </p:cNvPr>
          <p:cNvSpPr>
            <a:spLocks noGrp="1"/>
          </p:cNvSpPr>
          <p:nvPr>
            <p:ph type="title"/>
          </p:nvPr>
        </p:nvSpPr>
        <p:spPr/>
        <p:txBody>
          <a:bodyPr/>
          <a:lstStyle/>
          <a:p>
            <a:r>
              <a:rPr lang="en-US" altLang="ja-JP" dirty="0"/>
              <a:t>HTTP/2 Rapid Reset</a:t>
            </a:r>
            <a:endParaRPr lang="ja-JP" altLang="en-US" dirty="0"/>
          </a:p>
        </p:txBody>
      </p:sp>
      <p:sp>
        <p:nvSpPr>
          <p:cNvPr id="275" name="コンテンツ プレースホルダー 2">
            <a:extLst>
              <a:ext uri="{FF2B5EF4-FFF2-40B4-BE49-F238E27FC236}">
                <a16:creationId xmlns:a16="http://schemas.microsoft.com/office/drawing/2014/main" id="{2AACFA61-2EAE-7207-AEA3-10F95A568874}"/>
              </a:ext>
            </a:extLst>
          </p:cNvPr>
          <p:cNvSpPr txBox="1">
            <a:spLocks/>
          </p:cNvSpPr>
          <p:nvPr/>
        </p:nvSpPr>
        <p:spPr>
          <a:xfrm>
            <a:off x="838200" y="1093694"/>
            <a:ext cx="10515600" cy="121635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baseline="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baseline="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baseline="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a:t>キャンセル機能もできた。すごい勢いで注文とキャンセルを繰り返すことで、その処理に忙殺されてなにもできなくなる攻撃。</a:t>
            </a:r>
            <a:endParaRPr lang="en-US" altLang="ja-JP" dirty="0"/>
          </a:p>
        </p:txBody>
      </p:sp>
      <p:sp>
        <p:nvSpPr>
          <p:cNvPr id="2" name="平行四辺形 1">
            <a:extLst>
              <a:ext uri="{FF2B5EF4-FFF2-40B4-BE49-F238E27FC236}">
                <a16:creationId xmlns:a16="http://schemas.microsoft.com/office/drawing/2014/main" id="{614717C1-CA4A-F14F-3B42-46D5CEC5B62D}"/>
              </a:ext>
            </a:extLst>
          </p:cNvPr>
          <p:cNvSpPr/>
          <p:nvPr/>
        </p:nvSpPr>
        <p:spPr>
          <a:xfrm>
            <a:off x="3615191" y="2784596"/>
            <a:ext cx="3088631" cy="293013"/>
          </a:xfrm>
          <a:prstGeom prst="parallelogram">
            <a:avLst>
              <a:gd name="adj" fmla="val 75000"/>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0AB3B7CE-F790-AD45-D433-86C0A6E322CF}"/>
              </a:ext>
            </a:extLst>
          </p:cNvPr>
          <p:cNvSpPr>
            <a:spLocks/>
          </p:cNvSpPr>
          <p:nvPr/>
        </p:nvSpPr>
        <p:spPr>
          <a:xfrm>
            <a:off x="3613840" y="3073230"/>
            <a:ext cx="2875544" cy="594788"/>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 name="フリーフォーム: 図形 4">
            <a:extLst>
              <a:ext uri="{FF2B5EF4-FFF2-40B4-BE49-F238E27FC236}">
                <a16:creationId xmlns:a16="http://schemas.microsoft.com/office/drawing/2014/main" id="{EE70A27D-CA06-0AB9-F85A-ECE2E6F0523D}"/>
              </a:ext>
            </a:extLst>
          </p:cNvPr>
          <p:cNvSpPr>
            <a:spLocks/>
          </p:cNvSpPr>
          <p:nvPr/>
        </p:nvSpPr>
        <p:spPr>
          <a:xfrm>
            <a:off x="6482274" y="2787414"/>
            <a:ext cx="222898" cy="885234"/>
          </a:xfrm>
          <a:custGeom>
            <a:avLst/>
            <a:gdLst>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69635 h 1496370"/>
              <a:gd name="csX46" fmla="*/ 0 w 376779"/>
              <a:gd name="csY46" fmla="*/ 712089 h 1496370"/>
              <a:gd name="csX47" fmla="*/ 0 w 376779"/>
              <a:gd name="csY47" fmla="*/ 670614 h 1496370"/>
              <a:gd name="csX48" fmla="*/ 0 w 376779"/>
              <a:gd name="csY48" fmla="*/ 636098 h 1496370"/>
              <a:gd name="csX49" fmla="*/ 0 w 376779"/>
              <a:gd name="csY49" fmla="*/ 625892 h 1496370"/>
              <a:gd name="csX50" fmla="*/ 0 w 376779"/>
              <a:gd name="csY50" fmla="*/ 535260 h 1496370"/>
              <a:gd name="csX51" fmla="*/ 0 w 376779"/>
              <a:gd name="csY51" fmla="*/ 490538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12089 h 1496370"/>
              <a:gd name="csX46" fmla="*/ 0 w 376779"/>
              <a:gd name="csY46" fmla="*/ 670614 h 1496370"/>
              <a:gd name="csX47" fmla="*/ 0 w 376779"/>
              <a:gd name="csY47" fmla="*/ 636098 h 1496370"/>
              <a:gd name="csX48" fmla="*/ 0 w 376779"/>
              <a:gd name="csY48" fmla="*/ 625892 h 1496370"/>
              <a:gd name="csX49" fmla="*/ 0 w 376779"/>
              <a:gd name="csY49" fmla="*/ 535260 h 1496370"/>
              <a:gd name="csX50" fmla="*/ 0 w 376779"/>
              <a:gd name="csY50" fmla="*/ 490538 h 1496370"/>
              <a:gd name="csX51" fmla="*/ 374397 w 376779"/>
              <a:gd name="csY5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814357 h 1496370"/>
              <a:gd name="csX43" fmla="*/ 0 w 376779"/>
              <a:gd name="csY43" fmla="*/ 771452 h 1496370"/>
              <a:gd name="csX44" fmla="*/ 0 w 376779"/>
              <a:gd name="csY44" fmla="*/ 712089 h 1496370"/>
              <a:gd name="csX45" fmla="*/ 0 w 376779"/>
              <a:gd name="csY45" fmla="*/ 670614 h 1496370"/>
              <a:gd name="csX46" fmla="*/ 0 w 376779"/>
              <a:gd name="csY46" fmla="*/ 636098 h 1496370"/>
              <a:gd name="csX47" fmla="*/ 0 w 376779"/>
              <a:gd name="csY47" fmla="*/ 625892 h 1496370"/>
              <a:gd name="csX48" fmla="*/ 0 w 376779"/>
              <a:gd name="csY48" fmla="*/ 535260 h 1496370"/>
              <a:gd name="csX49" fmla="*/ 0 w 376779"/>
              <a:gd name="csY49" fmla="*/ 490538 h 1496370"/>
              <a:gd name="csX50" fmla="*/ 374397 w 376779"/>
              <a:gd name="csY5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7061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535260 h 1496370"/>
              <a:gd name="csX47" fmla="*/ 0 w 376779"/>
              <a:gd name="csY47" fmla="*/ 490538 h 1496370"/>
              <a:gd name="csX48" fmla="*/ 374397 w 376779"/>
              <a:gd name="csY4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535260 h 1496370"/>
              <a:gd name="csX46" fmla="*/ 0 w 376779"/>
              <a:gd name="csY46" fmla="*/ 490538 h 1496370"/>
              <a:gd name="csX47" fmla="*/ 374397 w 376779"/>
              <a:gd name="csY4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535260 h 1496370"/>
              <a:gd name="csX45" fmla="*/ 0 w 376779"/>
              <a:gd name="csY45" fmla="*/ 490538 h 1496370"/>
              <a:gd name="csX46" fmla="*/ 374397 w 376779"/>
              <a:gd name="csY4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535260 h 1496370"/>
              <a:gd name="csX44" fmla="*/ 0 w 376779"/>
              <a:gd name="csY44" fmla="*/ 490538 h 1496370"/>
              <a:gd name="csX45" fmla="*/ 374397 w 376779"/>
              <a:gd name="csY4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535260 h 1496370"/>
              <a:gd name="csX43" fmla="*/ 0 w 376779"/>
              <a:gd name="csY43" fmla="*/ 490538 h 1496370"/>
              <a:gd name="csX44" fmla="*/ 374397 w 376779"/>
              <a:gd name="csY4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847443 h 1496370"/>
              <a:gd name="csX41" fmla="*/ 0 w 376779"/>
              <a:gd name="csY41" fmla="*/ 535260 h 1496370"/>
              <a:gd name="csX42" fmla="*/ 0 w 376779"/>
              <a:gd name="csY42" fmla="*/ 490538 h 1496370"/>
              <a:gd name="csX43" fmla="*/ 374397 w 376779"/>
              <a:gd name="csY4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847443 h 1496370"/>
              <a:gd name="csX40" fmla="*/ 0 w 376779"/>
              <a:gd name="csY40" fmla="*/ 535260 h 1496370"/>
              <a:gd name="csX41" fmla="*/ 0 w 376779"/>
              <a:gd name="csY41" fmla="*/ 490538 h 1496370"/>
              <a:gd name="csX42" fmla="*/ 374397 w 376779"/>
              <a:gd name="csY4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535260 h 1496370"/>
              <a:gd name="csX40" fmla="*/ 0 w 376779"/>
              <a:gd name="csY40" fmla="*/ 490538 h 1496370"/>
              <a:gd name="csX41" fmla="*/ 374397 w 376779"/>
              <a:gd name="csY4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535260 h 1496370"/>
              <a:gd name="csX39" fmla="*/ 0 w 376779"/>
              <a:gd name="csY39" fmla="*/ 490538 h 1496370"/>
              <a:gd name="csX40" fmla="*/ 374397 w 376779"/>
              <a:gd name="csY4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40171 h 1496370"/>
              <a:gd name="csX37" fmla="*/ 0 w 376779"/>
              <a:gd name="csY37" fmla="*/ 535260 h 1496370"/>
              <a:gd name="csX38" fmla="*/ 0 w 376779"/>
              <a:gd name="csY38" fmla="*/ 490538 h 1496370"/>
              <a:gd name="csX39" fmla="*/ 374397 w 376779"/>
              <a:gd name="csY3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40171 h 1496370"/>
              <a:gd name="csX36" fmla="*/ 0 w 376779"/>
              <a:gd name="csY36" fmla="*/ 535260 h 1496370"/>
              <a:gd name="csX37" fmla="*/ 0 w 376779"/>
              <a:gd name="csY37" fmla="*/ 490538 h 1496370"/>
              <a:gd name="csX38" fmla="*/ 374397 w 376779"/>
              <a:gd name="csY3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040171 h 1496370"/>
              <a:gd name="csX35" fmla="*/ 0 w 376779"/>
              <a:gd name="csY35" fmla="*/ 535260 h 1496370"/>
              <a:gd name="csX36" fmla="*/ 0 w 376779"/>
              <a:gd name="csY36" fmla="*/ 490538 h 1496370"/>
              <a:gd name="csX37" fmla="*/ 374397 w 376779"/>
              <a:gd name="csY3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535260 h 1496370"/>
              <a:gd name="csX35" fmla="*/ 0 w 376779"/>
              <a:gd name="csY35" fmla="*/ 490538 h 1496370"/>
              <a:gd name="csX36" fmla="*/ 374397 w 376779"/>
              <a:gd name="csY3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490538 h 1496370"/>
              <a:gd name="csX35" fmla="*/ 374397 w 376779"/>
              <a:gd name="csY3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20247 h 1496370"/>
              <a:gd name="csX31" fmla="*/ 0 w 376779"/>
              <a:gd name="csY31" fmla="*/ 1185731 h 1496370"/>
              <a:gd name="csX32" fmla="*/ 0 w 376779"/>
              <a:gd name="csY32" fmla="*/ 1175525 h 1496370"/>
              <a:gd name="csX33" fmla="*/ 0 w 376779"/>
              <a:gd name="csY33" fmla="*/ 490538 h 1496370"/>
              <a:gd name="csX34" fmla="*/ 374397 w 376779"/>
              <a:gd name="csY3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1175525 h 1496370"/>
              <a:gd name="csX32" fmla="*/ 0 w 376779"/>
              <a:gd name="csY32" fmla="*/ 490538 h 1496370"/>
              <a:gd name="csX33" fmla="*/ 374397 w 376779"/>
              <a:gd name="csY3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490538 h 1496370"/>
              <a:gd name="csX32" fmla="*/ 374397 w 376779"/>
              <a:gd name="csY3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1185731 h 1496370"/>
              <a:gd name="csX30" fmla="*/ 0 w 376779"/>
              <a:gd name="csY30" fmla="*/ 490538 h 1496370"/>
              <a:gd name="csX31" fmla="*/ 374397 w 376779"/>
              <a:gd name="csY3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490538 h 1496370"/>
              <a:gd name="csX30" fmla="*/ 374397 w 376779"/>
              <a:gd name="csY3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220247 h 1496370"/>
              <a:gd name="csX28" fmla="*/ 0 w 376779"/>
              <a:gd name="csY28" fmla="*/ 490538 h 1496370"/>
              <a:gd name="csX29" fmla="*/ 374397 w 376779"/>
              <a:gd name="csY2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490538 h 1496370"/>
              <a:gd name="csX28" fmla="*/ 374397 w 376779"/>
              <a:gd name="csY2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6779 w 376779"/>
              <a:gd name="csY10" fmla="*/ 452029 h 1496370"/>
              <a:gd name="csX11" fmla="*/ 374950 w 376779"/>
              <a:gd name="csY11" fmla="*/ 454444 h 1496370"/>
              <a:gd name="csX12" fmla="*/ 376779 w 376779"/>
              <a:gd name="csY12" fmla="*/ 552867 h 1496370"/>
              <a:gd name="csX13" fmla="*/ 375401 w 376779"/>
              <a:gd name="csY13" fmla="*/ 554687 h 1496370"/>
              <a:gd name="csX14" fmla="*/ 376779 w 376779"/>
              <a:gd name="csY14" fmla="*/ 628858 h 1496370"/>
              <a:gd name="csX15" fmla="*/ 375891 w 376779"/>
              <a:gd name="csY15" fmla="*/ 630031 h 1496370"/>
              <a:gd name="csX16" fmla="*/ 376779 w 376779"/>
              <a:gd name="csY16" fmla="*/ 677843 h 1496370"/>
              <a:gd name="csX17" fmla="*/ 375968 w 376779"/>
              <a:gd name="csY17" fmla="*/ 678914 h 1496370"/>
              <a:gd name="csX18" fmla="*/ 376779 w 376779"/>
              <a:gd name="csY18" fmla="*/ 722565 h 1496370"/>
              <a:gd name="csX19" fmla="*/ 374950 w 376779"/>
              <a:gd name="csY19" fmla="*/ 724980 h 1496370"/>
              <a:gd name="csX20" fmla="*/ 376779 w 376779"/>
              <a:gd name="csY20" fmla="*/ 823403 h 1496370"/>
              <a:gd name="csX21" fmla="*/ 375401 w 376779"/>
              <a:gd name="csY21" fmla="*/ 825223 h 1496370"/>
              <a:gd name="csX22" fmla="*/ 376779 w 376779"/>
              <a:gd name="csY22" fmla="*/ 899394 h 1496370"/>
              <a:gd name="csX23" fmla="*/ 374978 w 376779"/>
              <a:gd name="csY23" fmla="*/ 901772 h 1496370"/>
              <a:gd name="csX24" fmla="*/ 376779 w 376779"/>
              <a:gd name="csY24" fmla="*/ 998688 h 1496370"/>
              <a:gd name="csX25" fmla="*/ 0 w 376779"/>
              <a:gd name="csY25" fmla="*/ 1496370 h 1496370"/>
              <a:gd name="csX26" fmla="*/ 0 w 376779"/>
              <a:gd name="csY26" fmla="*/ 490538 h 1496370"/>
              <a:gd name="csX27" fmla="*/ 374397 w 376779"/>
              <a:gd name="csY27" fmla="*/ 0 h 1496370"/>
              <a:gd name="csX0" fmla="*/ 374397 w 376779"/>
              <a:gd name="csY0" fmla="*/ 0 h 1496370"/>
              <a:gd name="csX1" fmla="*/ 376779 w 376779"/>
              <a:gd name="csY1" fmla="*/ 128210 h 1496370"/>
              <a:gd name="csX2" fmla="*/ 376779 w 376779"/>
              <a:gd name="csY2" fmla="*/ 172932 h 1496370"/>
              <a:gd name="csX3" fmla="*/ 374950 w 376779"/>
              <a:gd name="csY3" fmla="*/ 175347 h 1496370"/>
              <a:gd name="csX4" fmla="*/ 376779 w 376779"/>
              <a:gd name="csY4" fmla="*/ 273770 h 1496370"/>
              <a:gd name="csX5" fmla="*/ 375401 w 376779"/>
              <a:gd name="csY5" fmla="*/ 275590 h 1496370"/>
              <a:gd name="csX6" fmla="*/ 376779 w 376779"/>
              <a:gd name="csY6" fmla="*/ 349761 h 1496370"/>
              <a:gd name="csX7" fmla="*/ 375735 w 376779"/>
              <a:gd name="csY7" fmla="*/ 351139 h 1496370"/>
              <a:gd name="csX8" fmla="*/ 376779 w 376779"/>
              <a:gd name="csY8" fmla="*/ 407307 h 1496370"/>
              <a:gd name="csX9" fmla="*/ 376779 w 376779"/>
              <a:gd name="csY9" fmla="*/ 452029 h 1496370"/>
              <a:gd name="csX10" fmla="*/ 374950 w 376779"/>
              <a:gd name="csY10" fmla="*/ 454444 h 1496370"/>
              <a:gd name="csX11" fmla="*/ 376779 w 376779"/>
              <a:gd name="csY11" fmla="*/ 552867 h 1496370"/>
              <a:gd name="csX12" fmla="*/ 375401 w 376779"/>
              <a:gd name="csY12" fmla="*/ 554687 h 1496370"/>
              <a:gd name="csX13" fmla="*/ 376779 w 376779"/>
              <a:gd name="csY13" fmla="*/ 628858 h 1496370"/>
              <a:gd name="csX14" fmla="*/ 375891 w 376779"/>
              <a:gd name="csY14" fmla="*/ 630031 h 1496370"/>
              <a:gd name="csX15" fmla="*/ 376779 w 376779"/>
              <a:gd name="csY15" fmla="*/ 677843 h 1496370"/>
              <a:gd name="csX16" fmla="*/ 375968 w 376779"/>
              <a:gd name="csY16" fmla="*/ 678914 h 1496370"/>
              <a:gd name="csX17" fmla="*/ 376779 w 376779"/>
              <a:gd name="csY17" fmla="*/ 722565 h 1496370"/>
              <a:gd name="csX18" fmla="*/ 374950 w 376779"/>
              <a:gd name="csY18" fmla="*/ 724980 h 1496370"/>
              <a:gd name="csX19" fmla="*/ 376779 w 376779"/>
              <a:gd name="csY19" fmla="*/ 823403 h 1496370"/>
              <a:gd name="csX20" fmla="*/ 375401 w 376779"/>
              <a:gd name="csY20" fmla="*/ 825223 h 1496370"/>
              <a:gd name="csX21" fmla="*/ 376779 w 376779"/>
              <a:gd name="csY21" fmla="*/ 899394 h 1496370"/>
              <a:gd name="csX22" fmla="*/ 374978 w 376779"/>
              <a:gd name="csY22" fmla="*/ 901772 h 1496370"/>
              <a:gd name="csX23" fmla="*/ 376779 w 376779"/>
              <a:gd name="csY23" fmla="*/ 998688 h 1496370"/>
              <a:gd name="csX24" fmla="*/ 0 w 376779"/>
              <a:gd name="csY24" fmla="*/ 1496370 h 1496370"/>
              <a:gd name="csX25" fmla="*/ 0 w 376779"/>
              <a:gd name="csY25" fmla="*/ 490538 h 1496370"/>
              <a:gd name="csX26" fmla="*/ 374397 w 376779"/>
              <a:gd name="csY26" fmla="*/ 0 h 1496370"/>
              <a:gd name="csX0" fmla="*/ 374397 w 376779"/>
              <a:gd name="csY0" fmla="*/ 0 h 1496370"/>
              <a:gd name="csX1" fmla="*/ 376779 w 376779"/>
              <a:gd name="csY1" fmla="*/ 128210 h 1496370"/>
              <a:gd name="csX2" fmla="*/ 376779 w 376779"/>
              <a:gd name="csY2" fmla="*/ 172932 h 1496370"/>
              <a:gd name="csX3" fmla="*/ 376779 w 376779"/>
              <a:gd name="csY3" fmla="*/ 273770 h 1496370"/>
              <a:gd name="csX4" fmla="*/ 375401 w 376779"/>
              <a:gd name="csY4" fmla="*/ 275590 h 1496370"/>
              <a:gd name="csX5" fmla="*/ 376779 w 376779"/>
              <a:gd name="csY5" fmla="*/ 349761 h 1496370"/>
              <a:gd name="csX6" fmla="*/ 375735 w 376779"/>
              <a:gd name="csY6" fmla="*/ 351139 h 1496370"/>
              <a:gd name="csX7" fmla="*/ 376779 w 376779"/>
              <a:gd name="csY7" fmla="*/ 407307 h 1496370"/>
              <a:gd name="csX8" fmla="*/ 376779 w 376779"/>
              <a:gd name="csY8" fmla="*/ 452029 h 1496370"/>
              <a:gd name="csX9" fmla="*/ 374950 w 376779"/>
              <a:gd name="csY9" fmla="*/ 454444 h 1496370"/>
              <a:gd name="csX10" fmla="*/ 376779 w 376779"/>
              <a:gd name="csY10" fmla="*/ 552867 h 1496370"/>
              <a:gd name="csX11" fmla="*/ 375401 w 376779"/>
              <a:gd name="csY11" fmla="*/ 554687 h 1496370"/>
              <a:gd name="csX12" fmla="*/ 376779 w 376779"/>
              <a:gd name="csY12" fmla="*/ 628858 h 1496370"/>
              <a:gd name="csX13" fmla="*/ 375891 w 376779"/>
              <a:gd name="csY13" fmla="*/ 630031 h 1496370"/>
              <a:gd name="csX14" fmla="*/ 376779 w 376779"/>
              <a:gd name="csY14" fmla="*/ 677843 h 1496370"/>
              <a:gd name="csX15" fmla="*/ 375968 w 376779"/>
              <a:gd name="csY15" fmla="*/ 678914 h 1496370"/>
              <a:gd name="csX16" fmla="*/ 376779 w 376779"/>
              <a:gd name="csY16" fmla="*/ 722565 h 1496370"/>
              <a:gd name="csX17" fmla="*/ 374950 w 376779"/>
              <a:gd name="csY17" fmla="*/ 724980 h 1496370"/>
              <a:gd name="csX18" fmla="*/ 376779 w 376779"/>
              <a:gd name="csY18" fmla="*/ 823403 h 1496370"/>
              <a:gd name="csX19" fmla="*/ 375401 w 376779"/>
              <a:gd name="csY19" fmla="*/ 825223 h 1496370"/>
              <a:gd name="csX20" fmla="*/ 376779 w 376779"/>
              <a:gd name="csY20" fmla="*/ 899394 h 1496370"/>
              <a:gd name="csX21" fmla="*/ 374978 w 376779"/>
              <a:gd name="csY21" fmla="*/ 901772 h 1496370"/>
              <a:gd name="csX22" fmla="*/ 376779 w 376779"/>
              <a:gd name="csY22" fmla="*/ 998688 h 1496370"/>
              <a:gd name="csX23" fmla="*/ 0 w 376779"/>
              <a:gd name="csY23" fmla="*/ 1496370 h 1496370"/>
              <a:gd name="csX24" fmla="*/ 0 w 376779"/>
              <a:gd name="csY24" fmla="*/ 490538 h 1496370"/>
              <a:gd name="csX25" fmla="*/ 374397 w 376779"/>
              <a:gd name="csY25"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4950 w 376779"/>
              <a:gd name="csY8" fmla="*/ 454444 h 1496370"/>
              <a:gd name="csX9" fmla="*/ 376779 w 376779"/>
              <a:gd name="csY9" fmla="*/ 552867 h 1496370"/>
              <a:gd name="csX10" fmla="*/ 375401 w 376779"/>
              <a:gd name="csY10" fmla="*/ 554687 h 1496370"/>
              <a:gd name="csX11" fmla="*/ 376779 w 376779"/>
              <a:gd name="csY11" fmla="*/ 628858 h 1496370"/>
              <a:gd name="csX12" fmla="*/ 375891 w 376779"/>
              <a:gd name="csY12" fmla="*/ 630031 h 1496370"/>
              <a:gd name="csX13" fmla="*/ 376779 w 376779"/>
              <a:gd name="csY13" fmla="*/ 677843 h 1496370"/>
              <a:gd name="csX14" fmla="*/ 375968 w 376779"/>
              <a:gd name="csY14" fmla="*/ 678914 h 1496370"/>
              <a:gd name="csX15" fmla="*/ 376779 w 376779"/>
              <a:gd name="csY15" fmla="*/ 722565 h 1496370"/>
              <a:gd name="csX16" fmla="*/ 374950 w 376779"/>
              <a:gd name="csY16" fmla="*/ 724980 h 1496370"/>
              <a:gd name="csX17" fmla="*/ 376779 w 376779"/>
              <a:gd name="csY17" fmla="*/ 823403 h 1496370"/>
              <a:gd name="csX18" fmla="*/ 375401 w 376779"/>
              <a:gd name="csY18" fmla="*/ 825223 h 1496370"/>
              <a:gd name="csX19" fmla="*/ 376779 w 376779"/>
              <a:gd name="csY19" fmla="*/ 899394 h 1496370"/>
              <a:gd name="csX20" fmla="*/ 374978 w 376779"/>
              <a:gd name="csY20" fmla="*/ 901772 h 1496370"/>
              <a:gd name="csX21" fmla="*/ 376779 w 376779"/>
              <a:gd name="csY21" fmla="*/ 998688 h 1496370"/>
              <a:gd name="csX22" fmla="*/ 0 w 376779"/>
              <a:gd name="csY22" fmla="*/ 1496370 h 1496370"/>
              <a:gd name="csX23" fmla="*/ 0 w 376779"/>
              <a:gd name="csY23" fmla="*/ 490538 h 1496370"/>
              <a:gd name="csX24" fmla="*/ 374397 w 376779"/>
              <a:gd name="csY24"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6779 w 376779"/>
              <a:gd name="csY8" fmla="*/ 552867 h 1496370"/>
              <a:gd name="csX9" fmla="*/ 375401 w 376779"/>
              <a:gd name="csY9" fmla="*/ 554687 h 1496370"/>
              <a:gd name="csX10" fmla="*/ 376779 w 376779"/>
              <a:gd name="csY10" fmla="*/ 628858 h 1496370"/>
              <a:gd name="csX11" fmla="*/ 375891 w 376779"/>
              <a:gd name="csY11" fmla="*/ 630031 h 1496370"/>
              <a:gd name="csX12" fmla="*/ 376779 w 376779"/>
              <a:gd name="csY12" fmla="*/ 677843 h 1496370"/>
              <a:gd name="csX13" fmla="*/ 375968 w 376779"/>
              <a:gd name="csY13" fmla="*/ 678914 h 1496370"/>
              <a:gd name="csX14" fmla="*/ 376779 w 376779"/>
              <a:gd name="csY14" fmla="*/ 722565 h 1496370"/>
              <a:gd name="csX15" fmla="*/ 374950 w 376779"/>
              <a:gd name="csY15" fmla="*/ 724980 h 1496370"/>
              <a:gd name="csX16" fmla="*/ 376779 w 376779"/>
              <a:gd name="csY16" fmla="*/ 823403 h 1496370"/>
              <a:gd name="csX17" fmla="*/ 375401 w 376779"/>
              <a:gd name="csY17" fmla="*/ 825223 h 1496370"/>
              <a:gd name="csX18" fmla="*/ 376779 w 376779"/>
              <a:gd name="csY18" fmla="*/ 899394 h 1496370"/>
              <a:gd name="csX19" fmla="*/ 374978 w 376779"/>
              <a:gd name="csY19" fmla="*/ 901772 h 1496370"/>
              <a:gd name="csX20" fmla="*/ 376779 w 376779"/>
              <a:gd name="csY20" fmla="*/ 998688 h 1496370"/>
              <a:gd name="csX21" fmla="*/ 0 w 376779"/>
              <a:gd name="csY21" fmla="*/ 1496370 h 1496370"/>
              <a:gd name="csX22" fmla="*/ 0 w 376779"/>
              <a:gd name="csY22" fmla="*/ 490538 h 1496370"/>
              <a:gd name="csX23" fmla="*/ 374397 w 376779"/>
              <a:gd name="csY23"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5735 w 376779"/>
              <a:gd name="csY4" fmla="*/ 351139 h 1496370"/>
              <a:gd name="csX5" fmla="*/ 376779 w 376779"/>
              <a:gd name="csY5" fmla="*/ 407307 h 1496370"/>
              <a:gd name="csX6" fmla="*/ 376779 w 376779"/>
              <a:gd name="csY6" fmla="*/ 452029 h 1496370"/>
              <a:gd name="csX7" fmla="*/ 376779 w 376779"/>
              <a:gd name="csY7" fmla="*/ 552867 h 1496370"/>
              <a:gd name="csX8" fmla="*/ 375401 w 376779"/>
              <a:gd name="csY8" fmla="*/ 554687 h 1496370"/>
              <a:gd name="csX9" fmla="*/ 376779 w 376779"/>
              <a:gd name="csY9" fmla="*/ 628858 h 1496370"/>
              <a:gd name="csX10" fmla="*/ 375891 w 376779"/>
              <a:gd name="csY10" fmla="*/ 630031 h 1496370"/>
              <a:gd name="csX11" fmla="*/ 376779 w 376779"/>
              <a:gd name="csY11" fmla="*/ 677843 h 1496370"/>
              <a:gd name="csX12" fmla="*/ 375968 w 376779"/>
              <a:gd name="csY12" fmla="*/ 678914 h 1496370"/>
              <a:gd name="csX13" fmla="*/ 376779 w 376779"/>
              <a:gd name="csY13" fmla="*/ 722565 h 1496370"/>
              <a:gd name="csX14" fmla="*/ 374950 w 376779"/>
              <a:gd name="csY14" fmla="*/ 724980 h 1496370"/>
              <a:gd name="csX15" fmla="*/ 376779 w 376779"/>
              <a:gd name="csY15" fmla="*/ 823403 h 1496370"/>
              <a:gd name="csX16" fmla="*/ 375401 w 376779"/>
              <a:gd name="csY16" fmla="*/ 825223 h 1496370"/>
              <a:gd name="csX17" fmla="*/ 376779 w 376779"/>
              <a:gd name="csY17" fmla="*/ 899394 h 1496370"/>
              <a:gd name="csX18" fmla="*/ 374978 w 376779"/>
              <a:gd name="csY18" fmla="*/ 901772 h 1496370"/>
              <a:gd name="csX19" fmla="*/ 376779 w 376779"/>
              <a:gd name="csY19" fmla="*/ 998688 h 1496370"/>
              <a:gd name="csX20" fmla="*/ 0 w 376779"/>
              <a:gd name="csY20" fmla="*/ 1496370 h 1496370"/>
              <a:gd name="csX21" fmla="*/ 0 w 376779"/>
              <a:gd name="csY21" fmla="*/ 490538 h 1496370"/>
              <a:gd name="csX22" fmla="*/ 374397 w 376779"/>
              <a:gd name="csY22"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07307 h 1496370"/>
              <a:gd name="csX5" fmla="*/ 376779 w 376779"/>
              <a:gd name="csY5" fmla="*/ 452029 h 1496370"/>
              <a:gd name="csX6" fmla="*/ 376779 w 376779"/>
              <a:gd name="csY6" fmla="*/ 552867 h 1496370"/>
              <a:gd name="csX7" fmla="*/ 375401 w 376779"/>
              <a:gd name="csY7" fmla="*/ 554687 h 1496370"/>
              <a:gd name="csX8" fmla="*/ 376779 w 376779"/>
              <a:gd name="csY8" fmla="*/ 628858 h 1496370"/>
              <a:gd name="csX9" fmla="*/ 375891 w 376779"/>
              <a:gd name="csY9" fmla="*/ 630031 h 1496370"/>
              <a:gd name="csX10" fmla="*/ 376779 w 376779"/>
              <a:gd name="csY10" fmla="*/ 677843 h 1496370"/>
              <a:gd name="csX11" fmla="*/ 375968 w 376779"/>
              <a:gd name="csY11" fmla="*/ 678914 h 1496370"/>
              <a:gd name="csX12" fmla="*/ 376779 w 376779"/>
              <a:gd name="csY12" fmla="*/ 722565 h 1496370"/>
              <a:gd name="csX13" fmla="*/ 374950 w 376779"/>
              <a:gd name="csY13" fmla="*/ 724980 h 1496370"/>
              <a:gd name="csX14" fmla="*/ 376779 w 376779"/>
              <a:gd name="csY14" fmla="*/ 823403 h 1496370"/>
              <a:gd name="csX15" fmla="*/ 375401 w 376779"/>
              <a:gd name="csY15" fmla="*/ 825223 h 1496370"/>
              <a:gd name="csX16" fmla="*/ 376779 w 376779"/>
              <a:gd name="csY16" fmla="*/ 899394 h 1496370"/>
              <a:gd name="csX17" fmla="*/ 374978 w 376779"/>
              <a:gd name="csY17" fmla="*/ 901772 h 1496370"/>
              <a:gd name="csX18" fmla="*/ 376779 w 376779"/>
              <a:gd name="csY18" fmla="*/ 998688 h 1496370"/>
              <a:gd name="csX19" fmla="*/ 0 w 376779"/>
              <a:gd name="csY19" fmla="*/ 1496370 h 1496370"/>
              <a:gd name="csX20" fmla="*/ 0 w 376779"/>
              <a:gd name="csY20" fmla="*/ 490538 h 1496370"/>
              <a:gd name="csX21" fmla="*/ 374397 w 376779"/>
              <a:gd name="csY21"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52029 h 1496370"/>
              <a:gd name="csX5" fmla="*/ 376779 w 376779"/>
              <a:gd name="csY5" fmla="*/ 552867 h 1496370"/>
              <a:gd name="csX6" fmla="*/ 375401 w 376779"/>
              <a:gd name="csY6" fmla="*/ 554687 h 1496370"/>
              <a:gd name="csX7" fmla="*/ 376779 w 376779"/>
              <a:gd name="csY7" fmla="*/ 628858 h 1496370"/>
              <a:gd name="csX8" fmla="*/ 375891 w 376779"/>
              <a:gd name="csY8" fmla="*/ 630031 h 1496370"/>
              <a:gd name="csX9" fmla="*/ 376779 w 376779"/>
              <a:gd name="csY9" fmla="*/ 677843 h 1496370"/>
              <a:gd name="csX10" fmla="*/ 375968 w 376779"/>
              <a:gd name="csY10" fmla="*/ 678914 h 1496370"/>
              <a:gd name="csX11" fmla="*/ 376779 w 376779"/>
              <a:gd name="csY11" fmla="*/ 722565 h 1496370"/>
              <a:gd name="csX12" fmla="*/ 374950 w 376779"/>
              <a:gd name="csY12" fmla="*/ 724980 h 1496370"/>
              <a:gd name="csX13" fmla="*/ 376779 w 376779"/>
              <a:gd name="csY13" fmla="*/ 823403 h 1496370"/>
              <a:gd name="csX14" fmla="*/ 375401 w 376779"/>
              <a:gd name="csY14" fmla="*/ 825223 h 1496370"/>
              <a:gd name="csX15" fmla="*/ 376779 w 376779"/>
              <a:gd name="csY15" fmla="*/ 899394 h 1496370"/>
              <a:gd name="csX16" fmla="*/ 374978 w 376779"/>
              <a:gd name="csY16" fmla="*/ 901772 h 1496370"/>
              <a:gd name="csX17" fmla="*/ 376779 w 376779"/>
              <a:gd name="csY17" fmla="*/ 998688 h 1496370"/>
              <a:gd name="csX18" fmla="*/ 0 w 376779"/>
              <a:gd name="csY18" fmla="*/ 1496370 h 1496370"/>
              <a:gd name="csX19" fmla="*/ 0 w 376779"/>
              <a:gd name="csY19" fmla="*/ 490538 h 1496370"/>
              <a:gd name="csX20" fmla="*/ 374397 w 376779"/>
              <a:gd name="csY20" fmla="*/ 0 h 1496370"/>
              <a:gd name="csX0" fmla="*/ 374397 w 376779"/>
              <a:gd name="csY0" fmla="*/ 0 h 1496370"/>
              <a:gd name="csX1" fmla="*/ 376779 w 376779"/>
              <a:gd name="csY1" fmla="*/ 273770 h 1496370"/>
              <a:gd name="csX2" fmla="*/ 376779 w 376779"/>
              <a:gd name="csY2" fmla="*/ 349761 h 1496370"/>
              <a:gd name="csX3" fmla="*/ 376779 w 376779"/>
              <a:gd name="csY3" fmla="*/ 452029 h 1496370"/>
              <a:gd name="csX4" fmla="*/ 376779 w 376779"/>
              <a:gd name="csY4" fmla="*/ 552867 h 1496370"/>
              <a:gd name="csX5" fmla="*/ 375401 w 376779"/>
              <a:gd name="csY5" fmla="*/ 554687 h 1496370"/>
              <a:gd name="csX6" fmla="*/ 376779 w 376779"/>
              <a:gd name="csY6" fmla="*/ 628858 h 1496370"/>
              <a:gd name="csX7" fmla="*/ 375891 w 376779"/>
              <a:gd name="csY7" fmla="*/ 630031 h 1496370"/>
              <a:gd name="csX8" fmla="*/ 376779 w 376779"/>
              <a:gd name="csY8" fmla="*/ 677843 h 1496370"/>
              <a:gd name="csX9" fmla="*/ 375968 w 376779"/>
              <a:gd name="csY9" fmla="*/ 678914 h 1496370"/>
              <a:gd name="csX10" fmla="*/ 376779 w 376779"/>
              <a:gd name="csY10" fmla="*/ 722565 h 1496370"/>
              <a:gd name="csX11" fmla="*/ 374950 w 376779"/>
              <a:gd name="csY11" fmla="*/ 724980 h 1496370"/>
              <a:gd name="csX12" fmla="*/ 376779 w 376779"/>
              <a:gd name="csY12" fmla="*/ 823403 h 1496370"/>
              <a:gd name="csX13" fmla="*/ 375401 w 376779"/>
              <a:gd name="csY13" fmla="*/ 825223 h 1496370"/>
              <a:gd name="csX14" fmla="*/ 376779 w 376779"/>
              <a:gd name="csY14" fmla="*/ 899394 h 1496370"/>
              <a:gd name="csX15" fmla="*/ 374978 w 376779"/>
              <a:gd name="csY15" fmla="*/ 901772 h 1496370"/>
              <a:gd name="csX16" fmla="*/ 376779 w 376779"/>
              <a:gd name="csY16" fmla="*/ 998688 h 1496370"/>
              <a:gd name="csX17" fmla="*/ 0 w 376779"/>
              <a:gd name="csY17" fmla="*/ 1496370 h 1496370"/>
              <a:gd name="csX18" fmla="*/ 0 w 376779"/>
              <a:gd name="csY18" fmla="*/ 490538 h 1496370"/>
              <a:gd name="csX19" fmla="*/ 374397 w 376779"/>
              <a:gd name="csY19" fmla="*/ 0 h 1496370"/>
              <a:gd name="csX0" fmla="*/ 374397 w 376779"/>
              <a:gd name="csY0" fmla="*/ 0 h 1496370"/>
              <a:gd name="csX1" fmla="*/ 376779 w 376779"/>
              <a:gd name="csY1" fmla="*/ 273770 h 1496370"/>
              <a:gd name="csX2" fmla="*/ 376779 w 376779"/>
              <a:gd name="csY2" fmla="*/ 452029 h 1496370"/>
              <a:gd name="csX3" fmla="*/ 376779 w 376779"/>
              <a:gd name="csY3" fmla="*/ 552867 h 1496370"/>
              <a:gd name="csX4" fmla="*/ 375401 w 376779"/>
              <a:gd name="csY4" fmla="*/ 554687 h 1496370"/>
              <a:gd name="csX5" fmla="*/ 376779 w 376779"/>
              <a:gd name="csY5" fmla="*/ 628858 h 1496370"/>
              <a:gd name="csX6" fmla="*/ 375891 w 376779"/>
              <a:gd name="csY6" fmla="*/ 630031 h 1496370"/>
              <a:gd name="csX7" fmla="*/ 376779 w 376779"/>
              <a:gd name="csY7" fmla="*/ 677843 h 1496370"/>
              <a:gd name="csX8" fmla="*/ 375968 w 376779"/>
              <a:gd name="csY8" fmla="*/ 678914 h 1496370"/>
              <a:gd name="csX9" fmla="*/ 376779 w 376779"/>
              <a:gd name="csY9" fmla="*/ 722565 h 1496370"/>
              <a:gd name="csX10" fmla="*/ 374950 w 376779"/>
              <a:gd name="csY10" fmla="*/ 724980 h 1496370"/>
              <a:gd name="csX11" fmla="*/ 376779 w 376779"/>
              <a:gd name="csY11" fmla="*/ 823403 h 1496370"/>
              <a:gd name="csX12" fmla="*/ 375401 w 376779"/>
              <a:gd name="csY12" fmla="*/ 825223 h 1496370"/>
              <a:gd name="csX13" fmla="*/ 376779 w 376779"/>
              <a:gd name="csY13" fmla="*/ 899394 h 1496370"/>
              <a:gd name="csX14" fmla="*/ 374978 w 376779"/>
              <a:gd name="csY14" fmla="*/ 901772 h 1496370"/>
              <a:gd name="csX15" fmla="*/ 376779 w 376779"/>
              <a:gd name="csY15" fmla="*/ 998688 h 1496370"/>
              <a:gd name="csX16" fmla="*/ 0 w 376779"/>
              <a:gd name="csY16" fmla="*/ 1496370 h 1496370"/>
              <a:gd name="csX17" fmla="*/ 0 w 376779"/>
              <a:gd name="csY17" fmla="*/ 490538 h 1496370"/>
              <a:gd name="csX18" fmla="*/ 374397 w 376779"/>
              <a:gd name="csY18"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4950 w 376779"/>
              <a:gd name="csY9" fmla="*/ 724980 h 1496370"/>
              <a:gd name="csX10" fmla="*/ 376779 w 376779"/>
              <a:gd name="csY10" fmla="*/ 823403 h 1496370"/>
              <a:gd name="csX11" fmla="*/ 375401 w 376779"/>
              <a:gd name="csY11" fmla="*/ 825223 h 1496370"/>
              <a:gd name="csX12" fmla="*/ 376779 w 376779"/>
              <a:gd name="csY12" fmla="*/ 899394 h 1496370"/>
              <a:gd name="csX13" fmla="*/ 374978 w 376779"/>
              <a:gd name="csY13" fmla="*/ 901772 h 1496370"/>
              <a:gd name="csX14" fmla="*/ 376779 w 376779"/>
              <a:gd name="csY14" fmla="*/ 998688 h 1496370"/>
              <a:gd name="csX15" fmla="*/ 0 w 376779"/>
              <a:gd name="csY15" fmla="*/ 1496370 h 1496370"/>
              <a:gd name="csX16" fmla="*/ 0 w 376779"/>
              <a:gd name="csY16" fmla="*/ 490538 h 1496370"/>
              <a:gd name="csX17" fmla="*/ 374397 w 376779"/>
              <a:gd name="csY17"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5401 w 376779"/>
              <a:gd name="csY10" fmla="*/ 825223 h 1496370"/>
              <a:gd name="csX11" fmla="*/ 376779 w 376779"/>
              <a:gd name="csY11" fmla="*/ 899394 h 1496370"/>
              <a:gd name="csX12" fmla="*/ 374978 w 376779"/>
              <a:gd name="csY12" fmla="*/ 901772 h 1496370"/>
              <a:gd name="csX13" fmla="*/ 376779 w 376779"/>
              <a:gd name="csY13" fmla="*/ 998688 h 1496370"/>
              <a:gd name="csX14" fmla="*/ 0 w 376779"/>
              <a:gd name="csY14" fmla="*/ 1496370 h 1496370"/>
              <a:gd name="csX15" fmla="*/ 0 w 376779"/>
              <a:gd name="csY15" fmla="*/ 490538 h 1496370"/>
              <a:gd name="csX16" fmla="*/ 374397 w 376779"/>
              <a:gd name="csY16"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6779 w 376779"/>
              <a:gd name="csY10" fmla="*/ 899394 h 1496370"/>
              <a:gd name="csX11" fmla="*/ 374978 w 376779"/>
              <a:gd name="csY11" fmla="*/ 901772 h 1496370"/>
              <a:gd name="csX12" fmla="*/ 376779 w 376779"/>
              <a:gd name="csY12" fmla="*/ 998688 h 1496370"/>
              <a:gd name="csX13" fmla="*/ 0 w 376779"/>
              <a:gd name="csY13" fmla="*/ 1496370 h 1496370"/>
              <a:gd name="csX14" fmla="*/ 0 w 376779"/>
              <a:gd name="csY14" fmla="*/ 490538 h 1496370"/>
              <a:gd name="csX15" fmla="*/ 374397 w 376779"/>
              <a:gd name="csY15" fmla="*/ 0 h 1496370"/>
              <a:gd name="csX0" fmla="*/ 374397 w 376779"/>
              <a:gd name="csY0" fmla="*/ 0 h 1496370"/>
              <a:gd name="csX1" fmla="*/ 376779 w 376779"/>
              <a:gd name="csY1" fmla="*/ 273770 h 1496370"/>
              <a:gd name="csX2" fmla="*/ 376779 w 376779"/>
              <a:gd name="csY2" fmla="*/ 552867 h 1496370"/>
              <a:gd name="csX3" fmla="*/ 376779 w 376779"/>
              <a:gd name="csY3" fmla="*/ 628858 h 1496370"/>
              <a:gd name="csX4" fmla="*/ 375891 w 376779"/>
              <a:gd name="csY4" fmla="*/ 630031 h 1496370"/>
              <a:gd name="csX5" fmla="*/ 376779 w 376779"/>
              <a:gd name="csY5" fmla="*/ 677843 h 1496370"/>
              <a:gd name="csX6" fmla="*/ 375968 w 376779"/>
              <a:gd name="csY6" fmla="*/ 678914 h 1496370"/>
              <a:gd name="csX7" fmla="*/ 376779 w 376779"/>
              <a:gd name="csY7" fmla="*/ 722565 h 1496370"/>
              <a:gd name="csX8" fmla="*/ 376779 w 376779"/>
              <a:gd name="csY8" fmla="*/ 823403 h 1496370"/>
              <a:gd name="csX9" fmla="*/ 376779 w 376779"/>
              <a:gd name="csY9" fmla="*/ 899394 h 1496370"/>
              <a:gd name="csX10" fmla="*/ 374978 w 376779"/>
              <a:gd name="csY10" fmla="*/ 901772 h 1496370"/>
              <a:gd name="csX11" fmla="*/ 376779 w 376779"/>
              <a:gd name="csY11" fmla="*/ 998688 h 1496370"/>
              <a:gd name="csX12" fmla="*/ 0 w 376779"/>
              <a:gd name="csY12" fmla="*/ 1496370 h 1496370"/>
              <a:gd name="csX13" fmla="*/ 0 w 376779"/>
              <a:gd name="csY13" fmla="*/ 490538 h 1496370"/>
              <a:gd name="csX14" fmla="*/ 374397 w 376779"/>
              <a:gd name="csY14"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5968 w 376779"/>
              <a:gd name="csY5" fmla="*/ 678914 h 1496370"/>
              <a:gd name="csX6" fmla="*/ 376779 w 376779"/>
              <a:gd name="csY6" fmla="*/ 722565 h 1496370"/>
              <a:gd name="csX7" fmla="*/ 376779 w 376779"/>
              <a:gd name="csY7" fmla="*/ 823403 h 1496370"/>
              <a:gd name="csX8" fmla="*/ 376779 w 376779"/>
              <a:gd name="csY8" fmla="*/ 899394 h 1496370"/>
              <a:gd name="csX9" fmla="*/ 374978 w 376779"/>
              <a:gd name="csY9" fmla="*/ 901772 h 1496370"/>
              <a:gd name="csX10" fmla="*/ 376779 w 376779"/>
              <a:gd name="csY10" fmla="*/ 998688 h 1496370"/>
              <a:gd name="csX11" fmla="*/ 0 w 376779"/>
              <a:gd name="csY11" fmla="*/ 1496370 h 1496370"/>
              <a:gd name="csX12" fmla="*/ 0 w 376779"/>
              <a:gd name="csY12" fmla="*/ 490538 h 1496370"/>
              <a:gd name="csX13" fmla="*/ 374397 w 376779"/>
              <a:gd name="csY13"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722565 h 1496370"/>
              <a:gd name="csX6" fmla="*/ 376779 w 376779"/>
              <a:gd name="csY6" fmla="*/ 823403 h 1496370"/>
              <a:gd name="csX7" fmla="*/ 376779 w 376779"/>
              <a:gd name="csY7" fmla="*/ 899394 h 1496370"/>
              <a:gd name="csX8" fmla="*/ 374978 w 376779"/>
              <a:gd name="csY8" fmla="*/ 901772 h 1496370"/>
              <a:gd name="csX9" fmla="*/ 376779 w 376779"/>
              <a:gd name="csY9" fmla="*/ 998688 h 1496370"/>
              <a:gd name="csX10" fmla="*/ 0 w 376779"/>
              <a:gd name="csY10" fmla="*/ 1496370 h 1496370"/>
              <a:gd name="csX11" fmla="*/ 0 w 376779"/>
              <a:gd name="csY11" fmla="*/ 490538 h 1496370"/>
              <a:gd name="csX12" fmla="*/ 374397 w 376779"/>
              <a:gd name="csY12"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823403 h 1496370"/>
              <a:gd name="csX6" fmla="*/ 376779 w 376779"/>
              <a:gd name="csY6" fmla="*/ 899394 h 1496370"/>
              <a:gd name="csX7" fmla="*/ 374978 w 376779"/>
              <a:gd name="csY7" fmla="*/ 901772 h 1496370"/>
              <a:gd name="csX8" fmla="*/ 376779 w 376779"/>
              <a:gd name="csY8" fmla="*/ 998688 h 1496370"/>
              <a:gd name="csX9" fmla="*/ 0 w 376779"/>
              <a:gd name="csY9" fmla="*/ 1496370 h 1496370"/>
              <a:gd name="csX10" fmla="*/ 0 w 376779"/>
              <a:gd name="csY10" fmla="*/ 490538 h 1496370"/>
              <a:gd name="csX11" fmla="*/ 374397 w 376779"/>
              <a:gd name="csY11" fmla="*/ 0 h 1496370"/>
              <a:gd name="csX0" fmla="*/ 374397 w 376779"/>
              <a:gd name="csY0" fmla="*/ 0 h 1496370"/>
              <a:gd name="csX1" fmla="*/ 376779 w 376779"/>
              <a:gd name="csY1" fmla="*/ 628858 h 1496370"/>
              <a:gd name="csX2" fmla="*/ 375891 w 376779"/>
              <a:gd name="csY2" fmla="*/ 630031 h 1496370"/>
              <a:gd name="csX3" fmla="*/ 376779 w 376779"/>
              <a:gd name="csY3" fmla="*/ 677843 h 1496370"/>
              <a:gd name="csX4" fmla="*/ 376779 w 376779"/>
              <a:gd name="csY4" fmla="*/ 823403 h 1496370"/>
              <a:gd name="csX5" fmla="*/ 376779 w 376779"/>
              <a:gd name="csY5" fmla="*/ 899394 h 1496370"/>
              <a:gd name="csX6" fmla="*/ 374978 w 376779"/>
              <a:gd name="csY6" fmla="*/ 901772 h 1496370"/>
              <a:gd name="csX7" fmla="*/ 376779 w 376779"/>
              <a:gd name="csY7" fmla="*/ 998688 h 1496370"/>
              <a:gd name="csX8" fmla="*/ 0 w 376779"/>
              <a:gd name="csY8" fmla="*/ 1496370 h 1496370"/>
              <a:gd name="csX9" fmla="*/ 0 w 376779"/>
              <a:gd name="csY9" fmla="*/ 490538 h 1496370"/>
              <a:gd name="csX10" fmla="*/ 374397 w 376779"/>
              <a:gd name="csY10" fmla="*/ 0 h 1496370"/>
              <a:gd name="csX0" fmla="*/ 374397 w 376779"/>
              <a:gd name="csY0" fmla="*/ 0 h 1496370"/>
              <a:gd name="csX1" fmla="*/ 376779 w 376779"/>
              <a:gd name="csY1" fmla="*/ 628858 h 1496370"/>
              <a:gd name="csX2" fmla="*/ 376779 w 376779"/>
              <a:gd name="csY2" fmla="*/ 677843 h 1496370"/>
              <a:gd name="csX3" fmla="*/ 376779 w 376779"/>
              <a:gd name="csY3" fmla="*/ 823403 h 1496370"/>
              <a:gd name="csX4" fmla="*/ 376779 w 376779"/>
              <a:gd name="csY4" fmla="*/ 899394 h 1496370"/>
              <a:gd name="csX5" fmla="*/ 374978 w 376779"/>
              <a:gd name="csY5" fmla="*/ 901772 h 1496370"/>
              <a:gd name="csX6" fmla="*/ 376779 w 376779"/>
              <a:gd name="csY6" fmla="*/ 998688 h 1496370"/>
              <a:gd name="csX7" fmla="*/ 0 w 376779"/>
              <a:gd name="csY7" fmla="*/ 1496370 h 1496370"/>
              <a:gd name="csX8" fmla="*/ 0 w 376779"/>
              <a:gd name="csY8" fmla="*/ 490538 h 1496370"/>
              <a:gd name="csX9" fmla="*/ 374397 w 376779"/>
              <a:gd name="csY9"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4978 w 376779"/>
              <a:gd name="csY4" fmla="*/ 901772 h 1496370"/>
              <a:gd name="csX5" fmla="*/ 376779 w 376779"/>
              <a:gd name="csY5" fmla="*/ 998688 h 1496370"/>
              <a:gd name="csX6" fmla="*/ 0 w 376779"/>
              <a:gd name="csY6" fmla="*/ 1496370 h 1496370"/>
              <a:gd name="csX7" fmla="*/ 0 w 376779"/>
              <a:gd name="csY7" fmla="*/ 490538 h 1496370"/>
              <a:gd name="csX8" fmla="*/ 374397 w 376779"/>
              <a:gd name="csY8"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6779 w 376779"/>
              <a:gd name="csY4" fmla="*/ 998688 h 1496370"/>
              <a:gd name="csX5" fmla="*/ 0 w 376779"/>
              <a:gd name="csY5" fmla="*/ 1496370 h 1496370"/>
              <a:gd name="csX6" fmla="*/ 0 w 376779"/>
              <a:gd name="csY6" fmla="*/ 490538 h 1496370"/>
              <a:gd name="csX7" fmla="*/ 374397 w 376779"/>
              <a:gd name="csY7" fmla="*/ 0 h 1496370"/>
              <a:gd name="csX0" fmla="*/ 374397 w 376779"/>
              <a:gd name="csY0" fmla="*/ 0 h 1496370"/>
              <a:gd name="csX1" fmla="*/ 376779 w 376779"/>
              <a:gd name="csY1" fmla="*/ 823403 h 1496370"/>
              <a:gd name="csX2" fmla="*/ 376779 w 376779"/>
              <a:gd name="csY2" fmla="*/ 899394 h 1496370"/>
              <a:gd name="csX3" fmla="*/ 376779 w 376779"/>
              <a:gd name="csY3" fmla="*/ 998688 h 1496370"/>
              <a:gd name="csX4" fmla="*/ 0 w 376779"/>
              <a:gd name="csY4" fmla="*/ 1496370 h 1496370"/>
              <a:gd name="csX5" fmla="*/ 0 w 376779"/>
              <a:gd name="csY5" fmla="*/ 490538 h 1496370"/>
              <a:gd name="csX6" fmla="*/ 374397 w 376779"/>
              <a:gd name="csY6" fmla="*/ 0 h 1496370"/>
              <a:gd name="csX0" fmla="*/ 374397 w 376779"/>
              <a:gd name="csY0" fmla="*/ 0 h 1496370"/>
              <a:gd name="csX1" fmla="*/ 376779 w 376779"/>
              <a:gd name="csY1" fmla="*/ 899394 h 1496370"/>
              <a:gd name="csX2" fmla="*/ 376779 w 376779"/>
              <a:gd name="csY2" fmla="*/ 998688 h 1496370"/>
              <a:gd name="csX3" fmla="*/ 0 w 376779"/>
              <a:gd name="csY3" fmla="*/ 1496370 h 1496370"/>
              <a:gd name="csX4" fmla="*/ 0 w 376779"/>
              <a:gd name="csY4" fmla="*/ 490538 h 1496370"/>
              <a:gd name="csX5" fmla="*/ 374397 w 376779"/>
              <a:gd name="csY5" fmla="*/ 0 h 1496370"/>
              <a:gd name="csX0" fmla="*/ 374397 w 376779"/>
              <a:gd name="csY0" fmla="*/ 0 h 1496370"/>
              <a:gd name="csX1" fmla="*/ 376779 w 376779"/>
              <a:gd name="csY1" fmla="*/ 998688 h 1496370"/>
              <a:gd name="csX2" fmla="*/ 0 w 376779"/>
              <a:gd name="csY2" fmla="*/ 1496370 h 1496370"/>
              <a:gd name="csX3" fmla="*/ 0 w 376779"/>
              <a:gd name="csY3" fmla="*/ 490538 h 1496370"/>
              <a:gd name="csX4" fmla="*/ 374397 w 376779"/>
              <a:gd name="csY4" fmla="*/ 0 h 1496370"/>
            </a:gdLst>
            <a:ahLst/>
            <a:cxnLst>
              <a:cxn ang="0">
                <a:pos x="csX0" y="csY0"/>
              </a:cxn>
              <a:cxn ang="0">
                <a:pos x="csX1" y="csY1"/>
              </a:cxn>
              <a:cxn ang="0">
                <a:pos x="csX2" y="csY2"/>
              </a:cxn>
              <a:cxn ang="0">
                <a:pos x="csX3" y="csY3"/>
              </a:cxn>
              <a:cxn ang="0">
                <a:pos x="csX4" y="csY4"/>
              </a:cxn>
            </a:cxnLst>
            <a:rect l="l" t="t" r="r" b="b"/>
            <a:pathLst>
              <a:path w="376779" h="1496370">
                <a:moveTo>
                  <a:pt x="374397" y="0"/>
                </a:moveTo>
                <a:lnTo>
                  <a:pt x="376779" y="998688"/>
                </a:lnTo>
                <a:lnTo>
                  <a:pt x="0" y="1496370"/>
                </a:lnTo>
                <a:lnTo>
                  <a:pt x="0" y="490538"/>
                </a:lnTo>
                <a:lnTo>
                  <a:pt x="374397" y="0"/>
                </a:lnTo>
                <a:close/>
              </a:path>
            </a:pathLst>
          </a:cu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 name="平行四辺形 5">
            <a:extLst>
              <a:ext uri="{FF2B5EF4-FFF2-40B4-BE49-F238E27FC236}">
                <a16:creationId xmlns:a16="http://schemas.microsoft.com/office/drawing/2014/main" id="{616B8FE5-BAC9-3546-A815-10301DA918F6}"/>
              </a:ext>
            </a:extLst>
          </p:cNvPr>
          <p:cNvSpPr/>
          <p:nvPr/>
        </p:nvSpPr>
        <p:spPr>
          <a:xfrm>
            <a:off x="3989478"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7" name="グループ化 6">
            <a:extLst>
              <a:ext uri="{FF2B5EF4-FFF2-40B4-BE49-F238E27FC236}">
                <a16:creationId xmlns:a16="http://schemas.microsoft.com/office/drawing/2014/main" id="{E5A5080B-4878-4373-FCA1-73F618637ED3}"/>
              </a:ext>
            </a:extLst>
          </p:cNvPr>
          <p:cNvGrpSpPr/>
          <p:nvPr/>
        </p:nvGrpSpPr>
        <p:grpSpPr>
          <a:xfrm>
            <a:off x="4067446" y="2704522"/>
            <a:ext cx="454975" cy="244955"/>
            <a:chOff x="5508858" y="1245969"/>
            <a:chExt cx="769075" cy="414064"/>
          </a:xfrm>
        </p:grpSpPr>
        <p:sp>
          <p:nvSpPr>
            <p:cNvPr id="8" name="円柱 7">
              <a:extLst>
                <a:ext uri="{FF2B5EF4-FFF2-40B4-BE49-F238E27FC236}">
                  <a16:creationId xmlns:a16="http://schemas.microsoft.com/office/drawing/2014/main" id="{6D93D2C5-76DA-2097-2A7B-6C9A793BC69D}"/>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 name="フリーフォーム: 図形 8">
              <a:extLst>
                <a:ext uri="{FF2B5EF4-FFF2-40B4-BE49-F238E27FC236}">
                  <a16:creationId xmlns:a16="http://schemas.microsoft.com/office/drawing/2014/main" id="{0DF51ACB-C288-64A7-95C7-7034092B1ED3}"/>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0" name="平行四辺形 9">
            <a:extLst>
              <a:ext uri="{FF2B5EF4-FFF2-40B4-BE49-F238E27FC236}">
                <a16:creationId xmlns:a16="http://schemas.microsoft.com/office/drawing/2014/main" id="{5AEF2F86-F1C6-4CCC-C302-29B44B8E94FF}"/>
              </a:ext>
            </a:extLst>
          </p:cNvPr>
          <p:cNvSpPr/>
          <p:nvPr/>
        </p:nvSpPr>
        <p:spPr>
          <a:xfrm>
            <a:off x="4768866"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1" name="グループ化 10">
            <a:extLst>
              <a:ext uri="{FF2B5EF4-FFF2-40B4-BE49-F238E27FC236}">
                <a16:creationId xmlns:a16="http://schemas.microsoft.com/office/drawing/2014/main" id="{21C3EA53-3212-4FC1-4957-A01A911AB8FE}"/>
              </a:ext>
            </a:extLst>
          </p:cNvPr>
          <p:cNvGrpSpPr/>
          <p:nvPr/>
        </p:nvGrpSpPr>
        <p:grpSpPr>
          <a:xfrm>
            <a:off x="4664517" y="2704522"/>
            <a:ext cx="454975" cy="244955"/>
            <a:chOff x="5508858" y="1245969"/>
            <a:chExt cx="769075" cy="414064"/>
          </a:xfrm>
        </p:grpSpPr>
        <p:sp>
          <p:nvSpPr>
            <p:cNvPr id="12" name="円柱 11">
              <a:extLst>
                <a:ext uri="{FF2B5EF4-FFF2-40B4-BE49-F238E27FC236}">
                  <a16:creationId xmlns:a16="http://schemas.microsoft.com/office/drawing/2014/main" id="{715CFD0B-C6F2-2FAA-21C3-482FF7F67EE7}"/>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 name="フリーフォーム: 図形 12">
              <a:extLst>
                <a:ext uri="{FF2B5EF4-FFF2-40B4-BE49-F238E27FC236}">
                  <a16:creationId xmlns:a16="http://schemas.microsoft.com/office/drawing/2014/main" id="{8A41A8EA-B0F1-B404-DC2B-5CD7C98BEAA6}"/>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46" name="グループ化 45">
            <a:extLst>
              <a:ext uri="{FF2B5EF4-FFF2-40B4-BE49-F238E27FC236}">
                <a16:creationId xmlns:a16="http://schemas.microsoft.com/office/drawing/2014/main" id="{37C33A30-D5B2-57B9-5BEC-B2B53398D298}"/>
              </a:ext>
            </a:extLst>
          </p:cNvPr>
          <p:cNvGrpSpPr/>
          <p:nvPr/>
        </p:nvGrpSpPr>
        <p:grpSpPr>
          <a:xfrm>
            <a:off x="931059" y="2394372"/>
            <a:ext cx="677072" cy="1357715"/>
            <a:chOff x="819148" y="1344463"/>
            <a:chExt cx="971552" cy="1948229"/>
          </a:xfrm>
        </p:grpSpPr>
        <p:sp>
          <p:nvSpPr>
            <p:cNvPr id="47" name="直方体 46">
              <a:extLst>
                <a:ext uri="{FF2B5EF4-FFF2-40B4-BE49-F238E27FC236}">
                  <a16:creationId xmlns:a16="http://schemas.microsoft.com/office/drawing/2014/main" id="{831F5430-4D19-A269-8B6B-792299B04F2B}"/>
                </a:ext>
              </a:extLst>
            </p:cNvPr>
            <p:cNvSpPr/>
            <p:nvPr/>
          </p:nvSpPr>
          <p:spPr>
            <a:xfrm>
              <a:off x="838200" y="1991314"/>
              <a:ext cx="952500" cy="1301378"/>
            </a:xfrm>
            <a:prstGeom prst="cube">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8" name="直方体 47">
              <a:extLst>
                <a:ext uri="{FF2B5EF4-FFF2-40B4-BE49-F238E27FC236}">
                  <a16:creationId xmlns:a16="http://schemas.microsoft.com/office/drawing/2014/main" id="{88E5D61C-4DE8-4559-6964-74A7AC7F1E08}"/>
                </a:ext>
              </a:extLst>
            </p:cNvPr>
            <p:cNvSpPr/>
            <p:nvPr/>
          </p:nvSpPr>
          <p:spPr>
            <a:xfrm>
              <a:off x="819148" y="2464799"/>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9" name="直方体 48">
              <a:extLst>
                <a:ext uri="{FF2B5EF4-FFF2-40B4-BE49-F238E27FC236}">
                  <a16:creationId xmlns:a16="http://schemas.microsoft.com/office/drawing/2014/main" id="{09BCA4D3-D885-C3EB-8B02-9478BFFCA619}"/>
                </a:ext>
              </a:extLst>
            </p:cNvPr>
            <p:cNvSpPr/>
            <p:nvPr/>
          </p:nvSpPr>
          <p:spPr>
            <a:xfrm>
              <a:off x="838200" y="1344463"/>
              <a:ext cx="952500" cy="885235"/>
            </a:xfrm>
            <a:prstGeom prst="cube">
              <a:avLst>
                <a:gd name="adj" fmla="val 27690"/>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0" name="直方体 49">
              <a:extLst>
                <a:ext uri="{FF2B5EF4-FFF2-40B4-BE49-F238E27FC236}">
                  <a16:creationId xmlns:a16="http://schemas.microsoft.com/office/drawing/2014/main" id="{4B0CEA87-C2F2-2C57-FF54-282ED35756E7}"/>
                </a:ext>
              </a:extLst>
            </p:cNvPr>
            <p:cNvSpPr/>
            <p:nvPr/>
          </p:nvSpPr>
          <p:spPr>
            <a:xfrm>
              <a:off x="819148" y="1737544"/>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51" name="グループ化 50">
            <a:extLst>
              <a:ext uri="{FF2B5EF4-FFF2-40B4-BE49-F238E27FC236}">
                <a16:creationId xmlns:a16="http://schemas.microsoft.com/office/drawing/2014/main" id="{37E4C59E-6EFD-4A18-641A-69AD50B07312}"/>
              </a:ext>
            </a:extLst>
          </p:cNvPr>
          <p:cNvGrpSpPr/>
          <p:nvPr/>
        </p:nvGrpSpPr>
        <p:grpSpPr>
          <a:xfrm>
            <a:off x="1534196" y="2394372"/>
            <a:ext cx="677072" cy="1357715"/>
            <a:chOff x="819148" y="1344463"/>
            <a:chExt cx="971552" cy="1948229"/>
          </a:xfrm>
        </p:grpSpPr>
        <p:sp>
          <p:nvSpPr>
            <p:cNvPr id="52" name="直方体 51">
              <a:extLst>
                <a:ext uri="{FF2B5EF4-FFF2-40B4-BE49-F238E27FC236}">
                  <a16:creationId xmlns:a16="http://schemas.microsoft.com/office/drawing/2014/main" id="{FEBACFF6-EC0A-CE42-4B42-0E15B18C279C}"/>
                </a:ext>
              </a:extLst>
            </p:cNvPr>
            <p:cNvSpPr/>
            <p:nvPr/>
          </p:nvSpPr>
          <p:spPr>
            <a:xfrm>
              <a:off x="838200" y="1991314"/>
              <a:ext cx="952500" cy="1301378"/>
            </a:xfrm>
            <a:prstGeom prst="cube">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3" name="直方体 52">
              <a:extLst>
                <a:ext uri="{FF2B5EF4-FFF2-40B4-BE49-F238E27FC236}">
                  <a16:creationId xmlns:a16="http://schemas.microsoft.com/office/drawing/2014/main" id="{E00A6D78-CD30-04E2-1A10-8B1818711478}"/>
                </a:ext>
              </a:extLst>
            </p:cNvPr>
            <p:cNvSpPr/>
            <p:nvPr/>
          </p:nvSpPr>
          <p:spPr>
            <a:xfrm>
              <a:off x="819148" y="2464799"/>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4" name="直方体 53">
              <a:extLst>
                <a:ext uri="{FF2B5EF4-FFF2-40B4-BE49-F238E27FC236}">
                  <a16:creationId xmlns:a16="http://schemas.microsoft.com/office/drawing/2014/main" id="{59D3C39B-A987-B9C2-BABD-AA19D3EA70CA}"/>
                </a:ext>
              </a:extLst>
            </p:cNvPr>
            <p:cNvSpPr/>
            <p:nvPr/>
          </p:nvSpPr>
          <p:spPr>
            <a:xfrm>
              <a:off x="838200" y="1344463"/>
              <a:ext cx="952500" cy="885235"/>
            </a:xfrm>
            <a:prstGeom prst="cube">
              <a:avLst>
                <a:gd name="adj" fmla="val 27690"/>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5" name="直方体 54">
              <a:extLst>
                <a:ext uri="{FF2B5EF4-FFF2-40B4-BE49-F238E27FC236}">
                  <a16:creationId xmlns:a16="http://schemas.microsoft.com/office/drawing/2014/main" id="{55BFB3A5-7ED9-6F5E-1AB1-4EDDC6299267}"/>
                </a:ext>
              </a:extLst>
            </p:cNvPr>
            <p:cNvSpPr/>
            <p:nvPr/>
          </p:nvSpPr>
          <p:spPr>
            <a:xfrm>
              <a:off x="819148" y="1737544"/>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56" name="グループ化 55">
            <a:extLst>
              <a:ext uri="{FF2B5EF4-FFF2-40B4-BE49-F238E27FC236}">
                <a16:creationId xmlns:a16="http://schemas.microsoft.com/office/drawing/2014/main" id="{3B4800D1-5469-4719-DE98-07BBAE422B54}"/>
              </a:ext>
            </a:extLst>
          </p:cNvPr>
          <p:cNvGrpSpPr/>
          <p:nvPr/>
        </p:nvGrpSpPr>
        <p:grpSpPr>
          <a:xfrm>
            <a:off x="2143225" y="2394372"/>
            <a:ext cx="677072" cy="1357715"/>
            <a:chOff x="819148" y="1344463"/>
            <a:chExt cx="971552" cy="1948229"/>
          </a:xfrm>
        </p:grpSpPr>
        <p:sp>
          <p:nvSpPr>
            <p:cNvPr id="57" name="直方体 56">
              <a:extLst>
                <a:ext uri="{FF2B5EF4-FFF2-40B4-BE49-F238E27FC236}">
                  <a16:creationId xmlns:a16="http://schemas.microsoft.com/office/drawing/2014/main" id="{238AF0D1-FA63-D05A-006E-B1FCD5BC60D7}"/>
                </a:ext>
              </a:extLst>
            </p:cNvPr>
            <p:cNvSpPr/>
            <p:nvPr/>
          </p:nvSpPr>
          <p:spPr>
            <a:xfrm>
              <a:off x="838200" y="1991314"/>
              <a:ext cx="952500" cy="1301378"/>
            </a:xfrm>
            <a:prstGeom prst="cube">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8" name="直方体 57">
              <a:extLst>
                <a:ext uri="{FF2B5EF4-FFF2-40B4-BE49-F238E27FC236}">
                  <a16:creationId xmlns:a16="http://schemas.microsoft.com/office/drawing/2014/main" id="{F6AC192E-3028-3B02-EFFA-769F146E2049}"/>
                </a:ext>
              </a:extLst>
            </p:cNvPr>
            <p:cNvSpPr/>
            <p:nvPr/>
          </p:nvSpPr>
          <p:spPr>
            <a:xfrm>
              <a:off x="819148" y="2464799"/>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9" name="直方体 58">
              <a:extLst>
                <a:ext uri="{FF2B5EF4-FFF2-40B4-BE49-F238E27FC236}">
                  <a16:creationId xmlns:a16="http://schemas.microsoft.com/office/drawing/2014/main" id="{DF0E4813-B59C-810E-8293-9A2BA4169F9F}"/>
                </a:ext>
              </a:extLst>
            </p:cNvPr>
            <p:cNvSpPr/>
            <p:nvPr/>
          </p:nvSpPr>
          <p:spPr>
            <a:xfrm>
              <a:off x="838200" y="1344463"/>
              <a:ext cx="952500" cy="885235"/>
            </a:xfrm>
            <a:prstGeom prst="cube">
              <a:avLst>
                <a:gd name="adj" fmla="val 27690"/>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0" name="直方体 59">
              <a:extLst>
                <a:ext uri="{FF2B5EF4-FFF2-40B4-BE49-F238E27FC236}">
                  <a16:creationId xmlns:a16="http://schemas.microsoft.com/office/drawing/2014/main" id="{1E03FF68-F8E6-677D-45B6-47FA94B55B81}"/>
                </a:ext>
              </a:extLst>
            </p:cNvPr>
            <p:cNvSpPr/>
            <p:nvPr/>
          </p:nvSpPr>
          <p:spPr>
            <a:xfrm>
              <a:off x="819148" y="1737544"/>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61" name="グループ化 60">
            <a:extLst>
              <a:ext uri="{FF2B5EF4-FFF2-40B4-BE49-F238E27FC236}">
                <a16:creationId xmlns:a16="http://schemas.microsoft.com/office/drawing/2014/main" id="{B116C6C5-CAAA-1CC3-8D57-771EF858F76F}"/>
              </a:ext>
            </a:extLst>
          </p:cNvPr>
          <p:cNvGrpSpPr/>
          <p:nvPr/>
        </p:nvGrpSpPr>
        <p:grpSpPr>
          <a:xfrm>
            <a:off x="2748075" y="2394372"/>
            <a:ext cx="677072" cy="1357715"/>
            <a:chOff x="819148" y="1344463"/>
            <a:chExt cx="971552" cy="1948229"/>
          </a:xfrm>
        </p:grpSpPr>
        <p:sp>
          <p:nvSpPr>
            <p:cNvPr id="62" name="直方体 61">
              <a:extLst>
                <a:ext uri="{FF2B5EF4-FFF2-40B4-BE49-F238E27FC236}">
                  <a16:creationId xmlns:a16="http://schemas.microsoft.com/office/drawing/2014/main" id="{E0064790-860C-EA84-9324-F3BE07943222}"/>
                </a:ext>
              </a:extLst>
            </p:cNvPr>
            <p:cNvSpPr/>
            <p:nvPr/>
          </p:nvSpPr>
          <p:spPr>
            <a:xfrm>
              <a:off x="838200" y="1991314"/>
              <a:ext cx="952500" cy="1301378"/>
            </a:xfrm>
            <a:prstGeom prst="cube">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3" name="直方体 62">
              <a:extLst>
                <a:ext uri="{FF2B5EF4-FFF2-40B4-BE49-F238E27FC236}">
                  <a16:creationId xmlns:a16="http://schemas.microsoft.com/office/drawing/2014/main" id="{71FD5F7A-C2D5-E260-3D90-A6EFE5F852EF}"/>
                </a:ext>
              </a:extLst>
            </p:cNvPr>
            <p:cNvSpPr/>
            <p:nvPr/>
          </p:nvSpPr>
          <p:spPr>
            <a:xfrm>
              <a:off x="819148" y="2464799"/>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64" name="直方体 463">
              <a:extLst>
                <a:ext uri="{FF2B5EF4-FFF2-40B4-BE49-F238E27FC236}">
                  <a16:creationId xmlns:a16="http://schemas.microsoft.com/office/drawing/2014/main" id="{309E1B12-FDC2-F38C-B70E-9F140BA4B72A}"/>
                </a:ext>
              </a:extLst>
            </p:cNvPr>
            <p:cNvSpPr/>
            <p:nvPr/>
          </p:nvSpPr>
          <p:spPr>
            <a:xfrm>
              <a:off x="838200" y="1344463"/>
              <a:ext cx="952500" cy="885235"/>
            </a:xfrm>
            <a:prstGeom prst="cube">
              <a:avLst>
                <a:gd name="adj" fmla="val 27690"/>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65" name="直方体 464">
              <a:extLst>
                <a:ext uri="{FF2B5EF4-FFF2-40B4-BE49-F238E27FC236}">
                  <a16:creationId xmlns:a16="http://schemas.microsoft.com/office/drawing/2014/main" id="{E7E1823A-5D01-0F61-B834-06EC7E0D0C33}"/>
                </a:ext>
              </a:extLst>
            </p:cNvPr>
            <p:cNvSpPr/>
            <p:nvPr/>
          </p:nvSpPr>
          <p:spPr>
            <a:xfrm>
              <a:off x="819148" y="1737544"/>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466" name="平行四辺形 465">
            <a:extLst>
              <a:ext uri="{FF2B5EF4-FFF2-40B4-BE49-F238E27FC236}">
                <a16:creationId xmlns:a16="http://schemas.microsoft.com/office/drawing/2014/main" id="{C4E6C2C7-FDDC-5BA5-4073-5F8962CFEDBB}"/>
              </a:ext>
            </a:extLst>
          </p:cNvPr>
          <p:cNvSpPr/>
          <p:nvPr/>
        </p:nvSpPr>
        <p:spPr>
          <a:xfrm>
            <a:off x="5303934"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474" name="グループ化 473">
            <a:extLst>
              <a:ext uri="{FF2B5EF4-FFF2-40B4-BE49-F238E27FC236}">
                <a16:creationId xmlns:a16="http://schemas.microsoft.com/office/drawing/2014/main" id="{F0BD7ED8-BB4E-364E-686D-850095C513AC}"/>
              </a:ext>
            </a:extLst>
          </p:cNvPr>
          <p:cNvGrpSpPr/>
          <p:nvPr/>
        </p:nvGrpSpPr>
        <p:grpSpPr>
          <a:xfrm>
            <a:off x="5381902" y="2704522"/>
            <a:ext cx="454975" cy="244955"/>
            <a:chOff x="5508858" y="1245969"/>
            <a:chExt cx="769075" cy="414064"/>
          </a:xfrm>
        </p:grpSpPr>
        <p:sp>
          <p:nvSpPr>
            <p:cNvPr id="475" name="円柱 474">
              <a:extLst>
                <a:ext uri="{FF2B5EF4-FFF2-40B4-BE49-F238E27FC236}">
                  <a16:creationId xmlns:a16="http://schemas.microsoft.com/office/drawing/2014/main" id="{C033F46D-CAF7-EDE2-5CF3-357C9F96EF65}"/>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76" name="フリーフォーム: 図形 475">
              <a:extLst>
                <a:ext uri="{FF2B5EF4-FFF2-40B4-BE49-F238E27FC236}">
                  <a16:creationId xmlns:a16="http://schemas.microsoft.com/office/drawing/2014/main" id="{51AB1E14-3420-42FC-8996-6E2146D34555}"/>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477" name="平行四辺形 476">
            <a:extLst>
              <a:ext uri="{FF2B5EF4-FFF2-40B4-BE49-F238E27FC236}">
                <a16:creationId xmlns:a16="http://schemas.microsoft.com/office/drawing/2014/main" id="{29BC4FDF-1971-2626-303B-835E7B488D3D}"/>
              </a:ext>
            </a:extLst>
          </p:cNvPr>
          <p:cNvSpPr/>
          <p:nvPr/>
        </p:nvSpPr>
        <p:spPr>
          <a:xfrm>
            <a:off x="6083322"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478" name="グループ化 477">
            <a:extLst>
              <a:ext uri="{FF2B5EF4-FFF2-40B4-BE49-F238E27FC236}">
                <a16:creationId xmlns:a16="http://schemas.microsoft.com/office/drawing/2014/main" id="{359F693E-E8ED-6699-AFAF-0C3098EBD577}"/>
              </a:ext>
            </a:extLst>
          </p:cNvPr>
          <p:cNvGrpSpPr/>
          <p:nvPr/>
        </p:nvGrpSpPr>
        <p:grpSpPr>
          <a:xfrm>
            <a:off x="5978973" y="2704522"/>
            <a:ext cx="454975" cy="244955"/>
            <a:chOff x="5508858" y="1245969"/>
            <a:chExt cx="769075" cy="414064"/>
          </a:xfrm>
        </p:grpSpPr>
        <p:sp>
          <p:nvSpPr>
            <p:cNvPr id="479" name="円柱 478">
              <a:extLst>
                <a:ext uri="{FF2B5EF4-FFF2-40B4-BE49-F238E27FC236}">
                  <a16:creationId xmlns:a16="http://schemas.microsoft.com/office/drawing/2014/main" id="{A54FD816-E1C9-C180-65AC-5A911D3AC3D6}"/>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80" name="フリーフォーム: 図形 479">
              <a:extLst>
                <a:ext uri="{FF2B5EF4-FFF2-40B4-BE49-F238E27FC236}">
                  <a16:creationId xmlns:a16="http://schemas.microsoft.com/office/drawing/2014/main" id="{7C523F83-0C85-683E-5AC1-DAE45074B2D4}"/>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93" name="平行四辺形 192">
            <a:extLst>
              <a:ext uri="{FF2B5EF4-FFF2-40B4-BE49-F238E27FC236}">
                <a16:creationId xmlns:a16="http://schemas.microsoft.com/office/drawing/2014/main" id="{AB4FAC61-9AE5-3F15-B1AF-EEC590EB7014}"/>
              </a:ext>
            </a:extLst>
          </p:cNvPr>
          <p:cNvSpPr/>
          <p:nvPr/>
        </p:nvSpPr>
        <p:spPr>
          <a:xfrm>
            <a:off x="6536079" y="2784596"/>
            <a:ext cx="3088631" cy="293013"/>
          </a:xfrm>
          <a:prstGeom prst="parallelogram">
            <a:avLst>
              <a:gd name="adj" fmla="val 75000"/>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4" name="正方形/長方形 193">
            <a:extLst>
              <a:ext uri="{FF2B5EF4-FFF2-40B4-BE49-F238E27FC236}">
                <a16:creationId xmlns:a16="http://schemas.microsoft.com/office/drawing/2014/main" id="{57226A85-448B-9101-2ADF-40AFE636C38A}"/>
              </a:ext>
            </a:extLst>
          </p:cNvPr>
          <p:cNvSpPr>
            <a:spLocks/>
          </p:cNvSpPr>
          <p:nvPr/>
        </p:nvSpPr>
        <p:spPr>
          <a:xfrm>
            <a:off x="6534728" y="3073230"/>
            <a:ext cx="2875544" cy="594788"/>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5" name="フリーフォーム: 図形 194">
            <a:extLst>
              <a:ext uri="{FF2B5EF4-FFF2-40B4-BE49-F238E27FC236}">
                <a16:creationId xmlns:a16="http://schemas.microsoft.com/office/drawing/2014/main" id="{F3B34DFB-7AD2-3953-1AFA-402BB96EFE1E}"/>
              </a:ext>
            </a:extLst>
          </p:cNvPr>
          <p:cNvSpPr>
            <a:spLocks/>
          </p:cNvSpPr>
          <p:nvPr/>
        </p:nvSpPr>
        <p:spPr>
          <a:xfrm>
            <a:off x="9403162" y="2787414"/>
            <a:ext cx="222898" cy="885234"/>
          </a:xfrm>
          <a:custGeom>
            <a:avLst/>
            <a:gdLst>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69635 h 1496370"/>
              <a:gd name="csX46" fmla="*/ 0 w 376779"/>
              <a:gd name="csY46" fmla="*/ 712089 h 1496370"/>
              <a:gd name="csX47" fmla="*/ 0 w 376779"/>
              <a:gd name="csY47" fmla="*/ 670614 h 1496370"/>
              <a:gd name="csX48" fmla="*/ 0 w 376779"/>
              <a:gd name="csY48" fmla="*/ 636098 h 1496370"/>
              <a:gd name="csX49" fmla="*/ 0 w 376779"/>
              <a:gd name="csY49" fmla="*/ 625892 h 1496370"/>
              <a:gd name="csX50" fmla="*/ 0 w 376779"/>
              <a:gd name="csY50" fmla="*/ 535260 h 1496370"/>
              <a:gd name="csX51" fmla="*/ 0 w 376779"/>
              <a:gd name="csY51" fmla="*/ 490538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12089 h 1496370"/>
              <a:gd name="csX46" fmla="*/ 0 w 376779"/>
              <a:gd name="csY46" fmla="*/ 670614 h 1496370"/>
              <a:gd name="csX47" fmla="*/ 0 w 376779"/>
              <a:gd name="csY47" fmla="*/ 636098 h 1496370"/>
              <a:gd name="csX48" fmla="*/ 0 w 376779"/>
              <a:gd name="csY48" fmla="*/ 625892 h 1496370"/>
              <a:gd name="csX49" fmla="*/ 0 w 376779"/>
              <a:gd name="csY49" fmla="*/ 535260 h 1496370"/>
              <a:gd name="csX50" fmla="*/ 0 w 376779"/>
              <a:gd name="csY50" fmla="*/ 490538 h 1496370"/>
              <a:gd name="csX51" fmla="*/ 374397 w 376779"/>
              <a:gd name="csY5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814357 h 1496370"/>
              <a:gd name="csX43" fmla="*/ 0 w 376779"/>
              <a:gd name="csY43" fmla="*/ 771452 h 1496370"/>
              <a:gd name="csX44" fmla="*/ 0 w 376779"/>
              <a:gd name="csY44" fmla="*/ 712089 h 1496370"/>
              <a:gd name="csX45" fmla="*/ 0 w 376779"/>
              <a:gd name="csY45" fmla="*/ 670614 h 1496370"/>
              <a:gd name="csX46" fmla="*/ 0 w 376779"/>
              <a:gd name="csY46" fmla="*/ 636098 h 1496370"/>
              <a:gd name="csX47" fmla="*/ 0 w 376779"/>
              <a:gd name="csY47" fmla="*/ 625892 h 1496370"/>
              <a:gd name="csX48" fmla="*/ 0 w 376779"/>
              <a:gd name="csY48" fmla="*/ 535260 h 1496370"/>
              <a:gd name="csX49" fmla="*/ 0 w 376779"/>
              <a:gd name="csY49" fmla="*/ 490538 h 1496370"/>
              <a:gd name="csX50" fmla="*/ 374397 w 376779"/>
              <a:gd name="csY5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7061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535260 h 1496370"/>
              <a:gd name="csX47" fmla="*/ 0 w 376779"/>
              <a:gd name="csY47" fmla="*/ 490538 h 1496370"/>
              <a:gd name="csX48" fmla="*/ 374397 w 376779"/>
              <a:gd name="csY4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535260 h 1496370"/>
              <a:gd name="csX46" fmla="*/ 0 w 376779"/>
              <a:gd name="csY46" fmla="*/ 490538 h 1496370"/>
              <a:gd name="csX47" fmla="*/ 374397 w 376779"/>
              <a:gd name="csY4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535260 h 1496370"/>
              <a:gd name="csX45" fmla="*/ 0 w 376779"/>
              <a:gd name="csY45" fmla="*/ 490538 h 1496370"/>
              <a:gd name="csX46" fmla="*/ 374397 w 376779"/>
              <a:gd name="csY4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535260 h 1496370"/>
              <a:gd name="csX44" fmla="*/ 0 w 376779"/>
              <a:gd name="csY44" fmla="*/ 490538 h 1496370"/>
              <a:gd name="csX45" fmla="*/ 374397 w 376779"/>
              <a:gd name="csY4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535260 h 1496370"/>
              <a:gd name="csX43" fmla="*/ 0 w 376779"/>
              <a:gd name="csY43" fmla="*/ 490538 h 1496370"/>
              <a:gd name="csX44" fmla="*/ 374397 w 376779"/>
              <a:gd name="csY4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847443 h 1496370"/>
              <a:gd name="csX41" fmla="*/ 0 w 376779"/>
              <a:gd name="csY41" fmla="*/ 535260 h 1496370"/>
              <a:gd name="csX42" fmla="*/ 0 w 376779"/>
              <a:gd name="csY42" fmla="*/ 490538 h 1496370"/>
              <a:gd name="csX43" fmla="*/ 374397 w 376779"/>
              <a:gd name="csY4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847443 h 1496370"/>
              <a:gd name="csX40" fmla="*/ 0 w 376779"/>
              <a:gd name="csY40" fmla="*/ 535260 h 1496370"/>
              <a:gd name="csX41" fmla="*/ 0 w 376779"/>
              <a:gd name="csY41" fmla="*/ 490538 h 1496370"/>
              <a:gd name="csX42" fmla="*/ 374397 w 376779"/>
              <a:gd name="csY4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535260 h 1496370"/>
              <a:gd name="csX40" fmla="*/ 0 w 376779"/>
              <a:gd name="csY40" fmla="*/ 490538 h 1496370"/>
              <a:gd name="csX41" fmla="*/ 374397 w 376779"/>
              <a:gd name="csY4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535260 h 1496370"/>
              <a:gd name="csX39" fmla="*/ 0 w 376779"/>
              <a:gd name="csY39" fmla="*/ 490538 h 1496370"/>
              <a:gd name="csX40" fmla="*/ 374397 w 376779"/>
              <a:gd name="csY4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40171 h 1496370"/>
              <a:gd name="csX37" fmla="*/ 0 w 376779"/>
              <a:gd name="csY37" fmla="*/ 535260 h 1496370"/>
              <a:gd name="csX38" fmla="*/ 0 w 376779"/>
              <a:gd name="csY38" fmla="*/ 490538 h 1496370"/>
              <a:gd name="csX39" fmla="*/ 374397 w 376779"/>
              <a:gd name="csY3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40171 h 1496370"/>
              <a:gd name="csX36" fmla="*/ 0 w 376779"/>
              <a:gd name="csY36" fmla="*/ 535260 h 1496370"/>
              <a:gd name="csX37" fmla="*/ 0 w 376779"/>
              <a:gd name="csY37" fmla="*/ 490538 h 1496370"/>
              <a:gd name="csX38" fmla="*/ 374397 w 376779"/>
              <a:gd name="csY3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040171 h 1496370"/>
              <a:gd name="csX35" fmla="*/ 0 w 376779"/>
              <a:gd name="csY35" fmla="*/ 535260 h 1496370"/>
              <a:gd name="csX36" fmla="*/ 0 w 376779"/>
              <a:gd name="csY36" fmla="*/ 490538 h 1496370"/>
              <a:gd name="csX37" fmla="*/ 374397 w 376779"/>
              <a:gd name="csY3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535260 h 1496370"/>
              <a:gd name="csX35" fmla="*/ 0 w 376779"/>
              <a:gd name="csY35" fmla="*/ 490538 h 1496370"/>
              <a:gd name="csX36" fmla="*/ 374397 w 376779"/>
              <a:gd name="csY3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490538 h 1496370"/>
              <a:gd name="csX35" fmla="*/ 374397 w 376779"/>
              <a:gd name="csY3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20247 h 1496370"/>
              <a:gd name="csX31" fmla="*/ 0 w 376779"/>
              <a:gd name="csY31" fmla="*/ 1185731 h 1496370"/>
              <a:gd name="csX32" fmla="*/ 0 w 376779"/>
              <a:gd name="csY32" fmla="*/ 1175525 h 1496370"/>
              <a:gd name="csX33" fmla="*/ 0 w 376779"/>
              <a:gd name="csY33" fmla="*/ 490538 h 1496370"/>
              <a:gd name="csX34" fmla="*/ 374397 w 376779"/>
              <a:gd name="csY3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1175525 h 1496370"/>
              <a:gd name="csX32" fmla="*/ 0 w 376779"/>
              <a:gd name="csY32" fmla="*/ 490538 h 1496370"/>
              <a:gd name="csX33" fmla="*/ 374397 w 376779"/>
              <a:gd name="csY3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490538 h 1496370"/>
              <a:gd name="csX32" fmla="*/ 374397 w 376779"/>
              <a:gd name="csY3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1185731 h 1496370"/>
              <a:gd name="csX30" fmla="*/ 0 w 376779"/>
              <a:gd name="csY30" fmla="*/ 490538 h 1496370"/>
              <a:gd name="csX31" fmla="*/ 374397 w 376779"/>
              <a:gd name="csY3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490538 h 1496370"/>
              <a:gd name="csX30" fmla="*/ 374397 w 376779"/>
              <a:gd name="csY3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220247 h 1496370"/>
              <a:gd name="csX28" fmla="*/ 0 w 376779"/>
              <a:gd name="csY28" fmla="*/ 490538 h 1496370"/>
              <a:gd name="csX29" fmla="*/ 374397 w 376779"/>
              <a:gd name="csY2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490538 h 1496370"/>
              <a:gd name="csX28" fmla="*/ 374397 w 376779"/>
              <a:gd name="csY2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6779 w 376779"/>
              <a:gd name="csY10" fmla="*/ 452029 h 1496370"/>
              <a:gd name="csX11" fmla="*/ 374950 w 376779"/>
              <a:gd name="csY11" fmla="*/ 454444 h 1496370"/>
              <a:gd name="csX12" fmla="*/ 376779 w 376779"/>
              <a:gd name="csY12" fmla="*/ 552867 h 1496370"/>
              <a:gd name="csX13" fmla="*/ 375401 w 376779"/>
              <a:gd name="csY13" fmla="*/ 554687 h 1496370"/>
              <a:gd name="csX14" fmla="*/ 376779 w 376779"/>
              <a:gd name="csY14" fmla="*/ 628858 h 1496370"/>
              <a:gd name="csX15" fmla="*/ 375891 w 376779"/>
              <a:gd name="csY15" fmla="*/ 630031 h 1496370"/>
              <a:gd name="csX16" fmla="*/ 376779 w 376779"/>
              <a:gd name="csY16" fmla="*/ 677843 h 1496370"/>
              <a:gd name="csX17" fmla="*/ 375968 w 376779"/>
              <a:gd name="csY17" fmla="*/ 678914 h 1496370"/>
              <a:gd name="csX18" fmla="*/ 376779 w 376779"/>
              <a:gd name="csY18" fmla="*/ 722565 h 1496370"/>
              <a:gd name="csX19" fmla="*/ 374950 w 376779"/>
              <a:gd name="csY19" fmla="*/ 724980 h 1496370"/>
              <a:gd name="csX20" fmla="*/ 376779 w 376779"/>
              <a:gd name="csY20" fmla="*/ 823403 h 1496370"/>
              <a:gd name="csX21" fmla="*/ 375401 w 376779"/>
              <a:gd name="csY21" fmla="*/ 825223 h 1496370"/>
              <a:gd name="csX22" fmla="*/ 376779 w 376779"/>
              <a:gd name="csY22" fmla="*/ 899394 h 1496370"/>
              <a:gd name="csX23" fmla="*/ 374978 w 376779"/>
              <a:gd name="csY23" fmla="*/ 901772 h 1496370"/>
              <a:gd name="csX24" fmla="*/ 376779 w 376779"/>
              <a:gd name="csY24" fmla="*/ 998688 h 1496370"/>
              <a:gd name="csX25" fmla="*/ 0 w 376779"/>
              <a:gd name="csY25" fmla="*/ 1496370 h 1496370"/>
              <a:gd name="csX26" fmla="*/ 0 w 376779"/>
              <a:gd name="csY26" fmla="*/ 490538 h 1496370"/>
              <a:gd name="csX27" fmla="*/ 374397 w 376779"/>
              <a:gd name="csY27" fmla="*/ 0 h 1496370"/>
              <a:gd name="csX0" fmla="*/ 374397 w 376779"/>
              <a:gd name="csY0" fmla="*/ 0 h 1496370"/>
              <a:gd name="csX1" fmla="*/ 376779 w 376779"/>
              <a:gd name="csY1" fmla="*/ 128210 h 1496370"/>
              <a:gd name="csX2" fmla="*/ 376779 w 376779"/>
              <a:gd name="csY2" fmla="*/ 172932 h 1496370"/>
              <a:gd name="csX3" fmla="*/ 374950 w 376779"/>
              <a:gd name="csY3" fmla="*/ 175347 h 1496370"/>
              <a:gd name="csX4" fmla="*/ 376779 w 376779"/>
              <a:gd name="csY4" fmla="*/ 273770 h 1496370"/>
              <a:gd name="csX5" fmla="*/ 375401 w 376779"/>
              <a:gd name="csY5" fmla="*/ 275590 h 1496370"/>
              <a:gd name="csX6" fmla="*/ 376779 w 376779"/>
              <a:gd name="csY6" fmla="*/ 349761 h 1496370"/>
              <a:gd name="csX7" fmla="*/ 375735 w 376779"/>
              <a:gd name="csY7" fmla="*/ 351139 h 1496370"/>
              <a:gd name="csX8" fmla="*/ 376779 w 376779"/>
              <a:gd name="csY8" fmla="*/ 407307 h 1496370"/>
              <a:gd name="csX9" fmla="*/ 376779 w 376779"/>
              <a:gd name="csY9" fmla="*/ 452029 h 1496370"/>
              <a:gd name="csX10" fmla="*/ 374950 w 376779"/>
              <a:gd name="csY10" fmla="*/ 454444 h 1496370"/>
              <a:gd name="csX11" fmla="*/ 376779 w 376779"/>
              <a:gd name="csY11" fmla="*/ 552867 h 1496370"/>
              <a:gd name="csX12" fmla="*/ 375401 w 376779"/>
              <a:gd name="csY12" fmla="*/ 554687 h 1496370"/>
              <a:gd name="csX13" fmla="*/ 376779 w 376779"/>
              <a:gd name="csY13" fmla="*/ 628858 h 1496370"/>
              <a:gd name="csX14" fmla="*/ 375891 w 376779"/>
              <a:gd name="csY14" fmla="*/ 630031 h 1496370"/>
              <a:gd name="csX15" fmla="*/ 376779 w 376779"/>
              <a:gd name="csY15" fmla="*/ 677843 h 1496370"/>
              <a:gd name="csX16" fmla="*/ 375968 w 376779"/>
              <a:gd name="csY16" fmla="*/ 678914 h 1496370"/>
              <a:gd name="csX17" fmla="*/ 376779 w 376779"/>
              <a:gd name="csY17" fmla="*/ 722565 h 1496370"/>
              <a:gd name="csX18" fmla="*/ 374950 w 376779"/>
              <a:gd name="csY18" fmla="*/ 724980 h 1496370"/>
              <a:gd name="csX19" fmla="*/ 376779 w 376779"/>
              <a:gd name="csY19" fmla="*/ 823403 h 1496370"/>
              <a:gd name="csX20" fmla="*/ 375401 w 376779"/>
              <a:gd name="csY20" fmla="*/ 825223 h 1496370"/>
              <a:gd name="csX21" fmla="*/ 376779 w 376779"/>
              <a:gd name="csY21" fmla="*/ 899394 h 1496370"/>
              <a:gd name="csX22" fmla="*/ 374978 w 376779"/>
              <a:gd name="csY22" fmla="*/ 901772 h 1496370"/>
              <a:gd name="csX23" fmla="*/ 376779 w 376779"/>
              <a:gd name="csY23" fmla="*/ 998688 h 1496370"/>
              <a:gd name="csX24" fmla="*/ 0 w 376779"/>
              <a:gd name="csY24" fmla="*/ 1496370 h 1496370"/>
              <a:gd name="csX25" fmla="*/ 0 w 376779"/>
              <a:gd name="csY25" fmla="*/ 490538 h 1496370"/>
              <a:gd name="csX26" fmla="*/ 374397 w 376779"/>
              <a:gd name="csY26" fmla="*/ 0 h 1496370"/>
              <a:gd name="csX0" fmla="*/ 374397 w 376779"/>
              <a:gd name="csY0" fmla="*/ 0 h 1496370"/>
              <a:gd name="csX1" fmla="*/ 376779 w 376779"/>
              <a:gd name="csY1" fmla="*/ 128210 h 1496370"/>
              <a:gd name="csX2" fmla="*/ 376779 w 376779"/>
              <a:gd name="csY2" fmla="*/ 172932 h 1496370"/>
              <a:gd name="csX3" fmla="*/ 376779 w 376779"/>
              <a:gd name="csY3" fmla="*/ 273770 h 1496370"/>
              <a:gd name="csX4" fmla="*/ 375401 w 376779"/>
              <a:gd name="csY4" fmla="*/ 275590 h 1496370"/>
              <a:gd name="csX5" fmla="*/ 376779 w 376779"/>
              <a:gd name="csY5" fmla="*/ 349761 h 1496370"/>
              <a:gd name="csX6" fmla="*/ 375735 w 376779"/>
              <a:gd name="csY6" fmla="*/ 351139 h 1496370"/>
              <a:gd name="csX7" fmla="*/ 376779 w 376779"/>
              <a:gd name="csY7" fmla="*/ 407307 h 1496370"/>
              <a:gd name="csX8" fmla="*/ 376779 w 376779"/>
              <a:gd name="csY8" fmla="*/ 452029 h 1496370"/>
              <a:gd name="csX9" fmla="*/ 374950 w 376779"/>
              <a:gd name="csY9" fmla="*/ 454444 h 1496370"/>
              <a:gd name="csX10" fmla="*/ 376779 w 376779"/>
              <a:gd name="csY10" fmla="*/ 552867 h 1496370"/>
              <a:gd name="csX11" fmla="*/ 375401 w 376779"/>
              <a:gd name="csY11" fmla="*/ 554687 h 1496370"/>
              <a:gd name="csX12" fmla="*/ 376779 w 376779"/>
              <a:gd name="csY12" fmla="*/ 628858 h 1496370"/>
              <a:gd name="csX13" fmla="*/ 375891 w 376779"/>
              <a:gd name="csY13" fmla="*/ 630031 h 1496370"/>
              <a:gd name="csX14" fmla="*/ 376779 w 376779"/>
              <a:gd name="csY14" fmla="*/ 677843 h 1496370"/>
              <a:gd name="csX15" fmla="*/ 375968 w 376779"/>
              <a:gd name="csY15" fmla="*/ 678914 h 1496370"/>
              <a:gd name="csX16" fmla="*/ 376779 w 376779"/>
              <a:gd name="csY16" fmla="*/ 722565 h 1496370"/>
              <a:gd name="csX17" fmla="*/ 374950 w 376779"/>
              <a:gd name="csY17" fmla="*/ 724980 h 1496370"/>
              <a:gd name="csX18" fmla="*/ 376779 w 376779"/>
              <a:gd name="csY18" fmla="*/ 823403 h 1496370"/>
              <a:gd name="csX19" fmla="*/ 375401 w 376779"/>
              <a:gd name="csY19" fmla="*/ 825223 h 1496370"/>
              <a:gd name="csX20" fmla="*/ 376779 w 376779"/>
              <a:gd name="csY20" fmla="*/ 899394 h 1496370"/>
              <a:gd name="csX21" fmla="*/ 374978 w 376779"/>
              <a:gd name="csY21" fmla="*/ 901772 h 1496370"/>
              <a:gd name="csX22" fmla="*/ 376779 w 376779"/>
              <a:gd name="csY22" fmla="*/ 998688 h 1496370"/>
              <a:gd name="csX23" fmla="*/ 0 w 376779"/>
              <a:gd name="csY23" fmla="*/ 1496370 h 1496370"/>
              <a:gd name="csX24" fmla="*/ 0 w 376779"/>
              <a:gd name="csY24" fmla="*/ 490538 h 1496370"/>
              <a:gd name="csX25" fmla="*/ 374397 w 376779"/>
              <a:gd name="csY25"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4950 w 376779"/>
              <a:gd name="csY8" fmla="*/ 454444 h 1496370"/>
              <a:gd name="csX9" fmla="*/ 376779 w 376779"/>
              <a:gd name="csY9" fmla="*/ 552867 h 1496370"/>
              <a:gd name="csX10" fmla="*/ 375401 w 376779"/>
              <a:gd name="csY10" fmla="*/ 554687 h 1496370"/>
              <a:gd name="csX11" fmla="*/ 376779 w 376779"/>
              <a:gd name="csY11" fmla="*/ 628858 h 1496370"/>
              <a:gd name="csX12" fmla="*/ 375891 w 376779"/>
              <a:gd name="csY12" fmla="*/ 630031 h 1496370"/>
              <a:gd name="csX13" fmla="*/ 376779 w 376779"/>
              <a:gd name="csY13" fmla="*/ 677843 h 1496370"/>
              <a:gd name="csX14" fmla="*/ 375968 w 376779"/>
              <a:gd name="csY14" fmla="*/ 678914 h 1496370"/>
              <a:gd name="csX15" fmla="*/ 376779 w 376779"/>
              <a:gd name="csY15" fmla="*/ 722565 h 1496370"/>
              <a:gd name="csX16" fmla="*/ 374950 w 376779"/>
              <a:gd name="csY16" fmla="*/ 724980 h 1496370"/>
              <a:gd name="csX17" fmla="*/ 376779 w 376779"/>
              <a:gd name="csY17" fmla="*/ 823403 h 1496370"/>
              <a:gd name="csX18" fmla="*/ 375401 w 376779"/>
              <a:gd name="csY18" fmla="*/ 825223 h 1496370"/>
              <a:gd name="csX19" fmla="*/ 376779 w 376779"/>
              <a:gd name="csY19" fmla="*/ 899394 h 1496370"/>
              <a:gd name="csX20" fmla="*/ 374978 w 376779"/>
              <a:gd name="csY20" fmla="*/ 901772 h 1496370"/>
              <a:gd name="csX21" fmla="*/ 376779 w 376779"/>
              <a:gd name="csY21" fmla="*/ 998688 h 1496370"/>
              <a:gd name="csX22" fmla="*/ 0 w 376779"/>
              <a:gd name="csY22" fmla="*/ 1496370 h 1496370"/>
              <a:gd name="csX23" fmla="*/ 0 w 376779"/>
              <a:gd name="csY23" fmla="*/ 490538 h 1496370"/>
              <a:gd name="csX24" fmla="*/ 374397 w 376779"/>
              <a:gd name="csY24"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6779 w 376779"/>
              <a:gd name="csY8" fmla="*/ 552867 h 1496370"/>
              <a:gd name="csX9" fmla="*/ 375401 w 376779"/>
              <a:gd name="csY9" fmla="*/ 554687 h 1496370"/>
              <a:gd name="csX10" fmla="*/ 376779 w 376779"/>
              <a:gd name="csY10" fmla="*/ 628858 h 1496370"/>
              <a:gd name="csX11" fmla="*/ 375891 w 376779"/>
              <a:gd name="csY11" fmla="*/ 630031 h 1496370"/>
              <a:gd name="csX12" fmla="*/ 376779 w 376779"/>
              <a:gd name="csY12" fmla="*/ 677843 h 1496370"/>
              <a:gd name="csX13" fmla="*/ 375968 w 376779"/>
              <a:gd name="csY13" fmla="*/ 678914 h 1496370"/>
              <a:gd name="csX14" fmla="*/ 376779 w 376779"/>
              <a:gd name="csY14" fmla="*/ 722565 h 1496370"/>
              <a:gd name="csX15" fmla="*/ 374950 w 376779"/>
              <a:gd name="csY15" fmla="*/ 724980 h 1496370"/>
              <a:gd name="csX16" fmla="*/ 376779 w 376779"/>
              <a:gd name="csY16" fmla="*/ 823403 h 1496370"/>
              <a:gd name="csX17" fmla="*/ 375401 w 376779"/>
              <a:gd name="csY17" fmla="*/ 825223 h 1496370"/>
              <a:gd name="csX18" fmla="*/ 376779 w 376779"/>
              <a:gd name="csY18" fmla="*/ 899394 h 1496370"/>
              <a:gd name="csX19" fmla="*/ 374978 w 376779"/>
              <a:gd name="csY19" fmla="*/ 901772 h 1496370"/>
              <a:gd name="csX20" fmla="*/ 376779 w 376779"/>
              <a:gd name="csY20" fmla="*/ 998688 h 1496370"/>
              <a:gd name="csX21" fmla="*/ 0 w 376779"/>
              <a:gd name="csY21" fmla="*/ 1496370 h 1496370"/>
              <a:gd name="csX22" fmla="*/ 0 w 376779"/>
              <a:gd name="csY22" fmla="*/ 490538 h 1496370"/>
              <a:gd name="csX23" fmla="*/ 374397 w 376779"/>
              <a:gd name="csY23"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5735 w 376779"/>
              <a:gd name="csY4" fmla="*/ 351139 h 1496370"/>
              <a:gd name="csX5" fmla="*/ 376779 w 376779"/>
              <a:gd name="csY5" fmla="*/ 407307 h 1496370"/>
              <a:gd name="csX6" fmla="*/ 376779 w 376779"/>
              <a:gd name="csY6" fmla="*/ 452029 h 1496370"/>
              <a:gd name="csX7" fmla="*/ 376779 w 376779"/>
              <a:gd name="csY7" fmla="*/ 552867 h 1496370"/>
              <a:gd name="csX8" fmla="*/ 375401 w 376779"/>
              <a:gd name="csY8" fmla="*/ 554687 h 1496370"/>
              <a:gd name="csX9" fmla="*/ 376779 w 376779"/>
              <a:gd name="csY9" fmla="*/ 628858 h 1496370"/>
              <a:gd name="csX10" fmla="*/ 375891 w 376779"/>
              <a:gd name="csY10" fmla="*/ 630031 h 1496370"/>
              <a:gd name="csX11" fmla="*/ 376779 w 376779"/>
              <a:gd name="csY11" fmla="*/ 677843 h 1496370"/>
              <a:gd name="csX12" fmla="*/ 375968 w 376779"/>
              <a:gd name="csY12" fmla="*/ 678914 h 1496370"/>
              <a:gd name="csX13" fmla="*/ 376779 w 376779"/>
              <a:gd name="csY13" fmla="*/ 722565 h 1496370"/>
              <a:gd name="csX14" fmla="*/ 374950 w 376779"/>
              <a:gd name="csY14" fmla="*/ 724980 h 1496370"/>
              <a:gd name="csX15" fmla="*/ 376779 w 376779"/>
              <a:gd name="csY15" fmla="*/ 823403 h 1496370"/>
              <a:gd name="csX16" fmla="*/ 375401 w 376779"/>
              <a:gd name="csY16" fmla="*/ 825223 h 1496370"/>
              <a:gd name="csX17" fmla="*/ 376779 w 376779"/>
              <a:gd name="csY17" fmla="*/ 899394 h 1496370"/>
              <a:gd name="csX18" fmla="*/ 374978 w 376779"/>
              <a:gd name="csY18" fmla="*/ 901772 h 1496370"/>
              <a:gd name="csX19" fmla="*/ 376779 w 376779"/>
              <a:gd name="csY19" fmla="*/ 998688 h 1496370"/>
              <a:gd name="csX20" fmla="*/ 0 w 376779"/>
              <a:gd name="csY20" fmla="*/ 1496370 h 1496370"/>
              <a:gd name="csX21" fmla="*/ 0 w 376779"/>
              <a:gd name="csY21" fmla="*/ 490538 h 1496370"/>
              <a:gd name="csX22" fmla="*/ 374397 w 376779"/>
              <a:gd name="csY22"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07307 h 1496370"/>
              <a:gd name="csX5" fmla="*/ 376779 w 376779"/>
              <a:gd name="csY5" fmla="*/ 452029 h 1496370"/>
              <a:gd name="csX6" fmla="*/ 376779 w 376779"/>
              <a:gd name="csY6" fmla="*/ 552867 h 1496370"/>
              <a:gd name="csX7" fmla="*/ 375401 w 376779"/>
              <a:gd name="csY7" fmla="*/ 554687 h 1496370"/>
              <a:gd name="csX8" fmla="*/ 376779 w 376779"/>
              <a:gd name="csY8" fmla="*/ 628858 h 1496370"/>
              <a:gd name="csX9" fmla="*/ 375891 w 376779"/>
              <a:gd name="csY9" fmla="*/ 630031 h 1496370"/>
              <a:gd name="csX10" fmla="*/ 376779 w 376779"/>
              <a:gd name="csY10" fmla="*/ 677843 h 1496370"/>
              <a:gd name="csX11" fmla="*/ 375968 w 376779"/>
              <a:gd name="csY11" fmla="*/ 678914 h 1496370"/>
              <a:gd name="csX12" fmla="*/ 376779 w 376779"/>
              <a:gd name="csY12" fmla="*/ 722565 h 1496370"/>
              <a:gd name="csX13" fmla="*/ 374950 w 376779"/>
              <a:gd name="csY13" fmla="*/ 724980 h 1496370"/>
              <a:gd name="csX14" fmla="*/ 376779 w 376779"/>
              <a:gd name="csY14" fmla="*/ 823403 h 1496370"/>
              <a:gd name="csX15" fmla="*/ 375401 w 376779"/>
              <a:gd name="csY15" fmla="*/ 825223 h 1496370"/>
              <a:gd name="csX16" fmla="*/ 376779 w 376779"/>
              <a:gd name="csY16" fmla="*/ 899394 h 1496370"/>
              <a:gd name="csX17" fmla="*/ 374978 w 376779"/>
              <a:gd name="csY17" fmla="*/ 901772 h 1496370"/>
              <a:gd name="csX18" fmla="*/ 376779 w 376779"/>
              <a:gd name="csY18" fmla="*/ 998688 h 1496370"/>
              <a:gd name="csX19" fmla="*/ 0 w 376779"/>
              <a:gd name="csY19" fmla="*/ 1496370 h 1496370"/>
              <a:gd name="csX20" fmla="*/ 0 w 376779"/>
              <a:gd name="csY20" fmla="*/ 490538 h 1496370"/>
              <a:gd name="csX21" fmla="*/ 374397 w 376779"/>
              <a:gd name="csY21"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52029 h 1496370"/>
              <a:gd name="csX5" fmla="*/ 376779 w 376779"/>
              <a:gd name="csY5" fmla="*/ 552867 h 1496370"/>
              <a:gd name="csX6" fmla="*/ 375401 w 376779"/>
              <a:gd name="csY6" fmla="*/ 554687 h 1496370"/>
              <a:gd name="csX7" fmla="*/ 376779 w 376779"/>
              <a:gd name="csY7" fmla="*/ 628858 h 1496370"/>
              <a:gd name="csX8" fmla="*/ 375891 w 376779"/>
              <a:gd name="csY8" fmla="*/ 630031 h 1496370"/>
              <a:gd name="csX9" fmla="*/ 376779 w 376779"/>
              <a:gd name="csY9" fmla="*/ 677843 h 1496370"/>
              <a:gd name="csX10" fmla="*/ 375968 w 376779"/>
              <a:gd name="csY10" fmla="*/ 678914 h 1496370"/>
              <a:gd name="csX11" fmla="*/ 376779 w 376779"/>
              <a:gd name="csY11" fmla="*/ 722565 h 1496370"/>
              <a:gd name="csX12" fmla="*/ 374950 w 376779"/>
              <a:gd name="csY12" fmla="*/ 724980 h 1496370"/>
              <a:gd name="csX13" fmla="*/ 376779 w 376779"/>
              <a:gd name="csY13" fmla="*/ 823403 h 1496370"/>
              <a:gd name="csX14" fmla="*/ 375401 w 376779"/>
              <a:gd name="csY14" fmla="*/ 825223 h 1496370"/>
              <a:gd name="csX15" fmla="*/ 376779 w 376779"/>
              <a:gd name="csY15" fmla="*/ 899394 h 1496370"/>
              <a:gd name="csX16" fmla="*/ 374978 w 376779"/>
              <a:gd name="csY16" fmla="*/ 901772 h 1496370"/>
              <a:gd name="csX17" fmla="*/ 376779 w 376779"/>
              <a:gd name="csY17" fmla="*/ 998688 h 1496370"/>
              <a:gd name="csX18" fmla="*/ 0 w 376779"/>
              <a:gd name="csY18" fmla="*/ 1496370 h 1496370"/>
              <a:gd name="csX19" fmla="*/ 0 w 376779"/>
              <a:gd name="csY19" fmla="*/ 490538 h 1496370"/>
              <a:gd name="csX20" fmla="*/ 374397 w 376779"/>
              <a:gd name="csY20" fmla="*/ 0 h 1496370"/>
              <a:gd name="csX0" fmla="*/ 374397 w 376779"/>
              <a:gd name="csY0" fmla="*/ 0 h 1496370"/>
              <a:gd name="csX1" fmla="*/ 376779 w 376779"/>
              <a:gd name="csY1" fmla="*/ 273770 h 1496370"/>
              <a:gd name="csX2" fmla="*/ 376779 w 376779"/>
              <a:gd name="csY2" fmla="*/ 349761 h 1496370"/>
              <a:gd name="csX3" fmla="*/ 376779 w 376779"/>
              <a:gd name="csY3" fmla="*/ 452029 h 1496370"/>
              <a:gd name="csX4" fmla="*/ 376779 w 376779"/>
              <a:gd name="csY4" fmla="*/ 552867 h 1496370"/>
              <a:gd name="csX5" fmla="*/ 375401 w 376779"/>
              <a:gd name="csY5" fmla="*/ 554687 h 1496370"/>
              <a:gd name="csX6" fmla="*/ 376779 w 376779"/>
              <a:gd name="csY6" fmla="*/ 628858 h 1496370"/>
              <a:gd name="csX7" fmla="*/ 375891 w 376779"/>
              <a:gd name="csY7" fmla="*/ 630031 h 1496370"/>
              <a:gd name="csX8" fmla="*/ 376779 w 376779"/>
              <a:gd name="csY8" fmla="*/ 677843 h 1496370"/>
              <a:gd name="csX9" fmla="*/ 375968 w 376779"/>
              <a:gd name="csY9" fmla="*/ 678914 h 1496370"/>
              <a:gd name="csX10" fmla="*/ 376779 w 376779"/>
              <a:gd name="csY10" fmla="*/ 722565 h 1496370"/>
              <a:gd name="csX11" fmla="*/ 374950 w 376779"/>
              <a:gd name="csY11" fmla="*/ 724980 h 1496370"/>
              <a:gd name="csX12" fmla="*/ 376779 w 376779"/>
              <a:gd name="csY12" fmla="*/ 823403 h 1496370"/>
              <a:gd name="csX13" fmla="*/ 375401 w 376779"/>
              <a:gd name="csY13" fmla="*/ 825223 h 1496370"/>
              <a:gd name="csX14" fmla="*/ 376779 w 376779"/>
              <a:gd name="csY14" fmla="*/ 899394 h 1496370"/>
              <a:gd name="csX15" fmla="*/ 374978 w 376779"/>
              <a:gd name="csY15" fmla="*/ 901772 h 1496370"/>
              <a:gd name="csX16" fmla="*/ 376779 w 376779"/>
              <a:gd name="csY16" fmla="*/ 998688 h 1496370"/>
              <a:gd name="csX17" fmla="*/ 0 w 376779"/>
              <a:gd name="csY17" fmla="*/ 1496370 h 1496370"/>
              <a:gd name="csX18" fmla="*/ 0 w 376779"/>
              <a:gd name="csY18" fmla="*/ 490538 h 1496370"/>
              <a:gd name="csX19" fmla="*/ 374397 w 376779"/>
              <a:gd name="csY19" fmla="*/ 0 h 1496370"/>
              <a:gd name="csX0" fmla="*/ 374397 w 376779"/>
              <a:gd name="csY0" fmla="*/ 0 h 1496370"/>
              <a:gd name="csX1" fmla="*/ 376779 w 376779"/>
              <a:gd name="csY1" fmla="*/ 273770 h 1496370"/>
              <a:gd name="csX2" fmla="*/ 376779 w 376779"/>
              <a:gd name="csY2" fmla="*/ 452029 h 1496370"/>
              <a:gd name="csX3" fmla="*/ 376779 w 376779"/>
              <a:gd name="csY3" fmla="*/ 552867 h 1496370"/>
              <a:gd name="csX4" fmla="*/ 375401 w 376779"/>
              <a:gd name="csY4" fmla="*/ 554687 h 1496370"/>
              <a:gd name="csX5" fmla="*/ 376779 w 376779"/>
              <a:gd name="csY5" fmla="*/ 628858 h 1496370"/>
              <a:gd name="csX6" fmla="*/ 375891 w 376779"/>
              <a:gd name="csY6" fmla="*/ 630031 h 1496370"/>
              <a:gd name="csX7" fmla="*/ 376779 w 376779"/>
              <a:gd name="csY7" fmla="*/ 677843 h 1496370"/>
              <a:gd name="csX8" fmla="*/ 375968 w 376779"/>
              <a:gd name="csY8" fmla="*/ 678914 h 1496370"/>
              <a:gd name="csX9" fmla="*/ 376779 w 376779"/>
              <a:gd name="csY9" fmla="*/ 722565 h 1496370"/>
              <a:gd name="csX10" fmla="*/ 374950 w 376779"/>
              <a:gd name="csY10" fmla="*/ 724980 h 1496370"/>
              <a:gd name="csX11" fmla="*/ 376779 w 376779"/>
              <a:gd name="csY11" fmla="*/ 823403 h 1496370"/>
              <a:gd name="csX12" fmla="*/ 375401 w 376779"/>
              <a:gd name="csY12" fmla="*/ 825223 h 1496370"/>
              <a:gd name="csX13" fmla="*/ 376779 w 376779"/>
              <a:gd name="csY13" fmla="*/ 899394 h 1496370"/>
              <a:gd name="csX14" fmla="*/ 374978 w 376779"/>
              <a:gd name="csY14" fmla="*/ 901772 h 1496370"/>
              <a:gd name="csX15" fmla="*/ 376779 w 376779"/>
              <a:gd name="csY15" fmla="*/ 998688 h 1496370"/>
              <a:gd name="csX16" fmla="*/ 0 w 376779"/>
              <a:gd name="csY16" fmla="*/ 1496370 h 1496370"/>
              <a:gd name="csX17" fmla="*/ 0 w 376779"/>
              <a:gd name="csY17" fmla="*/ 490538 h 1496370"/>
              <a:gd name="csX18" fmla="*/ 374397 w 376779"/>
              <a:gd name="csY18"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4950 w 376779"/>
              <a:gd name="csY9" fmla="*/ 724980 h 1496370"/>
              <a:gd name="csX10" fmla="*/ 376779 w 376779"/>
              <a:gd name="csY10" fmla="*/ 823403 h 1496370"/>
              <a:gd name="csX11" fmla="*/ 375401 w 376779"/>
              <a:gd name="csY11" fmla="*/ 825223 h 1496370"/>
              <a:gd name="csX12" fmla="*/ 376779 w 376779"/>
              <a:gd name="csY12" fmla="*/ 899394 h 1496370"/>
              <a:gd name="csX13" fmla="*/ 374978 w 376779"/>
              <a:gd name="csY13" fmla="*/ 901772 h 1496370"/>
              <a:gd name="csX14" fmla="*/ 376779 w 376779"/>
              <a:gd name="csY14" fmla="*/ 998688 h 1496370"/>
              <a:gd name="csX15" fmla="*/ 0 w 376779"/>
              <a:gd name="csY15" fmla="*/ 1496370 h 1496370"/>
              <a:gd name="csX16" fmla="*/ 0 w 376779"/>
              <a:gd name="csY16" fmla="*/ 490538 h 1496370"/>
              <a:gd name="csX17" fmla="*/ 374397 w 376779"/>
              <a:gd name="csY17"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5401 w 376779"/>
              <a:gd name="csY10" fmla="*/ 825223 h 1496370"/>
              <a:gd name="csX11" fmla="*/ 376779 w 376779"/>
              <a:gd name="csY11" fmla="*/ 899394 h 1496370"/>
              <a:gd name="csX12" fmla="*/ 374978 w 376779"/>
              <a:gd name="csY12" fmla="*/ 901772 h 1496370"/>
              <a:gd name="csX13" fmla="*/ 376779 w 376779"/>
              <a:gd name="csY13" fmla="*/ 998688 h 1496370"/>
              <a:gd name="csX14" fmla="*/ 0 w 376779"/>
              <a:gd name="csY14" fmla="*/ 1496370 h 1496370"/>
              <a:gd name="csX15" fmla="*/ 0 w 376779"/>
              <a:gd name="csY15" fmla="*/ 490538 h 1496370"/>
              <a:gd name="csX16" fmla="*/ 374397 w 376779"/>
              <a:gd name="csY16"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6779 w 376779"/>
              <a:gd name="csY10" fmla="*/ 899394 h 1496370"/>
              <a:gd name="csX11" fmla="*/ 374978 w 376779"/>
              <a:gd name="csY11" fmla="*/ 901772 h 1496370"/>
              <a:gd name="csX12" fmla="*/ 376779 w 376779"/>
              <a:gd name="csY12" fmla="*/ 998688 h 1496370"/>
              <a:gd name="csX13" fmla="*/ 0 w 376779"/>
              <a:gd name="csY13" fmla="*/ 1496370 h 1496370"/>
              <a:gd name="csX14" fmla="*/ 0 w 376779"/>
              <a:gd name="csY14" fmla="*/ 490538 h 1496370"/>
              <a:gd name="csX15" fmla="*/ 374397 w 376779"/>
              <a:gd name="csY15" fmla="*/ 0 h 1496370"/>
              <a:gd name="csX0" fmla="*/ 374397 w 376779"/>
              <a:gd name="csY0" fmla="*/ 0 h 1496370"/>
              <a:gd name="csX1" fmla="*/ 376779 w 376779"/>
              <a:gd name="csY1" fmla="*/ 273770 h 1496370"/>
              <a:gd name="csX2" fmla="*/ 376779 w 376779"/>
              <a:gd name="csY2" fmla="*/ 552867 h 1496370"/>
              <a:gd name="csX3" fmla="*/ 376779 w 376779"/>
              <a:gd name="csY3" fmla="*/ 628858 h 1496370"/>
              <a:gd name="csX4" fmla="*/ 375891 w 376779"/>
              <a:gd name="csY4" fmla="*/ 630031 h 1496370"/>
              <a:gd name="csX5" fmla="*/ 376779 w 376779"/>
              <a:gd name="csY5" fmla="*/ 677843 h 1496370"/>
              <a:gd name="csX6" fmla="*/ 375968 w 376779"/>
              <a:gd name="csY6" fmla="*/ 678914 h 1496370"/>
              <a:gd name="csX7" fmla="*/ 376779 w 376779"/>
              <a:gd name="csY7" fmla="*/ 722565 h 1496370"/>
              <a:gd name="csX8" fmla="*/ 376779 w 376779"/>
              <a:gd name="csY8" fmla="*/ 823403 h 1496370"/>
              <a:gd name="csX9" fmla="*/ 376779 w 376779"/>
              <a:gd name="csY9" fmla="*/ 899394 h 1496370"/>
              <a:gd name="csX10" fmla="*/ 374978 w 376779"/>
              <a:gd name="csY10" fmla="*/ 901772 h 1496370"/>
              <a:gd name="csX11" fmla="*/ 376779 w 376779"/>
              <a:gd name="csY11" fmla="*/ 998688 h 1496370"/>
              <a:gd name="csX12" fmla="*/ 0 w 376779"/>
              <a:gd name="csY12" fmla="*/ 1496370 h 1496370"/>
              <a:gd name="csX13" fmla="*/ 0 w 376779"/>
              <a:gd name="csY13" fmla="*/ 490538 h 1496370"/>
              <a:gd name="csX14" fmla="*/ 374397 w 376779"/>
              <a:gd name="csY14"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5968 w 376779"/>
              <a:gd name="csY5" fmla="*/ 678914 h 1496370"/>
              <a:gd name="csX6" fmla="*/ 376779 w 376779"/>
              <a:gd name="csY6" fmla="*/ 722565 h 1496370"/>
              <a:gd name="csX7" fmla="*/ 376779 w 376779"/>
              <a:gd name="csY7" fmla="*/ 823403 h 1496370"/>
              <a:gd name="csX8" fmla="*/ 376779 w 376779"/>
              <a:gd name="csY8" fmla="*/ 899394 h 1496370"/>
              <a:gd name="csX9" fmla="*/ 374978 w 376779"/>
              <a:gd name="csY9" fmla="*/ 901772 h 1496370"/>
              <a:gd name="csX10" fmla="*/ 376779 w 376779"/>
              <a:gd name="csY10" fmla="*/ 998688 h 1496370"/>
              <a:gd name="csX11" fmla="*/ 0 w 376779"/>
              <a:gd name="csY11" fmla="*/ 1496370 h 1496370"/>
              <a:gd name="csX12" fmla="*/ 0 w 376779"/>
              <a:gd name="csY12" fmla="*/ 490538 h 1496370"/>
              <a:gd name="csX13" fmla="*/ 374397 w 376779"/>
              <a:gd name="csY13"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722565 h 1496370"/>
              <a:gd name="csX6" fmla="*/ 376779 w 376779"/>
              <a:gd name="csY6" fmla="*/ 823403 h 1496370"/>
              <a:gd name="csX7" fmla="*/ 376779 w 376779"/>
              <a:gd name="csY7" fmla="*/ 899394 h 1496370"/>
              <a:gd name="csX8" fmla="*/ 374978 w 376779"/>
              <a:gd name="csY8" fmla="*/ 901772 h 1496370"/>
              <a:gd name="csX9" fmla="*/ 376779 w 376779"/>
              <a:gd name="csY9" fmla="*/ 998688 h 1496370"/>
              <a:gd name="csX10" fmla="*/ 0 w 376779"/>
              <a:gd name="csY10" fmla="*/ 1496370 h 1496370"/>
              <a:gd name="csX11" fmla="*/ 0 w 376779"/>
              <a:gd name="csY11" fmla="*/ 490538 h 1496370"/>
              <a:gd name="csX12" fmla="*/ 374397 w 376779"/>
              <a:gd name="csY12"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823403 h 1496370"/>
              <a:gd name="csX6" fmla="*/ 376779 w 376779"/>
              <a:gd name="csY6" fmla="*/ 899394 h 1496370"/>
              <a:gd name="csX7" fmla="*/ 374978 w 376779"/>
              <a:gd name="csY7" fmla="*/ 901772 h 1496370"/>
              <a:gd name="csX8" fmla="*/ 376779 w 376779"/>
              <a:gd name="csY8" fmla="*/ 998688 h 1496370"/>
              <a:gd name="csX9" fmla="*/ 0 w 376779"/>
              <a:gd name="csY9" fmla="*/ 1496370 h 1496370"/>
              <a:gd name="csX10" fmla="*/ 0 w 376779"/>
              <a:gd name="csY10" fmla="*/ 490538 h 1496370"/>
              <a:gd name="csX11" fmla="*/ 374397 w 376779"/>
              <a:gd name="csY11" fmla="*/ 0 h 1496370"/>
              <a:gd name="csX0" fmla="*/ 374397 w 376779"/>
              <a:gd name="csY0" fmla="*/ 0 h 1496370"/>
              <a:gd name="csX1" fmla="*/ 376779 w 376779"/>
              <a:gd name="csY1" fmla="*/ 628858 h 1496370"/>
              <a:gd name="csX2" fmla="*/ 375891 w 376779"/>
              <a:gd name="csY2" fmla="*/ 630031 h 1496370"/>
              <a:gd name="csX3" fmla="*/ 376779 w 376779"/>
              <a:gd name="csY3" fmla="*/ 677843 h 1496370"/>
              <a:gd name="csX4" fmla="*/ 376779 w 376779"/>
              <a:gd name="csY4" fmla="*/ 823403 h 1496370"/>
              <a:gd name="csX5" fmla="*/ 376779 w 376779"/>
              <a:gd name="csY5" fmla="*/ 899394 h 1496370"/>
              <a:gd name="csX6" fmla="*/ 374978 w 376779"/>
              <a:gd name="csY6" fmla="*/ 901772 h 1496370"/>
              <a:gd name="csX7" fmla="*/ 376779 w 376779"/>
              <a:gd name="csY7" fmla="*/ 998688 h 1496370"/>
              <a:gd name="csX8" fmla="*/ 0 w 376779"/>
              <a:gd name="csY8" fmla="*/ 1496370 h 1496370"/>
              <a:gd name="csX9" fmla="*/ 0 w 376779"/>
              <a:gd name="csY9" fmla="*/ 490538 h 1496370"/>
              <a:gd name="csX10" fmla="*/ 374397 w 376779"/>
              <a:gd name="csY10" fmla="*/ 0 h 1496370"/>
              <a:gd name="csX0" fmla="*/ 374397 w 376779"/>
              <a:gd name="csY0" fmla="*/ 0 h 1496370"/>
              <a:gd name="csX1" fmla="*/ 376779 w 376779"/>
              <a:gd name="csY1" fmla="*/ 628858 h 1496370"/>
              <a:gd name="csX2" fmla="*/ 376779 w 376779"/>
              <a:gd name="csY2" fmla="*/ 677843 h 1496370"/>
              <a:gd name="csX3" fmla="*/ 376779 w 376779"/>
              <a:gd name="csY3" fmla="*/ 823403 h 1496370"/>
              <a:gd name="csX4" fmla="*/ 376779 w 376779"/>
              <a:gd name="csY4" fmla="*/ 899394 h 1496370"/>
              <a:gd name="csX5" fmla="*/ 374978 w 376779"/>
              <a:gd name="csY5" fmla="*/ 901772 h 1496370"/>
              <a:gd name="csX6" fmla="*/ 376779 w 376779"/>
              <a:gd name="csY6" fmla="*/ 998688 h 1496370"/>
              <a:gd name="csX7" fmla="*/ 0 w 376779"/>
              <a:gd name="csY7" fmla="*/ 1496370 h 1496370"/>
              <a:gd name="csX8" fmla="*/ 0 w 376779"/>
              <a:gd name="csY8" fmla="*/ 490538 h 1496370"/>
              <a:gd name="csX9" fmla="*/ 374397 w 376779"/>
              <a:gd name="csY9"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4978 w 376779"/>
              <a:gd name="csY4" fmla="*/ 901772 h 1496370"/>
              <a:gd name="csX5" fmla="*/ 376779 w 376779"/>
              <a:gd name="csY5" fmla="*/ 998688 h 1496370"/>
              <a:gd name="csX6" fmla="*/ 0 w 376779"/>
              <a:gd name="csY6" fmla="*/ 1496370 h 1496370"/>
              <a:gd name="csX7" fmla="*/ 0 w 376779"/>
              <a:gd name="csY7" fmla="*/ 490538 h 1496370"/>
              <a:gd name="csX8" fmla="*/ 374397 w 376779"/>
              <a:gd name="csY8"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6779 w 376779"/>
              <a:gd name="csY4" fmla="*/ 998688 h 1496370"/>
              <a:gd name="csX5" fmla="*/ 0 w 376779"/>
              <a:gd name="csY5" fmla="*/ 1496370 h 1496370"/>
              <a:gd name="csX6" fmla="*/ 0 w 376779"/>
              <a:gd name="csY6" fmla="*/ 490538 h 1496370"/>
              <a:gd name="csX7" fmla="*/ 374397 w 376779"/>
              <a:gd name="csY7" fmla="*/ 0 h 1496370"/>
              <a:gd name="csX0" fmla="*/ 374397 w 376779"/>
              <a:gd name="csY0" fmla="*/ 0 h 1496370"/>
              <a:gd name="csX1" fmla="*/ 376779 w 376779"/>
              <a:gd name="csY1" fmla="*/ 823403 h 1496370"/>
              <a:gd name="csX2" fmla="*/ 376779 w 376779"/>
              <a:gd name="csY2" fmla="*/ 899394 h 1496370"/>
              <a:gd name="csX3" fmla="*/ 376779 w 376779"/>
              <a:gd name="csY3" fmla="*/ 998688 h 1496370"/>
              <a:gd name="csX4" fmla="*/ 0 w 376779"/>
              <a:gd name="csY4" fmla="*/ 1496370 h 1496370"/>
              <a:gd name="csX5" fmla="*/ 0 w 376779"/>
              <a:gd name="csY5" fmla="*/ 490538 h 1496370"/>
              <a:gd name="csX6" fmla="*/ 374397 w 376779"/>
              <a:gd name="csY6" fmla="*/ 0 h 1496370"/>
              <a:gd name="csX0" fmla="*/ 374397 w 376779"/>
              <a:gd name="csY0" fmla="*/ 0 h 1496370"/>
              <a:gd name="csX1" fmla="*/ 376779 w 376779"/>
              <a:gd name="csY1" fmla="*/ 899394 h 1496370"/>
              <a:gd name="csX2" fmla="*/ 376779 w 376779"/>
              <a:gd name="csY2" fmla="*/ 998688 h 1496370"/>
              <a:gd name="csX3" fmla="*/ 0 w 376779"/>
              <a:gd name="csY3" fmla="*/ 1496370 h 1496370"/>
              <a:gd name="csX4" fmla="*/ 0 w 376779"/>
              <a:gd name="csY4" fmla="*/ 490538 h 1496370"/>
              <a:gd name="csX5" fmla="*/ 374397 w 376779"/>
              <a:gd name="csY5" fmla="*/ 0 h 1496370"/>
              <a:gd name="csX0" fmla="*/ 374397 w 376779"/>
              <a:gd name="csY0" fmla="*/ 0 h 1496370"/>
              <a:gd name="csX1" fmla="*/ 376779 w 376779"/>
              <a:gd name="csY1" fmla="*/ 998688 h 1496370"/>
              <a:gd name="csX2" fmla="*/ 0 w 376779"/>
              <a:gd name="csY2" fmla="*/ 1496370 h 1496370"/>
              <a:gd name="csX3" fmla="*/ 0 w 376779"/>
              <a:gd name="csY3" fmla="*/ 490538 h 1496370"/>
              <a:gd name="csX4" fmla="*/ 374397 w 376779"/>
              <a:gd name="csY4" fmla="*/ 0 h 1496370"/>
            </a:gdLst>
            <a:ahLst/>
            <a:cxnLst>
              <a:cxn ang="0">
                <a:pos x="csX0" y="csY0"/>
              </a:cxn>
              <a:cxn ang="0">
                <a:pos x="csX1" y="csY1"/>
              </a:cxn>
              <a:cxn ang="0">
                <a:pos x="csX2" y="csY2"/>
              </a:cxn>
              <a:cxn ang="0">
                <a:pos x="csX3" y="csY3"/>
              </a:cxn>
              <a:cxn ang="0">
                <a:pos x="csX4" y="csY4"/>
              </a:cxn>
            </a:cxnLst>
            <a:rect l="l" t="t" r="r" b="b"/>
            <a:pathLst>
              <a:path w="376779" h="1496370">
                <a:moveTo>
                  <a:pt x="374397" y="0"/>
                </a:moveTo>
                <a:lnTo>
                  <a:pt x="376779" y="998688"/>
                </a:lnTo>
                <a:lnTo>
                  <a:pt x="0" y="1496370"/>
                </a:lnTo>
                <a:lnTo>
                  <a:pt x="0" y="490538"/>
                </a:lnTo>
                <a:lnTo>
                  <a:pt x="374397" y="0"/>
                </a:lnTo>
                <a:close/>
              </a:path>
            </a:pathLst>
          </a:cu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6" name="平行四辺形 195">
            <a:extLst>
              <a:ext uri="{FF2B5EF4-FFF2-40B4-BE49-F238E27FC236}">
                <a16:creationId xmlns:a16="http://schemas.microsoft.com/office/drawing/2014/main" id="{3D6F8902-774D-61B5-03B0-0C7AD6A28236}"/>
              </a:ext>
            </a:extLst>
          </p:cNvPr>
          <p:cNvSpPr/>
          <p:nvPr/>
        </p:nvSpPr>
        <p:spPr>
          <a:xfrm>
            <a:off x="6910366"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97" name="グループ化 196">
            <a:extLst>
              <a:ext uri="{FF2B5EF4-FFF2-40B4-BE49-F238E27FC236}">
                <a16:creationId xmlns:a16="http://schemas.microsoft.com/office/drawing/2014/main" id="{8942E770-32CA-389E-CF86-95D4782C565E}"/>
              </a:ext>
            </a:extLst>
          </p:cNvPr>
          <p:cNvGrpSpPr/>
          <p:nvPr/>
        </p:nvGrpSpPr>
        <p:grpSpPr>
          <a:xfrm>
            <a:off x="6988334" y="2704522"/>
            <a:ext cx="454975" cy="244955"/>
            <a:chOff x="5508858" y="1245969"/>
            <a:chExt cx="769075" cy="414064"/>
          </a:xfrm>
        </p:grpSpPr>
        <p:sp>
          <p:nvSpPr>
            <p:cNvPr id="198" name="円柱 197">
              <a:extLst>
                <a:ext uri="{FF2B5EF4-FFF2-40B4-BE49-F238E27FC236}">
                  <a16:creationId xmlns:a16="http://schemas.microsoft.com/office/drawing/2014/main" id="{D283761A-998C-D9BE-377C-A54D9E26D716}"/>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9" name="フリーフォーム: 図形 198">
              <a:extLst>
                <a:ext uri="{FF2B5EF4-FFF2-40B4-BE49-F238E27FC236}">
                  <a16:creationId xmlns:a16="http://schemas.microsoft.com/office/drawing/2014/main" id="{FB70FFBA-782E-9F83-FE24-EB0146D08820}"/>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00" name="平行四辺形 199">
            <a:extLst>
              <a:ext uri="{FF2B5EF4-FFF2-40B4-BE49-F238E27FC236}">
                <a16:creationId xmlns:a16="http://schemas.microsoft.com/office/drawing/2014/main" id="{04130CB9-7847-1B16-C8A7-F0F6A18D50D9}"/>
              </a:ext>
            </a:extLst>
          </p:cNvPr>
          <p:cNvSpPr/>
          <p:nvPr/>
        </p:nvSpPr>
        <p:spPr>
          <a:xfrm>
            <a:off x="7689754"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01" name="グループ化 200">
            <a:extLst>
              <a:ext uri="{FF2B5EF4-FFF2-40B4-BE49-F238E27FC236}">
                <a16:creationId xmlns:a16="http://schemas.microsoft.com/office/drawing/2014/main" id="{99AECC4B-F9FD-C559-83D0-50936FF4DD35}"/>
              </a:ext>
            </a:extLst>
          </p:cNvPr>
          <p:cNvGrpSpPr/>
          <p:nvPr/>
        </p:nvGrpSpPr>
        <p:grpSpPr>
          <a:xfrm>
            <a:off x="7585405" y="2704522"/>
            <a:ext cx="454975" cy="244955"/>
            <a:chOff x="5508858" y="1245969"/>
            <a:chExt cx="769075" cy="414064"/>
          </a:xfrm>
        </p:grpSpPr>
        <p:sp>
          <p:nvSpPr>
            <p:cNvPr id="202" name="円柱 201">
              <a:extLst>
                <a:ext uri="{FF2B5EF4-FFF2-40B4-BE49-F238E27FC236}">
                  <a16:creationId xmlns:a16="http://schemas.microsoft.com/office/drawing/2014/main" id="{91D713AE-51A1-7E40-7A60-EF4A20C33D1E}"/>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3" name="フリーフォーム: 図形 202">
              <a:extLst>
                <a:ext uri="{FF2B5EF4-FFF2-40B4-BE49-F238E27FC236}">
                  <a16:creationId xmlns:a16="http://schemas.microsoft.com/office/drawing/2014/main" id="{D2BE1BD4-9754-9BC8-D9BA-413776DF8E45}"/>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52" name="平行四辺形 251">
            <a:extLst>
              <a:ext uri="{FF2B5EF4-FFF2-40B4-BE49-F238E27FC236}">
                <a16:creationId xmlns:a16="http://schemas.microsoft.com/office/drawing/2014/main" id="{ACE2C3DE-6F09-670D-59B4-18B9DEC2BAE7}"/>
              </a:ext>
            </a:extLst>
          </p:cNvPr>
          <p:cNvSpPr/>
          <p:nvPr/>
        </p:nvSpPr>
        <p:spPr>
          <a:xfrm>
            <a:off x="8224822"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53" name="グループ化 252">
            <a:extLst>
              <a:ext uri="{FF2B5EF4-FFF2-40B4-BE49-F238E27FC236}">
                <a16:creationId xmlns:a16="http://schemas.microsoft.com/office/drawing/2014/main" id="{D6730286-AB3A-A360-5985-D3BF0E73E8C5}"/>
              </a:ext>
            </a:extLst>
          </p:cNvPr>
          <p:cNvGrpSpPr/>
          <p:nvPr/>
        </p:nvGrpSpPr>
        <p:grpSpPr>
          <a:xfrm>
            <a:off x="8302790" y="2704522"/>
            <a:ext cx="454975" cy="244955"/>
            <a:chOff x="5508858" y="1245969"/>
            <a:chExt cx="769075" cy="414064"/>
          </a:xfrm>
        </p:grpSpPr>
        <p:sp>
          <p:nvSpPr>
            <p:cNvPr id="257" name="円柱 256">
              <a:extLst>
                <a:ext uri="{FF2B5EF4-FFF2-40B4-BE49-F238E27FC236}">
                  <a16:creationId xmlns:a16="http://schemas.microsoft.com/office/drawing/2014/main" id="{D8FCDD4F-0302-EC50-97C0-EB71488575CC}"/>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58" name="フリーフォーム: 図形 257">
              <a:extLst>
                <a:ext uri="{FF2B5EF4-FFF2-40B4-BE49-F238E27FC236}">
                  <a16:creationId xmlns:a16="http://schemas.microsoft.com/office/drawing/2014/main" id="{44F9A45B-1850-5530-EA4B-A1FA02C8C960}"/>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59" name="平行四辺形 258">
            <a:extLst>
              <a:ext uri="{FF2B5EF4-FFF2-40B4-BE49-F238E27FC236}">
                <a16:creationId xmlns:a16="http://schemas.microsoft.com/office/drawing/2014/main" id="{0752B578-F7B3-7666-8C5A-A68CB96A4A08}"/>
              </a:ext>
            </a:extLst>
          </p:cNvPr>
          <p:cNvSpPr/>
          <p:nvPr/>
        </p:nvSpPr>
        <p:spPr>
          <a:xfrm>
            <a:off x="9004210"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60" name="グループ化 259">
            <a:extLst>
              <a:ext uri="{FF2B5EF4-FFF2-40B4-BE49-F238E27FC236}">
                <a16:creationId xmlns:a16="http://schemas.microsoft.com/office/drawing/2014/main" id="{072502B8-212C-1C96-A0D5-7D1E0DDBB5BF}"/>
              </a:ext>
            </a:extLst>
          </p:cNvPr>
          <p:cNvGrpSpPr/>
          <p:nvPr/>
        </p:nvGrpSpPr>
        <p:grpSpPr>
          <a:xfrm>
            <a:off x="8899861" y="2704522"/>
            <a:ext cx="454975" cy="244955"/>
            <a:chOff x="5508858" y="1245969"/>
            <a:chExt cx="769075" cy="414064"/>
          </a:xfrm>
        </p:grpSpPr>
        <p:sp>
          <p:nvSpPr>
            <p:cNvPr id="261" name="円柱 260">
              <a:extLst>
                <a:ext uri="{FF2B5EF4-FFF2-40B4-BE49-F238E27FC236}">
                  <a16:creationId xmlns:a16="http://schemas.microsoft.com/office/drawing/2014/main" id="{E929A529-5D13-5FF9-A526-9EAC1301D469}"/>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2" name="フリーフォーム: 図形 261">
              <a:extLst>
                <a:ext uri="{FF2B5EF4-FFF2-40B4-BE49-F238E27FC236}">
                  <a16:creationId xmlns:a16="http://schemas.microsoft.com/office/drawing/2014/main" id="{E7ACD2A9-73F6-D063-0C53-2F3817A5877E}"/>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529" name="グループ化 528">
            <a:extLst>
              <a:ext uri="{FF2B5EF4-FFF2-40B4-BE49-F238E27FC236}">
                <a16:creationId xmlns:a16="http://schemas.microsoft.com/office/drawing/2014/main" id="{7B17797B-6D6E-19A4-F37D-639838A613AC}"/>
              </a:ext>
            </a:extLst>
          </p:cNvPr>
          <p:cNvGrpSpPr/>
          <p:nvPr/>
        </p:nvGrpSpPr>
        <p:grpSpPr>
          <a:xfrm>
            <a:off x="1594849" y="4935782"/>
            <a:ext cx="4894535" cy="1338855"/>
            <a:chOff x="905334" y="2971775"/>
            <a:chExt cx="6784730" cy="1855901"/>
          </a:xfrm>
        </p:grpSpPr>
        <p:grpSp>
          <p:nvGrpSpPr>
            <p:cNvPr id="530" name="グループ化 529">
              <a:extLst>
                <a:ext uri="{FF2B5EF4-FFF2-40B4-BE49-F238E27FC236}">
                  <a16:creationId xmlns:a16="http://schemas.microsoft.com/office/drawing/2014/main" id="{936292C7-C4D6-9A5F-211A-899913B82503}"/>
                </a:ext>
              </a:extLst>
            </p:cNvPr>
            <p:cNvGrpSpPr/>
            <p:nvPr/>
          </p:nvGrpSpPr>
          <p:grpSpPr>
            <a:xfrm>
              <a:off x="905334" y="2971775"/>
              <a:ext cx="6784730" cy="1602449"/>
              <a:chOff x="1048209" y="1876974"/>
              <a:chExt cx="6784730" cy="1602449"/>
            </a:xfrm>
          </p:grpSpPr>
          <p:sp>
            <p:nvSpPr>
              <p:cNvPr id="566" name="円柱 565">
                <a:extLst>
                  <a:ext uri="{FF2B5EF4-FFF2-40B4-BE49-F238E27FC236}">
                    <a16:creationId xmlns:a16="http://schemas.microsoft.com/office/drawing/2014/main" id="{98794F08-E5B7-6B18-C7FC-F50B3481E039}"/>
                  </a:ext>
                </a:extLst>
              </p:cNvPr>
              <p:cNvSpPr/>
              <p:nvPr/>
            </p:nvSpPr>
            <p:spPr>
              <a:xfrm>
                <a:off x="107878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67" name="円柱 566">
                <a:extLst>
                  <a:ext uri="{FF2B5EF4-FFF2-40B4-BE49-F238E27FC236}">
                    <a16:creationId xmlns:a16="http://schemas.microsoft.com/office/drawing/2014/main" id="{B4A19CF6-DD4C-AF49-8968-5005F5BABCA7}"/>
                  </a:ext>
                </a:extLst>
              </p:cNvPr>
              <p:cNvSpPr/>
              <p:nvPr/>
            </p:nvSpPr>
            <p:spPr>
              <a:xfrm>
                <a:off x="732083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68" name="円柱 567">
                <a:extLst>
                  <a:ext uri="{FF2B5EF4-FFF2-40B4-BE49-F238E27FC236}">
                    <a16:creationId xmlns:a16="http://schemas.microsoft.com/office/drawing/2014/main" id="{8268F311-5944-5A24-478A-1D71BE448237}"/>
                  </a:ext>
                </a:extLst>
              </p:cNvPr>
              <p:cNvSpPr/>
              <p:nvPr/>
            </p:nvSpPr>
            <p:spPr>
              <a:xfrm>
                <a:off x="148998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69" name="円柱 568">
                <a:extLst>
                  <a:ext uri="{FF2B5EF4-FFF2-40B4-BE49-F238E27FC236}">
                    <a16:creationId xmlns:a16="http://schemas.microsoft.com/office/drawing/2014/main" id="{F5F2C55E-3389-F6B1-9466-91D9B40E16FF}"/>
                  </a:ext>
                </a:extLst>
              </p:cNvPr>
              <p:cNvSpPr/>
              <p:nvPr/>
            </p:nvSpPr>
            <p:spPr>
              <a:xfrm>
                <a:off x="773203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570" name="グループ化 569">
                <a:extLst>
                  <a:ext uri="{FF2B5EF4-FFF2-40B4-BE49-F238E27FC236}">
                    <a16:creationId xmlns:a16="http://schemas.microsoft.com/office/drawing/2014/main" id="{BF5DA800-5FE4-5C99-7077-1CE35138803A}"/>
                  </a:ext>
                </a:extLst>
              </p:cNvPr>
              <p:cNvGrpSpPr/>
              <p:nvPr/>
            </p:nvGrpSpPr>
            <p:grpSpPr>
              <a:xfrm>
                <a:off x="1048209" y="1876974"/>
                <a:ext cx="6784730" cy="630655"/>
                <a:chOff x="396799" y="2524125"/>
                <a:chExt cx="6784730" cy="630655"/>
              </a:xfrm>
            </p:grpSpPr>
            <p:sp>
              <p:nvSpPr>
                <p:cNvPr id="571" name="平行四辺形 570">
                  <a:extLst>
                    <a:ext uri="{FF2B5EF4-FFF2-40B4-BE49-F238E27FC236}">
                      <a16:creationId xmlns:a16="http://schemas.microsoft.com/office/drawing/2014/main" id="{1C7DF9A4-CD26-C3B8-351B-E9680B3EF35B}"/>
                    </a:ext>
                  </a:extLst>
                </p:cNvPr>
                <p:cNvSpPr/>
                <p:nvPr/>
              </p:nvSpPr>
              <p:spPr>
                <a:xfrm>
                  <a:off x="399081" y="2524125"/>
                  <a:ext cx="6780166" cy="495300"/>
                </a:xfrm>
                <a:prstGeom prst="parallelogram">
                  <a:avLst>
                    <a:gd name="adj" fmla="val 75000"/>
                  </a:avLst>
                </a:prstGeom>
                <a:blipFill>
                  <a:blip r:embed="rId2"/>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72" name="正方形/長方形 571">
                  <a:extLst>
                    <a:ext uri="{FF2B5EF4-FFF2-40B4-BE49-F238E27FC236}">
                      <a16:creationId xmlns:a16="http://schemas.microsoft.com/office/drawing/2014/main" id="{6AF42E28-C270-0BDF-5486-051C56FB31E1}"/>
                    </a:ext>
                  </a:extLst>
                </p:cNvPr>
                <p:cNvSpPr/>
                <p:nvPr/>
              </p:nvSpPr>
              <p:spPr>
                <a:xfrm>
                  <a:off x="396799" y="3019426"/>
                  <a:ext cx="6407951" cy="135354"/>
                </a:xfrm>
                <a:prstGeom prst="rect">
                  <a:avLst/>
                </a:prstGeom>
                <a:blipFill>
                  <a:blip r:embed="rId3"/>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73" name="正方形/長方形 22">
                  <a:extLst>
                    <a:ext uri="{FF2B5EF4-FFF2-40B4-BE49-F238E27FC236}">
                      <a16:creationId xmlns:a16="http://schemas.microsoft.com/office/drawing/2014/main" id="{28CC068A-8588-EBB0-3DE8-5E8CA1BD3AC5}"/>
                    </a:ext>
                  </a:extLst>
                </p:cNvPr>
                <p:cNvSpPr/>
                <p:nvPr/>
              </p:nvSpPr>
              <p:spPr>
                <a:xfrm>
                  <a:off x="6804750" y="2528888"/>
                  <a:ext cx="376779" cy="625892"/>
                </a:xfrm>
                <a:custGeom>
                  <a:avLst/>
                  <a:gdLst>
                    <a:gd name="csX0" fmla="*/ 0 w 1284035"/>
                    <a:gd name="csY0" fmla="*/ 0 h 135354"/>
                    <a:gd name="csX1" fmla="*/ 1284035 w 1284035"/>
                    <a:gd name="csY1" fmla="*/ 0 h 135354"/>
                    <a:gd name="csX2" fmla="*/ 1284035 w 1284035"/>
                    <a:gd name="csY2" fmla="*/ 135354 h 135354"/>
                    <a:gd name="csX3" fmla="*/ 0 w 1284035"/>
                    <a:gd name="csY3" fmla="*/ 135354 h 135354"/>
                    <a:gd name="csX4" fmla="*/ 0 w 1284035"/>
                    <a:gd name="csY4" fmla="*/ 0 h 135354"/>
                    <a:gd name="csX0" fmla="*/ 0 w 1284035"/>
                    <a:gd name="csY0" fmla="*/ 490538 h 625892"/>
                    <a:gd name="csX1" fmla="*/ 374397 w 1284035"/>
                    <a:gd name="csY1" fmla="*/ 0 h 625892"/>
                    <a:gd name="csX2" fmla="*/ 1284035 w 1284035"/>
                    <a:gd name="csY2" fmla="*/ 625892 h 625892"/>
                    <a:gd name="csX3" fmla="*/ 0 w 1284035"/>
                    <a:gd name="csY3" fmla="*/ 625892 h 625892"/>
                    <a:gd name="csX4" fmla="*/ 0 w 1284035"/>
                    <a:gd name="csY4" fmla="*/ 490538 h 625892"/>
                    <a:gd name="csX0" fmla="*/ 0 w 376779"/>
                    <a:gd name="csY0" fmla="*/ 490538 h 625892"/>
                    <a:gd name="csX1" fmla="*/ 374397 w 376779"/>
                    <a:gd name="csY1" fmla="*/ 0 h 625892"/>
                    <a:gd name="csX2" fmla="*/ 376779 w 376779"/>
                    <a:gd name="csY2" fmla="*/ 128210 h 625892"/>
                    <a:gd name="csX3" fmla="*/ 0 w 376779"/>
                    <a:gd name="csY3" fmla="*/ 625892 h 625892"/>
                    <a:gd name="csX4" fmla="*/ 0 w 376779"/>
                    <a:gd name="csY4" fmla="*/ 490538 h 625892"/>
                  </a:gdLst>
                  <a:ahLst/>
                  <a:cxnLst>
                    <a:cxn ang="0">
                      <a:pos x="csX0" y="csY0"/>
                    </a:cxn>
                    <a:cxn ang="0">
                      <a:pos x="csX1" y="csY1"/>
                    </a:cxn>
                    <a:cxn ang="0">
                      <a:pos x="csX2" y="csY2"/>
                    </a:cxn>
                    <a:cxn ang="0">
                      <a:pos x="csX3" y="csY3"/>
                    </a:cxn>
                    <a:cxn ang="0">
                      <a:pos x="csX4" y="csY4"/>
                    </a:cxn>
                  </a:cxnLst>
                  <a:rect l="l" t="t" r="r" b="b"/>
                  <a:pathLst>
                    <a:path w="376779" h="625892">
                      <a:moveTo>
                        <a:pt x="0" y="490538"/>
                      </a:moveTo>
                      <a:lnTo>
                        <a:pt x="374397" y="0"/>
                      </a:lnTo>
                      <a:lnTo>
                        <a:pt x="376779" y="128210"/>
                      </a:lnTo>
                      <a:lnTo>
                        <a:pt x="0" y="625892"/>
                      </a:lnTo>
                      <a:lnTo>
                        <a:pt x="0" y="490538"/>
                      </a:lnTo>
                      <a:close/>
                    </a:path>
                  </a:pathLst>
                </a:custGeom>
                <a:blipFill>
                  <a:blip r:embed="rId4"/>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531" name="グループ化 530">
              <a:extLst>
                <a:ext uri="{FF2B5EF4-FFF2-40B4-BE49-F238E27FC236}">
                  <a16:creationId xmlns:a16="http://schemas.microsoft.com/office/drawing/2014/main" id="{E60A5355-51EE-BBE6-078B-10BA1F62C26D}"/>
                </a:ext>
              </a:extLst>
            </p:cNvPr>
            <p:cNvGrpSpPr/>
            <p:nvPr/>
          </p:nvGrpSpPr>
          <p:grpSpPr>
            <a:xfrm>
              <a:off x="1158665" y="3936387"/>
              <a:ext cx="693200" cy="891289"/>
              <a:chOff x="2682875" y="1869476"/>
              <a:chExt cx="2592000" cy="3332692"/>
            </a:xfrm>
          </p:grpSpPr>
          <p:sp>
            <p:nvSpPr>
              <p:cNvPr id="560" name="円柱 559">
                <a:extLst>
                  <a:ext uri="{FF2B5EF4-FFF2-40B4-BE49-F238E27FC236}">
                    <a16:creationId xmlns:a16="http://schemas.microsoft.com/office/drawing/2014/main" id="{02C7AA36-F8D7-A402-A3FD-844BEE0863F0}"/>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61" name="円柱 560">
                <a:extLst>
                  <a:ext uri="{FF2B5EF4-FFF2-40B4-BE49-F238E27FC236}">
                    <a16:creationId xmlns:a16="http://schemas.microsoft.com/office/drawing/2014/main" id="{C1FDF410-25EE-24C4-DDC4-659D05A157B5}"/>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62" name="円柱 561">
                <a:extLst>
                  <a:ext uri="{FF2B5EF4-FFF2-40B4-BE49-F238E27FC236}">
                    <a16:creationId xmlns:a16="http://schemas.microsoft.com/office/drawing/2014/main" id="{F46C9609-2B8B-4D83-CD86-F86DAF5F9B8F}"/>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563" name="グループ化 562">
                <a:extLst>
                  <a:ext uri="{FF2B5EF4-FFF2-40B4-BE49-F238E27FC236}">
                    <a16:creationId xmlns:a16="http://schemas.microsoft.com/office/drawing/2014/main" id="{B6BD1FB0-FECD-1079-9238-3F95255DC2E8}"/>
                  </a:ext>
                </a:extLst>
              </p:cNvPr>
              <p:cNvGrpSpPr/>
              <p:nvPr/>
            </p:nvGrpSpPr>
            <p:grpSpPr>
              <a:xfrm>
                <a:off x="2682875" y="1869476"/>
                <a:ext cx="2592000" cy="1559524"/>
                <a:chOff x="1320800" y="2336201"/>
                <a:chExt cx="2592000" cy="3302600"/>
              </a:xfrm>
            </p:grpSpPr>
            <p:sp>
              <p:nvSpPr>
                <p:cNvPr id="564" name="フリーフォーム: 図形 563">
                  <a:extLst>
                    <a:ext uri="{FF2B5EF4-FFF2-40B4-BE49-F238E27FC236}">
                      <a16:creationId xmlns:a16="http://schemas.microsoft.com/office/drawing/2014/main" id="{5333A93F-757F-F628-6173-0CAB266E2796}"/>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65" name="楕円 564">
                  <a:extLst>
                    <a:ext uri="{FF2B5EF4-FFF2-40B4-BE49-F238E27FC236}">
                      <a16:creationId xmlns:a16="http://schemas.microsoft.com/office/drawing/2014/main" id="{B040B1E8-1B1E-B5D9-15B0-634602442D26}"/>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532" name="グループ化 531">
              <a:extLst>
                <a:ext uri="{FF2B5EF4-FFF2-40B4-BE49-F238E27FC236}">
                  <a16:creationId xmlns:a16="http://schemas.microsoft.com/office/drawing/2014/main" id="{86676455-646A-6BC7-2D81-BD907AA6BDC8}"/>
                </a:ext>
              </a:extLst>
            </p:cNvPr>
            <p:cNvGrpSpPr/>
            <p:nvPr/>
          </p:nvGrpSpPr>
          <p:grpSpPr>
            <a:xfrm>
              <a:off x="2349290" y="3936387"/>
              <a:ext cx="693200" cy="891289"/>
              <a:chOff x="2682875" y="1869476"/>
              <a:chExt cx="2592000" cy="3332692"/>
            </a:xfrm>
          </p:grpSpPr>
          <p:sp>
            <p:nvSpPr>
              <p:cNvPr id="554" name="円柱 553">
                <a:extLst>
                  <a:ext uri="{FF2B5EF4-FFF2-40B4-BE49-F238E27FC236}">
                    <a16:creationId xmlns:a16="http://schemas.microsoft.com/office/drawing/2014/main" id="{80094EAE-4843-C3F5-7EF9-3A900E52196A}"/>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55" name="円柱 554">
                <a:extLst>
                  <a:ext uri="{FF2B5EF4-FFF2-40B4-BE49-F238E27FC236}">
                    <a16:creationId xmlns:a16="http://schemas.microsoft.com/office/drawing/2014/main" id="{51CC3C6C-4519-22E9-690F-683F432F2F99}"/>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56" name="円柱 555">
                <a:extLst>
                  <a:ext uri="{FF2B5EF4-FFF2-40B4-BE49-F238E27FC236}">
                    <a16:creationId xmlns:a16="http://schemas.microsoft.com/office/drawing/2014/main" id="{B351172D-F4EC-8F49-A137-249D0A199CE3}"/>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557" name="グループ化 556">
                <a:extLst>
                  <a:ext uri="{FF2B5EF4-FFF2-40B4-BE49-F238E27FC236}">
                    <a16:creationId xmlns:a16="http://schemas.microsoft.com/office/drawing/2014/main" id="{0B546021-B5D7-4062-E694-D4916D9EC1EB}"/>
                  </a:ext>
                </a:extLst>
              </p:cNvPr>
              <p:cNvGrpSpPr/>
              <p:nvPr/>
            </p:nvGrpSpPr>
            <p:grpSpPr>
              <a:xfrm>
                <a:off x="2682875" y="1869476"/>
                <a:ext cx="2592000" cy="1559524"/>
                <a:chOff x="1320800" y="2336201"/>
                <a:chExt cx="2592000" cy="3302600"/>
              </a:xfrm>
            </p:grpSpPr>
            <p:sp>
              <p:nvSpPr>
                <p:cNvPr id="558" name="フリーフォーム: 図形 557">
                  <a:extLst>
                    <a:ext uri="{FF2B5EF4-FFF2-40B4-BE49-F238E27FC236}">
                      <a16:creationId xmlns:a16="http://schemas.microsoft.com/office/drawing/2014/main" id="{C6286F97-048B-3123-E2F1-EC9E3856DE8A}"/>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59" name="楕円 558">
                  <a:extLst>
                    <a:ext uri="{FF2B5EF4-FFF2-40B4-BE49-F238E27FC236}">
                      <a16:creationId xmlns:a16="http://schemas.microsoft.com/office/drawing/2014/main" id="{FB14E4EE-AF56-F177-3527-087F0D5F7EB8}"/>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533" name="グループ化 532">
              <a:extLst>
                <a:ext uri="{FF2B5EF4-FFF2-40B4-BE49-F238E27FC236}">
                  <a16:creationId xmlns:a16="http://schemas.microsoft.com/office/drawing/2014/main" id="{AE963FDB-1B38-B8E4-4330-7418E3B04F09}"/>
                </a:ext>
              </a:extLst>
            </p:cNvPr>
            <p:cNvGrpSpPr/>
            <p:nvPr/>
          </p:nvGrpSpPr>
          <p:grpSpPr>
            <a:xfrm>
              <a:off x="3519878" y="3936387"/>
              <a:ext cx="693200" cy="891289"/>
              <a:chOff x="2682875" y="1869476"/>
              <a:chExt cx="2592000" cy="3332692"/>
            </a:xfrm>
          </p:grpSpPr>
          <p:sp>
            <p:nvSpPr>
              <p:cNvPr id="548" name="円柱 547">
                <a:extLst>
                  <a:ext uri="{FF2B5EF4-FFF2-40B4-BE49-F238E27FC236}">
                    <a16:creationId xmlns:a16="http://schemas.microsoft.com/office/drawing/2014/main" id="{8CCA0A65-AB64-E2DF-092F-3612CD2C8029}"/>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49" name="円柱 548">
                <a:extLst>
                  <a:ext uri="{FF2B5EF4-FFF2-40B4-BE49-F238E27FC236}">
                    <a16:creationId xmlns:a16="http://schemas.microsoft.com/office/drawing/2014/main" id="{5D2B5C10-E89B-06A0-E409-5DBB45A7D80F}"/>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50" name="円柱 549">
                <a:extLst>
                  <a:ext uri="{FF2B5EF4-FFF2-40B4-BE49-F238E27FC236}">
                    <a16:creationId xmlns:a16="http://schemas.microsoft.com/office/drawing/2014/main" id="{514E61DC-3A8C-5124-3DE0-E1D57DD6B925}"/>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551" name="グループ化 550">
                <a:extLst>
                  <a:ext uri="{FF2B5EF4-FFF2-40B4-BE49-F238E27FC236}">
                    <a16:creationId xmlns:a16="http://schemas.microsoft.com/office/drawing/2014/main" id="{30E48457-BADF-9E1F-9512-955BA9DE1271}"/>
                  </a:ext>
                </a:extLst>
              </p:cNvPr>
              <p:cNvGrpSpPr/>
              <p:nvPr/>
            </p:nvGrpSpPr>
            <p:grpSpPr>
              <a:xfrm>
                <a:off x="2682875" y="1869476"/>
                <a:ext cx="2592000" cy="1559524"/>
                <a:chOff x="1320800" y="2336201"/>
                <a:chExt cx="2592000" cy="3302600"/>
              </a:xfrm>
            </p:grpSpPr>
            <p:sp>
              <p:nvSpPr>
                <p:cNvPr id="552" name="フリーフォーム: 図形 551">
                  <a:extLst>
                    <a:ext uri="{FF2B5EF4-FFF2-40B4-BE49-F238E27FC236}">
                      <a16:creationId xmlns:a16="http://schemas.microsoft.com/office/drawing/2014/main" id="{DC2548F5-BABA-B2A6-17B2-2E7E929A67A9}"/>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53" name="楕円 552">
                  <a:extLst>
                    <a:ext uri="{FF2B5EF4-FFF2-40B4-BE49-F238E27FC236}">
                      <a16:creationId xmlns:a16="http://schemas.microsoft.com/office/drawing/2014/main" id="{10BB3840-B1E7-6BF1-6476-9F620371D2B5}"/>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534" name="グループ化 533">
              <a:extLst>
                <a:ext uri="{FF2B5EF4-FFF2-40B4-BE49-F238E27FC236}">
                  <a16:creationId xmlns:a16="http://schemas.microsoft.com/office/drawing/2014/main" id="{58DFB3B1-7099-3286-C800-6761F8F78A12}"/>
                </a:ext>
              </a:extLst>
            </p:cNvPr>
            <p:cNvGrpSpPr/>
            <p:nvPr/>
          </p:nvGrpSpPr>
          <p:grpSpPr>
            <a:xfrm>
              <a:off x="4806295" y="3936387"/>
              <a:ext cx="693200" cy="891289"/>
              <a:chOff x="2682875" y="1869476"/>
              <a:chExt cx="2592000" cy="3332692"/>
            </a:xfrm>
          </p:grpSpPr>
          <p:sp>
            <p:nvSpPr>
              <p:cNvPr id="542" name="円柱 541">
                <a:extLst>
                  <a:ext uri="{FF2B5EF4-FFF2-40B4-BE49-F238E27FC236}">
                    <a16:creationId xmlns:a16="http://schemas.microsoft.com/office/drawing/2014/main" id="{AE36E791-606B-D761-13AD-B4A90C033618}"/>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43" name="円柱 542">
                <a:extLst>
                  <a:ext uri="{FF2B5EF4-FFF2-40B4-BE49-F238E27FC236}">
                    <a16:creationId xmlns:a16="http://schemas.microsoft.com/office/drawing/2014/main" id="{873154BC-9324-8E6C-8BAC-B5888F6B8D59}"/>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44" name="円柱 543">
                <a:extLst>
                  <a:ext uri="{FF2B5EF4-FFF2-40B4-BE49-F238E27FC236}">
                    <a16:creationId xmlns:a16="http://schemas.microsoft.com/office/drawing/2014/main" id="{886208C2-F298-8716-0691-D3CD554B5188}"/>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545" name="グループ化 544">
                <a:extLst>
                  <a:ext uri="{FF2B5EF4-FFF2-40B4-BE49-F238E27FC236}">
                    <a16:creationId xmlns:a16="http://schemas.microsoft.com/office/drawing/2014/main" id="{0DB2A5D4-15B9-D3C4-3E4B-7836DBA02581}"/>
                  </a:ext>
                </a:extLst>
              </p:cNvPr>
              <p:cNvGrpSpPr/>
              <p:nvPr/>
            </p:nvGrpSpPr>
            <p:grpSpPr>
              <a:xfrm>
                <a:off x="2682875" y="1869476"/>
                <a:ext cx="2592000" cy="1559524"/>
                <a:chOff x="1320800" y="2336201"/>
                <a:chExt cx="2592000" cy="3302600"/>
              </a:xfrm>
            </p:grpSpPr>
            <p:sp>
              <p:nvSpPr>
                <p:cNvPr id="546" name="フリーフォーム: 図形 545">
                  <a:extLst>
                    <a:ext uri="{FF2B5EF4-FFF2-40B4-BE49-F238E27FC236}">
                      <a16:creationId xmlns:a16="http://schemas.microsoft.com/office/drawing/2014/main" id="{7174F3AF-F9BC-31E7-60F5-0BA9A1353650}"/>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47" name="楕円 546">
                  <a:extLst>
                    <a:ext uri="{FF2B5EF4-FFF2-40B4-BE49-F238E27FC236}">
                      <a16:creationId xmlns:a16="http://schemas.microsoft.com/office/drawing/2014/main" id="{0553DD05-152B-C412-96A3-D14A41D0009C}"/>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535" name="グループ化 534">
              <a:extLst>
                <a:ext uri="{FF2B5EF4-FFF2-40B4-BE49-F238E27FC236}">
                  <a16:creationId xmlns:a16="http://schemas.microsoft.com/office/drawing/2014/main" id="{1E1AEEA9-D475-C6F7-94D0-8ADF0904DD47}"/>
                </a:ext>
              </a:extLst>
            </p:cNvPr>
            <p:cNvGrpSpPr/>
            <p:nvPr/>
          </p:nvGrpSpPr>
          <p:grpSpPr>
            <a:xfrm>
              <a:off x="6073561" y="3936387"/>
              <a:ext cx="693200" cy="891289"/>
              <a:chOff x="2682875" y="1869476"/>
              <a:chExt cx="2592000" cy="3332692"/>
            </a:xfrm>
          </p:grpSpPr>
          <p:sp>
            <p:nvSpPr>
              <p:cNvPr id="536" name="円柱 535">
                <a:extLst>
                  <a:ext uri="{FF2B5EF4-FFF2-40B4-BE49-F238E27FC236}">
                    <a16:creationId xmlns:a16="http://schemas.microsoft.com/office/drawing/2014/main" id="{35DA6F15-F304-CCCC-6FF3-4121B3B3DAB5}"/>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37" name="円柱 536">
                <a:extLst>
                  <a:ext uri="{FF2B5EF4-FFF2-40B4-BE49-F238E27FC236}">
                    <a16:creationId xmlns:a16="http://schemas.microsoft.com/office/drawing/2014/main" id="{CCC8091B-20FE-4417-40C0-16FA756A885B}"/>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38" name="円柱 537">
                <a:extLst>
                  <a:ext uri="{FF2B5EF4-FFF2-40B4-BE49-F238E27FC236}">
                    <a16:creationId xmlns:a16="http://schemas.microsoft.com/office/drawing/2014/main" id="{96CDE6A8-3D55-B45A-D04B-B0C9151B0721}"/>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539" name="グループ化 538">
                <a:extLst>
                  <a:ext uri="{FF2B5EF4-FFF2-40B4-BE49-F238E27FC236}">
                    <a16:creationId xmlns:a16="http://schemas.microsoft.com/office/drawing/2014/main" id="{1BF65DBC-4991-4BC6-209A-0FADB09B0A2A}"/>
                  </a:ext>
                </a:extLst>
              </p:cNvPr>
              <p:cNvGrpSpPr/>
              <p:nvPr/>
            </p:nvGrpSpPr>
            <p:grpSpPr>
              <a:xfrm>
                <a:off x="2682875" y="1869476"/>
                <a:ext cx="2592000" cy="1559524"/>
                <a:chOff x="1320800" y="2336201"/>
                <a:chExt cx="2592000" cy="3302600"/>
              </a:xfrm>
            </p:grpSpPr>
            <p:sp>
              <p:nvSpPr>
                <p:cNvPr id="540" name="フリーフォーム: 図形 539">
                  <a:extLst>
                    <a:ext uri="{FF2B5EF4-FFF2-40B4-BE49-F238E27FC236}">
                      <a16:creationId xmlns:a16="http://schemas.microsoft.com/office/drawing/2014/main" id="{57A35D59-4A96-2FFD-2CE8-801B5A46B008}"/>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41" name="楕円 540">
                  <a:extLst>
                    <a:ext uri="{FF2B5EF4-FFF2-40B4-BE49-F238E27FC236}">
                      <a16:creationId xmlns:a16="http://schemas.microsoft.com/office/drawing/2014/main" id="{AB34588E-AFDF-2295-2F03-769A9018E933}"/>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574" name="テキスト ボックス 573">
            <a:extLst>
              <a:ext uri="{FF2B5EF4-FFF2-40B4-BE49-F238E27FC236}">
                <a16:creationId xmlns:a16="http://schemas.microsoft.com/office/drawing/2014/main" id="{726DC314-D804-5E98-6457-BF18CE1B2F5A}"/>
              </a:ext>
            </a:extLst>
          </p:cNvPr>
          <p:cNvSpPr txBox="1"/>
          <p:nvPr/>
        </p:nvSpPr>
        <p:spPr>
          <a:xfrm>
            <a:off x="4206315" y="2036948"/>
            <a:ext cx="4966607"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↓厨房が翻弄されて調理不能に↓</a:t>
            </a:r>
            <a:endParaRPr lang="en-US" altLang="ja-JP" sz="2400" b="1" dirty="0">
              <a:latin typeface="Meiryo UI" panose="020B0604030504040204" pitchFamily="50" charset="-128"/>
              <a:ea typeface="Meiryo UI" panose="020B0604030504040204" pitchFamily="50" charset="-128"/>
            </a:endParaRPr>
          </a:p>
        </p:txBody>
      </p:sp>
      <p:grpSp>
        <p:nvGrpSpPr>
          <p:cNvPr id="578" name="グループ化 577">
            <a:extLst>
              <a:ext uri="{FF2B5EF4-FFF2-40B4-BE49-F238E27FC236}">
                <a16:creationId xmlns:a16="http://schemas.microsoft.com/office/drawing/2014/main" id="{B3012387-C763-CE17-6023-D8CAFBDC55F4}"/>
              </a:ext>
            </a:extLst>
          </p:cNvPr>
          <p:cNvGrpSpPr/>
          <p:nvPr/>
        </p:nvGrpSpPr>
        <p:grpSpPr>
          <a:xfrm>
            <a:off x="1716004" y="4622640"/>
            <a:ext cx="656495" cy="1186277"/>
            <a:chOff x="442633" y="3944679"/>
            <a:chExt cx="656495" cy="1186277"/>
          </a:xfrm>
        </p:grpSpPr>
        <p:grpSp>
          <p:nvGrpSpPr>
            <p:cNvPr id="579" name="グループ化 578">
              <a:extLst>
                <a:ext uri="{FF2B5EF4-FFF2-40B4-BE49-F238E27FC236}">
                  <a16:creationId xmlns:a16="http://schemas.microsoft.com/office/drawing/2014/main" id="{B3AAA2B5-82F3-AE33-EEC6-18029A34591D}"/>
                </a:ext>
              </a:extLst>
            </p:cNvPr>
            <p:cNvGrpSpPr/>
            <p:nvPr/>
          </p:nvGrpSpPr>
          <p:grpSpPr>
            <a:xfrm>
              <a:off x="484044" y="3944679"/>
              <a:ext cx="573672" cy="603273"/>
              <a:chOff x="442633" y="3857583"/>
              <a:chExt cx="656495" cy="690369"/>
            </a:xfrm>
          </p:grpSpPr>
          <p:sp>
            <p:nvSpPr>
              <p:cNvPr id="581" name="楕円 580">
                <a:extLst>
                  <a:ext uri="{FF2B5EF4-FFF2-40B4-BE49-F238E27FC236}">
                    <a16:creationId xmlns:a16="http://schemas.microsoft.com/office/drawing/2014/main" id="{9D4A53B5-F28B-365E-5EAA-D04E4CEB17EA}"/>
                  </a:ext>
                </a:extLst>
              </p:cNvPr>
              <p:cNvSpPr/>
              <p:nvPr/>
            </p:nvSpPr>
            <p:spPr>
              <a:xfrm>
                <a:off x="442633" y="3857583"/>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82" name="フリーフォーム: 図形 581">
                <a:extLst>
                  <a:ext uri="{FF2B5EF4-FFF2-40B4-BE49-F238E27FC236}">
                    <a16:creationId xmlns:a16="http://schemas.microsoft.com/office/drawing/2014/main" id="{B5F61E38-A303-FAD2-5CDB-F461106ECF0F}"/>
                  </a:ext>
                </a:extLst>
              </p:cNvPr>
              <p:cNvSpPr/>
              <p:nvPr/>
            </p:nvSpPr>
            <p:spPr>
              <a:xfrm>
                <a:off x="809158" y="4250398"/>
                <a:ext cx="285235" cy="13101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 name="csX0" fmla="*/ 225 w 593876"/>
                  <a:gd name="csY0" fmla="*/ 178418 h 343407"/>
                  <a:gd name="csX1" fmla="*/ 93094 w 593876"/>
                  <a:gd name="csY1" fmla="*/ 18874 h 343407"/>
                  <a:gd name="csX2" fmla="*/ 224063 w 593876"/>
                  <a:gd name="csY2" fmla="*/ 123649 h 343407"/>
                  <a:gd name="csX3" fmla="*/ 359794 w 593876"/>
                  <a:gd name="csY3" fmla="*/ 14112 h 343407"/>
                  <a:gd name="csX4" fmla="*/ 466950 w 593876"/>
                  <a:gd name="csY4" fmla="*/ 121268 h 343407"/>
                  <a:gd name="csX5" fmla="*/ 586013 w 593876"/>
                  <a:gd name="csY5" fmla="*/ 4587 h 343407"/>
                  <a:gd name="csX6" fmla="*/ 571725 w 593876"/>
                  <a:gd name="csY6" fmla="*/ 314149 h 343407"/>
                  <a:gd name="csX7" fmla="*/ 483619 w 593876"/>
                  <a:gd name="csY7" fmla="*/ 228424 h 343407"/>
                  <a:gd name="csX8" fmla="*/ 357413 w 593876"/>
                  <a:gd name="csY8" fmla="*/ 326056 h 343407"/>
                  <a:gd name="csX9" fmla="*/ 240731 w 593876"/>
                  <a:gd name="csY9" fmla="*/ 240331 h 343407"/>
                  <a:gd name="csX10" fmla="*/ 119288 w 593876"/>
                  <a:gd name="csY10" fmla="*/ 342724 h 343407"/>
                  <a:gd name="csX11" fmla="*/ 225 w 593876"/>
                  <a:gd name="csY11" fmla="*/ 178418 h 343407"/>
                  <a:gd name="csX0" fmla="*/ 225 w 586095"/>
                  <a:gd name="csY0" fmla="*/ 175482 h 340471"/>
                  <a:gd name="csX1" fmla="*/ 93094 w 586095"/>
                  <a:gd name="csY1" fmla="*/ 15938 h 340471"/>
                  <a:gd name="csX2" fmla="*/ 224063 w 586095"/>
                  <a:gd name="csY2" fmla="*/ 120713 h 340471"/>
                  <a:gd name="csX3" fmla="*/ 359794 w 586095"/>
                  <a:gd name="csY3" fmla="*/ 11176 h 340471"/>
                  <a:gd name="csX4" fmla="*/ 466950 w 586095"/>
                  <a:gd name="csY4" fmla="*/ 118332 h 340471"/>
                  <a:gd name="csX5" fmla="*/ 586013 w 586095"/>
                  <a:gd name="csY5" fmla="*/ 1651 h 340471"/>
                  <a:gd name="csX6" fmla="*/ 483619 w 586095"/>
                  <a:gd name="csY6" fmla="*/ 225488 h 340471"/>
                  <a:gd name="csX7" fmla="*/ 357413 w 586095"/>
                  <a:gd name="csY7" fmla="*/ 323120 h 340471"/>
                  <a:gd name="csX8" fmla="*/ 240731 w 586095"/>
                  <a:gd name="csY8" fmla="*/ 237395 h 340471"/>
                  <a:gd name="csX9" fmla="*/ 119288 w 586095"/>
                  <a:gd name="csY9" fmla="*/ 339788 h 340471"/>
                  <a:gd name="csX10" fmla="*/ 225 w 586095"/>
                  <a:gd name="csY10" fmla="*/ 175482 h 340471"/>
                  <a:gd name="csX0" fmla="*/ 225 w 492005"/>
                  <a:gd name="csY0" fmla="*/ 164307 h 329296"/>
                  <a:gd name="csX1" fmla="*/ 93094 w 492005"/>
                  <a:gd name="csY1" fmla="*/ 4763 h 329296"/>
                  <a:gd name="csX2" fmla="*/ 224063 w 492005"/>
                  <a:gd name="csY2" fmla="*/ 109538 h 329296"/>
                  <a:gd name="csX3" fmla="*/ 359794 w 492005"/>
                  <a:gd name="csY3" fmla="*/ 1 h 329296"/>
                  <a:gd name="csX4" fmla="*/ 466950 w 492005"/>
                  <a:gd name="csY4" fmla="*/ 107157 h 329296"/>
                  <a:gd name="csX5" fmla="*/ 483619 w 492005"/>
                  <a:gd name="csY5" fmla="*/ 214313 h 329296"/>
                  <a:gd name="csX6" fmla="*/ 357413 w 492005"/>
                  <a:gd name="csY6" fmla="*/ 311945 h 329296"/>
                  <a:gd name="csX7" fmla="*/ 240731 w 492005"/>
                  <a:gd name="csY7" fmla="*/ 226220 h 329296"/>
                  <a:gd name="csX8" fmla="*/ 119288 w 492005"/>
                  <a:gd name="csY8" fmla="*/ 328613 h 329296"/>
                  <a:gd name="csX9" fmla="*/ 225 w 492005"/>
                  <a:gd name="csY9" fmla="*/ 164307 h 329296"/>
                  <a:gd name="csX0" fmla="*/ 225 w 476431"/>
                  <a:gd name="csY0" fmla="*/ 164307 h 329296"/>
                  <a:gd name="csX1" fmla="*/ 93094 w 476431"/>
                  <a:gd name="csY1" fmla="*/ 4763 h 329296"/>
                  <a:gd name="csX2" fmla="*/ 224063 w 476431"/>
                  <a:gd name="csY2" fmla="*/ 109538 h 329296"/>
                  <a:gd name="csX3" fmla="*/ 359794 w 476431"/>
                  <a:gd name="csY3" fmla="*/ 1 h 329296"/>
                  <a:gd name="csX4" fmla="*/ 466950 w 476431"/>
                  <a:gd name="csY4" fmla="*/ 107157 h 329296"/>
                  <a:gd name="csX5" fmla="*/ 458718 w 476431"/>
                  <a:gd name="csY5" fmla="*/ 251585 h 329296"/>
                  <a:gd name="csX6" fmla="*/ 357413 w 476431"/>
                  <a:gd name="csY6" fmla="*/ 311945 h 329296"/>
                  <a:gd name="csX7" fmla="*/ 240731 w 476431"/>
                  <a:gd name="csY7" fmla="*/ 226220 h 329296"/>
                  <a:gd name="csX8" fmla="*/ 119288 w 476431"/>
                  <a:gd name="csY8" fmla="*/ 328613 h 329296"/>
                  <a:gd name="csX9" fmla="*/ 225 w 476431"/>
                  <a:gd name="csY9" fmla="*/ 164307 h 329296"/>
                  <a:gd name="csX0" fmla="*/ 225 w 458720"/>
                  <a:gd name="csY0" fmla="*/ 167140 h 332129"/>
                  <a:gd name="csX1" fmla="*/ 93094 w 458720"/>
                  <a:gd name="csY1" fmla="*/ 7596 h 332129"/>
                  <a:gd name="csX2" fmla="*/ 224063 w 458720"/>
                  <a:gd name="csY2" fmla="*/ 112371 h 332129"/>
                  <a:gd name="csX3" fmla="*/ 359794 w 458720"/>
                  <a:gd name="csY3" fmla="*/ 2834 h 332129"/>
                  <a:gd name="csX4" fmla="*/ 458718 w 458720"/>
                  <a:gd name="csY4" fmla="*/ 254418 h 332129"/>
                  <a:gd name="csX5" fmla="*/ 357413 w 458720"/>
                  <a:gd name="csY5" fmla="*/ 314778 h 332129"/>
                  <a:gd name="csX6" fmla="*/ 240731 w 458720"/>
                  <a:gd name="csY6" fmla="*/ 229053 h 332129"/>
                  <a:gd name="csX7" fmla="*/ 119288 w 458720"/>
                  <a:gd name="csY7" fmla="*/ 331446 h 332129"/>
                  <a:gd name="csX8" fmla="*/ 225 w 458720"/>
                  <a:gd name="csY8" fmla="*/ 167140 h 332129"/>
                  <a:gd name="csX0" fmla="*/ 225 w 460259"/>
                  <a:gd name="csY0" fmla="*/ 181828 h 346817"/>
                  <a:gd name="csX1" fmla="*/ 93094 w 460259"/>
                  <a:gd name="csY1" fmla="*/ 22284 h 346817"/>
                  <a:gd name="csX2" fmla="*/ 224063 w 460259"/>
                  <a:gd name="csY2" fmla="*/ 127059 h 346817"/>
                  <a:gd name="csX3" fmla="*/ 404619 w 460259"/>
                  <a:gd name="csY3" fmla="*/ 2614 h 346817"/>
                  <a:gd name="csX4" fmla="*/ 458718 w 460259"/>
                  <a:gd name="csY4" fmla="*/ 269106 h 346817"/>
                  <a:gd name="csX5" fmla="*/ 357413 w 460259"/>
                  <a:gd name="csY5" fmla="*/ 329466 h 346817"/>
                  <a:gd name="csX6" fmla="*/ 240731 w 460259"/>
                  <a:gd name="csY6" fmla="*/ 243741 h 346817"/>
                  <a:gd name="csX7" fmla="*/ 119288 w 460259"/>
                  <a:gd name="csY7" fmla="*/ 346134 h 346817"/>
                  <a:gd name="csX8" fmla="*/ 225 w 460259"/>
                  <a:gd name="csY8" fmla="*/ 181828 h 346817"/>
                  <a:gd name="csX0" fmla="*/ 225 w 469899"/>
                  <a:gd name="csY0" fmla="*/ 180936 h 345925"/>
                  <a:gd name="csX1" fmla="*/ 93094 w 469899"/>
                  <a:gd name="csY1" fmla="*/ 21392 h 345925"/>
                  <a:gd name="csX2" fmla="*/ 224063 w 469899"/>
                  <a:gd name="csY2" fmla="*/ 126167 h 345925"/>
                  <a:gd name="csX3" fmla="*/ 404619 w 469899"/>
                  <a:gd name="csY3" fmla="*/ 1722 h 345925"/>
                  <a:gd name="csX4" fmla="*/ 468678 w 469899"/>
                  <a:gd name="csY4" fmla="*/ 238398 h 345925"/>
                  <a:gd name="csX5" fmla="*/ 357413 w 469899"/>
                  <a:gd name="csY5" fmla="*/ 328574 h 345925"/>
                  <a:gd name="csX6" fmla="*/ 240731 w 469899"/>
                  <a:gd name="csY6" fmla="*/ 242849 h 345925"/>
                  <a:gd name="csX7" fmla="*/ 119288 w 469899"/>
                  <a:gd name="csY7" fmla="*/ 345242 h 345925"/>
                  <a:gd name="csX8" fmla="*/ 225 w 469899"/>
                  <a:gd name="csY8" fmla="*/ 180936 h 345925"/>
                  <a:gd name="csX0" fmla="*/ 225 w 495613"/>
                  <a:gd name="csY0" fmla="*/ 166180 h 331169"/>
                  <a:gd name="csX1" fmla="*/ 93094 w 495613"/>
                  <a:gd name="csY1" fmla="*/ 6636 h 331169"/>
                  <a:gd name="csX2" fmla="*/ 224063 w 495613"/>
                  <a:gd name="csY2" fmla="*/ 111411 h 331169"/>
                  <a:gd name="csX3" fmla="*/ 474346 w 495613"/>
                  <a:gd name="csY3" fmla="*/ 1876 h 331169"/>
                  <a:gd name="csX4" fmla="*/ 468678 w 495613"/>
                  <a:gd name="csY4" fmla="*/ 223642 h 331169"/>
                  <a:gd name="csX5" fmla="*/ 357413 w 495613"/>
                  <a:gd name="csY5" fmla="*/ 313818 h 331169"/>
                  <a:gd name="csX6" fmla="*/ 240731 w 495613"/>
                  <a:gd name="csY6" fmla="*/ 228093 h 331169"/>
                  <a:gd name="csX7" fmla="*/ 119288 w 495613"/>
                  <a:gd name="csY7" fmla="*/ 330486 h 331169"/>
                  <a:gd name="csX8" fmla="*/ 225 w 495613"/>
                  <a:gd name="csY8" fmla="*/ 166180 h 331169"/>
                  <a:gd name="csX0" fmla="*/ 225 w 485747"/>
                  <a:gd name="csY0" fmla="*/ 173552 h 338541"/>
                  <a:gd name="csX1" fmla="*/ 93094 w 485747"/>
                  <a:gd name="csY1" fmla="*/ 14008 h 338541"/>
                  <a:gd name="csX2" fmla="*/ 224063 w 485747"/>
                  <a:gd name="csY2" fmla="*/ 118783 h 338541"/>
                  <a:gd name="csX3" fmla="*/ 459404 w 485747"/>
                  <a:gd name="csY3" fmla="*/ 1794 h 338541"/>
                  <a:gd name="csX4" fmla="*/ 468678 w 485747"/>
                  <a:gd name="csY4" fmla="*/ 231014 h 338541"/>
                  <a:gd name="csX5" fmla="*/ 357413 w 485747"/>
                  <a:gd name="csY5" fmla="*/ 321190 h 338541"/>
                  <a:gd name="csX6" fmla="*/ 240731 w 485747"/>
                  <a:gd name="csY6" fmla="*/ 235465 h 338541"/>
                  <a:gd name="csX7" fmla="*/ 119288 w 485747"/>
                  <a:gd name="csY7" fmla="*/ 337858 h 338541"/>
                  <a:gd name="csX8" fmla="*/ 225 w 485747"/>
                  <a:gd name="csY8" fmla="*/ 173552 h 338541"/>
                  <a:gd name="csX0" fmla="*/ 225 w 475306"/>
                  <a:gd name="csY0" fmla="*/ 209977 h 374966"/>
                  <a:gd name="csX1" fmla="*/ 93094 w 475306"/>
                  <a:gd name="csY1" fmla="*/ 50433 h 374966"/>
                  <a:gd name="csX2" fmla="*/ 224063 w 475306"/>
                  <a:gd name="csY2" fmla="*/ 155208 h 374966"/>
                  <a:gd name="csX3" fmla="*/ 459404 w 475306"/>
                  <a:gd name="csY3" fmla="*/ 38219 h 374966"/>
                  <a:gd name="csX4" fmla="*/ 468678 w 475306"/>
                  <a:gd name="csY4" fmla="*/ 267439 h 374966"/>
                  <a:gd name="csX5" fmla="*/ 357413 w 475306"/>
                  <a:gd name="csY5" fmla="*/ 357615 h 374966"/>
                  <a:gd name="csX6" fmla="*/ 240731 w 475306"/>
                  <a:gd name="csY6" fmla="*/ 271890 h 374966"/>
                  <a:gd name="csX7" fmla="*/ 119288 w 475306"/>
                  <a:gd name="csY7" fmla="*/ 374283 h 374966"/>
                  <a:gd name="csX8" fmla="*/ 225 w 475306"/>
                  <a:gd name="csY8" fmla="*/ 209977 h 374966"/>
                  <a:gd name="csX0" fmla="*/ 225 w 496063"/>
                  <a:gd name="csY0" fmla="*/ 196563 h 361552"/>
                  <a:gd name="csX1" fmla="*/ 93094 w 496063"/>
                  <a:gd name="csY1" fmla="*/ 37019 h 361552"/>
                  <a:gd name="csX2" fmla="*/ 224063 w 496063"/>
                  <a:gd name="csY2" fmla="*/ 141794 h 361552"/>
                  <a:gd name="csX3" fmla="*/ 494268 w 496063"/>
                  <a:gd name="csY3" fmla="*/ 39711 h 361552"/>
                  <a:gd name="csX4" fmla="*/ 468678 w 496063"/>
                  <a:gd name="csY4" fmla="*/ 254025 h 361552"/>
                  <a:gd name="csX5" fmla="*/ 357413 w 496063"/>
                  <a:gd name="csY5" fmla="*/ 344201 h 361552"/>
                  <a:gd name="csX6" fmla="*/ 240731 w 496063"/>
                  <a:gd name="csY6" fmla="*/ 258476 h 361552"/>
                  <a:gd name="csX7" fmla="*/ 119288 w 496063"/>
                  <a:gd name="csY7" fmla="*/ 360869 h 361552"/>
                  <a:gd name="csX8" fmla="*/ 225 w 496063"/>
                  <a:gd name="csY8" fmla="*/ 196563 h 3615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496063" h="361552">
                    <a:moveTo>
                      <a:pt x="225" y="196563"/>
                    </a:moveTo>
                    <a:cubicBezTo>
                      <a:pt x="-4141" y="142588"/>
                      <a:pt x="55788" y="46147"/>
                      <a:pt x="93094" y="37019"/>
                    </a:cubicBezTo>
                    <a:cubicBezTo>
                      <a:pt x="130400" y="27891"/>
                      <a:pt x="157201" y="141345"/>
                      <a:pt x="224063" y="141794"/>
                    </a:cubicBezTo>
                    <a:cubicBezTo>
                      <a:pt x="290925" y="142243"/>
                      <a:pt x="488364" y="-90805"/>
                      <a:pt x="494268" y="39711"/>
                    </a:cubicBezTo>
                    <a:cubicBezTo>
                      <a:pt x="500172" y="170227"/>
                      <a:pt x="491487" y="203277"/>
                      <a:pt x="468678" y="254025"/>
                    </a:cubicBezTo>
                    <a:cubicBezTo>
                      <a:pt x="445869" y="304773"/>
                      <a:pt x="395404" y="343459"/>
                      <a:pt x="357413" y="344201"/>
                    </a:cubicBezTo>
                    <a:cubicBezTo>
                      <a:pt x="319422" y="344943"/>
                      <a:pt x="280418" y="255698"/>
                      <a:pt x="240731" y="258476"/>
                    </a:cubicBezTo>
                    <a:cubicBezTo>
                      <a:pt x="201044" y="261254"/>
                      <a:pt x="157785" y="371188"/>
                      <a:pt x="119288" y="360869"/>
                    </a:cubicBezTo>
                    <a:cubicBezTo>
                      <a:pt x="80791" y="350550"/>
                      <a:pt x="4591" y="250538"/>
                      <a:pt x="225" y="196563"/>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83" name="直角三角形 582">
                <a:extLst>
                  <a:ext uri="{FF2B5EF4-FFF2-40B4-BE49-F238E27FC236}">
                    <a16:creationId xmlns:a16="http://schemas.microsoft.com/office/drawing/2014/main" id="{55D9EE39-3CF0-7AD6-F15F-10C3A31AB636}"/>
                  </a:ext>
                </a:extLst>
              </p:cNvPr>
              <p:cNvSpPr/>
              <p:nvPr/>
            </p:nvSpPr>
            <p:spPr>
              <a:xfrm>
                <a:off x="860953" y="3961885"/>
                <a:ext cx="132651" cy="229337"/>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580" name="楕円 579">
              <a:extLst>
                <a:ext uri="{FF2B5EF4-FFF2-40B4-BE49-F238E27FC236}">
                  <a16:creationId xmlns:a16="http://schemas.microsoft.com/office/drawing/2014/main" id="{D4AE7FBC-0907-F0DC-029C-B040312C8ACD}"/>
                </a:ext>
              </a:extLst>
            </p:cNvPr>
            <p:cNvSpPr/>
            <p:nvPr/>
          </p:nvSpPr>
          <p:spPr>
            <a:xfrm>
              <a:off x="442633" y="4440587"/>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590" name="グループ化 589">
            <a:extLst>
              <a:ext uri="{FF2B5EF4-FFF2-40B4-BE49-F238E27FC236}">
                <a16:creationId xmlns:a16="http://schemas.microsoft.com/office/drawing/2014/main" id="{27B64E74-B173-250A-C265-6EB40FD06BA9}"/>
              </a:ext>
            </a:extLst>
          </p:cNvPr>
          <p:cNvGrpSpPr/>
          <p:nvPr/>
        </p:nvGrpSpPr>
        <p:grpSpPr>
          <a:xfrm>
            <a:off x="3375488" y="4622640"/>
            <a:ext cx="656495" cy="1186277"/>
            <a:chOff x="442633" y="3944679"/>
            <a:chExt cx="656495" cy="1186277"/>
          </a:xfrm>
        </p:grpSpPr>
        <p:grpSp>
          <p:nvGrpSpPr>
            <p:cNvPr id="591" name="グループ化 590">
              <a:extLst>
                <a:ext uri="{FF2B5EF4-FFF2-40B4-BE49-F238E27FC236}">
                  <a16:creationId xmlns:a16="http://schemas.microsoft.com/office/drawing/2014/main" id="{A0A460FC-D707-4727-FB4B-7D75E3B30B64}"/>
                </a:ext>
              </a:extLst>
            </p:cNvPr>
            <p:cNvGrpSpPr/>
            <p:nvPr/>
          </p:nvGrpSpPr>
          <p:grpSpPr>
            <a:xfrm>
              <a:off x="484044" y="3944679"/>
              <a:ext cx="573672" cy="603273"/>
              <a:chOff x="442633" y="3857583"/>
              <a:chExt cx="656495" cy="690369"/>
            </a:xfrm>
          </p:grpSpPr>
          <p:sp>
            <p:nvSpPr>
              <p:cNvPr id="593" name="楕円 592">
                <a:extLst>
                  <a:ext uri="{FF2B5EF4-FFF2-40B4-BE49-F238E27FC236}">
                    <a16:creationId xmlns:a16="http://schemas.microsoft.com/office/drawing/2014/main" id="{B88E0F21-5EBF-415E-A327-933E34D673CB}"/>
                  </a:ext>
                </a:extLst>
              </p:cNvPr>
              <p:cNvSpPr/>
              <p:nvPr/>
            </p:nvSpPr>
            <p:spPr>
              <a:xfrm>
                <a:off x="442633" y="3857583"/>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94" name="フリーフォーム: 図形 593">
                <a:extLst>
                  <a:ext uri="{FF2B5EF4-FFF2-40B4-BE49-F238E27FC236}">
                    <a16:creationId xmlns:a16="http://schemas.microsoft.com/office/drawing/2014/main" id="{BD2C34FF-6932-3EB8-0E33-AF55DC4EAC75}"/>
                  </a:ext>
                </a:extLst>
              </p:cNvPr>
              <p:cNvSpPr/>
              <p:nvPr/>
            </p:nvSpPr>
            <p:spPr>
              <a:xfrm>
                <a:off x="809158" y="4250398"/>
                <a:ext cx="285235" cy="13101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 name="csX0" fmla="*/ 225 w 593876"/>
                  <a:gd name="csY0" fmla="*/ 178418 h 343407"/>
                  <a:gd name="csX1" fmla="*/ 93094 w 593876"/>
                  <a:gd name="csY1" fmla="*/ 18874 h 343407"/>
                  <a:gd name="csX2" fmla="*/ 224063 w 593876"/>
                  <a:gd name="csY2" fmla="*/ 123649 h 343407"/>
                  <a:gd name="csX3" fmla="*/ 359794 w 593876"/>
                  <a:gd name="csY3" fmla="*/ 14112 h 343407"/>
                  <a:gd name="csX4" fmla="*/ 466950 w 593876"/>
                  <a:gd name="csY4" fmla="*/ 121268 h 343407"/>
                  <a:gd name="csX5" fmla="*/ 586013 w 593876"/>
                  <a:gd name="csY5" fmla="*/ 4587 h 343407"/>
                  <a:gd name="csX6" fmla="*/ 571725 w 593876"/>
                  <a:gd name="csY6" fmla="*/ 314149 h 343407"/>
                  <a:gd name="csX7" fmla="*/ 483619 w 593876"/>
                  <a:gd name="csY7" fmla="*/ 228424 h 343407"/>
                  <a:gd name="csX8" fmla="*/ 357413 w 593876"/>
                  <a:gd name="csY8" fmla="*/ 326056 h 343407"/>
                  <a:gd name="csX9" fmla="*/ 240731 w 593876"/>
                  <a:gd name="csY9" fmla="*/ 240331 h 343407"/>
                  <a:gd name="csX10" fmla="*/ 119288 w 593876"/>
                  <a:gd name="csY10" fmla="*/ 342724 h 343407"/>
                  <a:gd name="csX11" fmla="*/ 225 w 593876"/>
                  <a:gd name="csY11" fmla="*/ 178418 h 343407"/>
                  <a:gd name="csX0" fmla="*/ 225 w 586095"/>
                  <a:gd name="csY0" fmla="*/ 175482 h 340471"/>
                  <a:gd name="csX1" fmla="*/ 93094 w 586095"/>
                  <a:gd name="csY1" fmla="*/ 15938 h 340471"/>
                  <a:gd name="csX2" fmla="*/ 224063 w 586095"/>
                  <a:gd name="csY2" fmla="*/ 120713 h 340471"/>
                  <a:gd name="csX3" fmla="*/ 359794 w 586095"/>
                  <a:gd name="csY3" fmla="*/ 11176 h 340471"/>
                  <a:gd name="csX4" fmla="*/ 466950 w 586095"/>
                  <a:gd name="csY4" fmla="*/ 118332 h 340471"/>
                  <a:gd name="csX5" fmla="*/ 586013 w 586095"/>
                  <a:gd name="csY5" fmla="*/ 1651 h 340471"/>
                  <a:gd name="csX6" fmla="*/ 483619 w 586095"/>
                  <a:gd name="csY6" fmla="*/ 225488 h 340471"/>
                  <a:gd name="csX7" fmla="*/ 357413 w 586095"/>
                  <a:gd name="csY7" fmla="*/ 323120 h 340471"/>
                  <a:gd name="csX8" fmla="*/ 240731 w 586095"/>
                  <a:gd name="csY8" fmla="*/ 237395 h 340471"/>
                  <a:gd name="csX9" fmla="*/ 119288 w 586095"/>
                  <a:gd name="csY9" fmla="*/ 339788 h 340471"/>
                  <a:gd name="csX10" fmla="*/ 225 w 586095"/>
                  <a:gd name="csY10" fmla="*/ 175482 h 340471"/>
                  <a:gd name="csX0" fmla="*/ 225 w 492005"/>
                  <a:gd name="csY0" fmla="*/ 164307 h 329296"/>
                  <a:gd name="csX1" fmla="*/ 93094 w 492005"/>
                  <a:gd name="csY1" fmla="*/ 4763 h 329296"/>
                  <a:gd name="csX2" fmla="*/ 224063 w 492005"/>
                  <a:gd name="csY2" fmla="*/ 109538 h 329296"/>
                  <a:gd name="csX3" fmla="*/ 359794 w 492005"/>
                  <a:gd name="csY3" fmla="*/ 1 h 329296"/>
                  <a:gd name="csX4" fmla="*/ 466950 w 492005"/>
                  <a:gd name="csY4" fmla="*/ 107157 h 329296"/>
                  <a:gd name="csX5" fmla="*/ 483619 w 492005"/>
                  <a:gd name="csY5" fmla="*/ 214313 h 329296"/>
                  <a:gd name="csX6" fmla="*/ 357413 w 492005"/>
                  <a:gd name="csY6" fmla="*/ 311945 h 329296"/>
                  <a:gd name="csX7" fmla="*/ 240731 w 492005"/>
                  <a:gd name="csY7" fmla="*/ 226220 h 329296"/>
                  <a:gd name="csX8" fmla="*/ 119288 w 492005"/>
                  <a:gd name="csY8" fmla="*/ 328613 h 329296"/>
                  <a:gd name="csX9" fmla="*/ 225 w 492005"/>
                  <a:gd name="csY9" fmla="*/ 164307 h 329296"/>
                  <a:gd name="csX0" fmla="*/ 225 w 476431"/>
                  <a:gd name="csY0" fmla="*/ 164307 h 329296"/>
                  <a:gd name="csX1" fmla="*/ 93094 w 476431"/>
                  <a:gd name="csY1" fmla="*/ 4763 h 329296"/>
                  <a:gd name="csX2" fmla="*/ 224063 w 476431"/>
                  <a:gd name="csY2" fmla="*/ 109538 h 329296"/>
                  <a:gd name="csX3" fmla="*/ 359794 w 476431"/>
                  <a:gd name="csY3" fmla="*/ 1 h 329296"/>
                  <a:gd name="csX4" fmla="*/ 466950 w 476431"/>
                  <a:gd name="csY4" fmla="*/ 107157 h 329296"/>
                  <a:gd name="csX5" fmla="*/ 458718 w 476431"/>
                  <a:gd name="csY5" fmla="*/ 251585 h 329296"/>
                  <a:gd name="csX6" fmla="*/ 357413 w 476431"/>
                  <a:gd name="csY6" fmla="*/ 311945 h 329296"/>
                  <a:gd name="csX7" fmla="*/ 240731 w 476431"/>
                  <a:gd name="csY7" fmla="*/ 226220 h 329296"/>
                  <a:gd name="csX8" fmla="*/ 119288 w 476431"/>
                  <a:gd name="csY8" fmla="*/ 328613 h 329296"/>
                  <a:gd name="csX9" fmla="*/ 225 w 476431"/>
                  <a:gd name="csY9" fmla="*/ 164307 h 329296"/>
                  <a:gd name="csX0" fmla="*/ 225 w 458720"/>
                  <a:gd name="csY0" fmla="*/ 167140 h 332129"/>
                  <a:gd name="csX1" fmla="*/ 93094 w 458720"/>
                  <a:gd name="csY1" fmla="*/ 7596 h 332129"/>
                  <a:gd name="csX2" fmla="*/ 224063 w 458720"/>
                  <a:gd name="csY2" fmla="*/ 112371 h 332129"/>
                  <a:gd name="csX3" fmla="*/ 359794 w 458720"/>
                  <a:gd name="csY3" fmla="*/ 2834 h 332129"/>
                  <a:gd name="csX4" fmla="*/ 458718 w 458720"/>
                  <a:gd name="csY4" fmla="*/ 254418 h 332129"/>
                  <a:gd name="csX5" fmla="*/ 357413 w 458720"/>
                  <a:gd name="csY5" fmla="*/ 314778 h 332129"/>
                  <a:gd name="csX6" fmla="*/ 240731 w 458720"/>
                  <a:gd name="csY6" fmla="*/ 229053 h 332129"/>
                  <a:gd name="csX7" fmla="*/ 119288 w 458720"/>
                  <a:gd name="csY7" fmla="*/ 331446 h 332129"/>
                  <a:gd name="csX8" fmla="*/ 225 w 458720"/>
                  <a:gd name="csY8" fmla="*/ 167140 h 332129"/>
                  <a:gd name="csX0" fmla="*/ 225 w 460259"/>
                  <a:gd name="csY0" fmla="*/ 181828 h 346817"/>
                  <a:gd name="csX1" fmla="*/ 93094 w 460259"/>
                  <a:gd name="csY1" fmla="*/ 22284 h 346817"/>
                  <a:gd name="csX2" fmla="*/ 224063 w 460259"/>
                  <a:gd name="csY2" fmla="*/ 127059 h 346817"/>
                  <a:gd name="csX3" fmla="*/ 404619 w 460259"/>
                  <a:gd name="csY3" fmla="*/ 2614 h 346817"/>
                  <a:gd name="csX4" fmla="*/ 458718 w 460259"/>
                  <a:gd name="csY4" fmla="*/ 269106 h 346817"/>
                  <a:gd name="csX5" fmla="*/ 357413 w 460259"/>
                  <a:gd name="csY5" fmla="*/ 329466 h 346817"/>
                  <a:gd name="csX6" fmla="*/ 240731 w 460259"/>
                  <a:gd name="csY6" fmla="*/ 243741 h 346817"/>
                  <a:gd name="csX7" fmla="*/ 119288 w 460259"/>
                  <a:gd name="csY7" fmla="*/ 346134 h 346817"/>
                  <a:gd name="csX8" fmla="*/ 225 w 460259"/>
                  <a:gd name="csY8" fmla="*/ 181828 h 346817"/>
                  <a:gd name="csX0" fmla="*/ 225 w 469899"/>
                  <a:gd name="csY0" fmla="*/ 180936 h 345925"/>
                  <a:gd name="csX1" fmla="*/ 93094 w 469899"/>
                  <a:gd name="csY1" fmla="*/ 21392 h 345925"/>
                  <a:gd name="csX2" fmla="*/ 224063 w 469899"/>
                  <a:gd name="csY2" fmla="*/ 126167 h 345925"/>
                  <a:gd name="csX3" fmla="*/ 404619 w 469899"/>
                  <a:gd name="csY3" fmla="*/ 1722 h 345925"/>
                  <a:gd name="csX4" fmla="*/ 468678 w 469899"/>
                  <a:gd name="csY4" fmla="*/ 238398 h 345925"/>
                  <a:gd name="csX5" fmla="*/ 357413 w 469899"/>
                  <a:gd name="csY5" fmla="*/ 328574 h 345925"/>
                  <a:gd name="csX6" fmla="*/ 240731 w 469899"/>
                  <a:gd name="csY6" fmla="*/ 242849 h 345925"/>
                  <a:gd name="csX7" fmla="*/ 119288 w 469899"/>
                  <a:gd name="csY7" fmla="*/ 345242 h 345925"/>
                  <a:gd name="csX8" fmla="*/ 225 w 469899"/>
                  <a:gd name="csY8" fmla="*/ 180936 h 345925"/>
                  <a:gd name="csX0" fmla="*/ 225 w 495613"/>
                  <a:gd name="csY0" fmla="*/ 166180 h 331169"/>
                  <a:gd name="csX1" fmla="*/ 93094 w 495613"/>
                  <a:gd name="csY1" fmla="*/ 6636 h 331169"/>
                  <a:gd name="csX2" fmla="*/ 224063 w 495613"/>
                  <a:gd name="csY2" fmla="*/ 111411 h 331169"/>
                  <a:gd name="csX3" fmla="*/ 474346 w 495613"/>
                  <a:gd name="csY3" fmla="*/ 1876 h 331169"/>
                  <a:gd name="csX4" fmla="*/ 468678 w 495613"/>
                  <a:gd name="csY4" fmla="*/ 223642 h 331169"/>
                  <a:gd name="csX5" fmla="*/ 357413 w 495613"/>
                  <a:gd name="csY5" fmla="*/ 313818 h 331169"/>
                  <a:gd name="csX6" fmla="*/ 240731 w 495613"/>
                  <a:gd name="csY6" fmla="*/ 228093 h 331169"/>
                  <a:gd name="csX7" fmla="*/ 119288 w 495613"/>
                  <a:gd name="csY7" fmla="*/ 330486 h 331169"/>
                  <a:gd name="csX8" fmla="*/ 225 w 495613"/>
                  <a:gd name="csY8" fmla="*/ 166180 h 331169"/>
                  <a:gd name="csX0" fmla="*/ 225 w 485747"/>
                  <a:gd name="csY0" fmla="*/ 173552 h 338541"/>
                  <a:gd name="csX1" fmla="*/ 93094 w 485747"/>
                  <a:gd name="csY1" fmla="*/ 14008 h 338541"/>
                  <a:gd name="csX2" fmla="*/ 224063 w 485747"/>
                  <a:gd name="csY2" fmla="*/ 118783 h 338541"/>
                  <a:gd name="csX3" fmla="*/ 459404 w 485747"/>
                  <a:gd name="csY3" fmla="*/ 1794 h 338541"/>
                  <a:gd name="csX4" fmla="*/ 468678 w 485747"/>
                  <a:gd name="csY4" fmla="*/ 231014 h 338541"/>
                  <a:gd name="csX5" fmla="*/ 357413 w 485747"/>
                  <a:gd name="csY5" fmla="*/ 321190 h 338541"/>
                  <a:gd name="csX6" fmla="*/ 240731 w 485747"/>
                  <a:gd name="csY6" fmla="*/ 235465 h 338541"/>
                  <a:gd name="csX7" fmla="*/ 119288 w 485747"/>
                  <a:gd name="csY7" fmla="*/ 337858 h 338541"/>
                  <a:gd name="csX8" fmla="*/ 225 w 485747"/>
                  <a:gd name="csY8" fmla="*/ 173552 h 338541"/>
                  <a:gd name="csX0" fmla="*/ 225 w 475306"/>
                  <a:gd name="csY0" fmla="*/ 209977 h 374966"/>
                  <a:gd name="csX1" fmla="*/ 93094 w 475306"/>
                  <a:gd name="csY1" fmla="*/ 50433 h 374966"/>
                  <a:gd name="csX2" fmla="*/ 224063 w 475306"/>
                  <a:gd name="csY2" fmla="*/ 155208 h 374966"/>
                  <a:gd name="csX3" fmla="*/ 459404 w 475306"/>
                  <a:gd name="csY3" fmla="*/ 38219 h 374966"/>
                  <a:gd name="csX4" fmla="*/ 468678 w 475306"/>
                  <a:gd name="csY4" fmla="*/ 267439 h 374966"/>
                  <a:gd name="csX5" fmla="*/ 357413 w 475306"/>
                  <a:gd name="csY5" fmla="*/ 357615 h 374966"/>
                  <a:gd name="csX6" fmla="*/ 240731 w 475306"/>
                  <a:gd name="csY6" fmla="*/ 271890 h 374966"/>
                  <a:gd name="csX7" fmla="*/ 119288 w 475306"/>
                  <a:gd name="csY7" fmla="*/ 374283 h 374966"/>
                  <a:gd name="csX8" fmla="*/ 225 w 475306"/>
                  <a:gd name="csY8" fmla="*/ 209977 h 374966"/>
                  <a:gd name="csX0" fmla="*/ 225 w 496063"/>
                  <a:gd name="csY0" fmla="*/ 196563 h 361552"/>
                  <a:gd name="csX1" fmla="*/ 93094 w 496063"/>
                  <a:gd name="csY1" fmla="*/ 37019 h 361552"/>
                  <a:gd name="csX2" fmla="*/ 224063 w 496063"/>
                  <a:gd name="csY2" fmla="*/ 141794 h 361552"/>
                  <a:gd name="csX3" fmla="*/ 494268 w 496063"/>
                  <a:gd name="csY3" fmla="*/ 39711 h 361552"/>
                  <a:gd name="csX4" fmla="*/ 468678 w 496063"/>
                  <a:gd name="csY4" fmla="*/ 254025 h 361552"/>
                  <a:gd name="csX5" fmla="*/ 357413 w 496063"/>
                  <a:gd name="csY5" fmla="*/ 344201 h 361552"/>
                  <a:gd name="csX6" fmla="*/ 240731 w 496063"/>
                  <a:gd name="csY6" fmla="*/ 258476 h 361552"/>
                  <a:gd name="csX7" fmla="*/ 119288 w 496063"/>
                  <a:gd name="csY7" fmla="*/ 360869 h 361552"/>
                  <a:gd name="csX8" fmla="*/ 225 w 496063"/>
                  <a:gd name="csY8" fmla="*/ 196563 h 3615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496063" h="361552">
                    <a:moveTo>
                      <a:pt x="225" y="196563"/>
                    </a:moveTo>
                    <a:cubicBezTo>
                      <a:pt x="-4141" y="142588"/>
                      <a:pt x="55788" y="46147"/>
                      <a:pt x="93094" y="37019"/>
                    </a:cubicBezTo>
                    <a:cubicBezTo>
                      <a:pt x="130400" y="27891"/>
                      <a:pt x="157201" y="141345"/>
                      <a:pt x="224063" y="141794"/>
                    </a:cubicBezTo>
                    <a:cubicBezTo>
                      <a:pt x="290925" y="142243"/>
                      <a:pt x="488364" y="-90805"/>
                      <a:pt x="494268" y="39711"/>
                    </a:cubicBezTo>
                    <a:cubicBezTo>
                      <a:pt x="500172" y="170227"/>
                      <a:pt x="491487" y="203277"/>
                      <a:pt x="468678" y="254025"/>
                    </a:cubicBezTo>
                    <a:cubicBezTo>
                      <a:pt x="445869" y="304773"/>
                      <a:pt x="395404" y="343459"/>
                      <a:pt x="357413" y="344201"/>
                    </a:cubicBezTo>
                    <a:cubicBezTo>
                      <a:pt x="319422" y="344943"/>
                      <a:pt x="280418" y="255698"/>
                      <a:pt x="240731" y="258476"/>
                    </a:cubicBezTo>
                    <a:cubicBezTo>
                      <a:pt x="201044" y="261254"/>
                      <a:pt x="157785" y="371188"/>
                      <a:pt x="119288" y="360869"/>
                    </a:cubicBezTo>
                    <a:cubicBezTo>
                      <a:pt x="80791" y="350550"/>
                      <a:pt x="4591" y="250538"/>
                      <a:pt x="225" y="196563"/>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95" name="直角三角形 594">
                <a:extLst>
                  <a:ext uri="{FF2B5EF4-FFF2-40B4-BE49-F238E27FC236}">
                    <a16:creationId xmlns:a16="http://schemas.microsoft.com/office/drawing/2014/main" id="{3D704675-8CD2-6A4F-024E-53D13A9F88F1}"/>
                  </a:ext>
                </a:extLst>
              </p:cNvPr>
              <p:cNvSpPr/>
              <p:nvPr/>
            </p:nvSpPr>
            <p:spPr>
              <a:xfrm>
                <a:off x="860953" y="3961885"/>
                <a:ext cx="132651" cy="229337"/>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592" name="楕円 591">
              <a:extLst>
                <a:ext uri="{FF2B5EF4-FFF2-40B4-BE49-F238E27FC236}">
                  <a16:creationId xmlns:a16="http://schemas.microsoft.com/office/drawing/2014/main" id="{27514106-9A9E-8B04-A2D3-43DA7A62F2F7}"/>
                </a:ext>
              </a:extLst>
            </p:cNvPr>
            <p:cNvSpPr/>
            <p:nvPr/>
          </p:nvSpPr>
          <p:spPr>
            <a:xfrm>
              <a:off x="442633" y="4440587"/>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602" name="グループ化 601">
            <a:extLst>
              <a:ext uri="{FF2B5EF4-FFF2-40B4-BE49-F238E27FC236}">
                <a16:creationId xmlns:a16="http://schemas.microsoft.com/office/drawing/2014/main" id="{119D3AEE-5B12-0511-C1C7-342031CE68A9}"/>
              </a:ext>
            </a:extLst>
          </p:cNvPr>
          <p:cNvGrpSpPr/>
          <p:nvPr/>
        </p:nvGrpSpPr>
        <p:grpSpPr>
          <a:xfrm>
            <a:off x="5256195" y="4622640"/>
            <a:ext cx="656495" cy="1186277"/>
            <a:chOff x="442633" y="3944679"/>
            <a:chExt cx="656495" cy="1186277"/>
          </a:xfrm>
        </p:grpSpPr>
        <p:grpSp>
          <p:nvGrpSpPr>
            <p:cNvPr id="603" name="グループ化 602">
              <a:extLst>
                <a:ext uri="{FF2B5EF4-FFF2-40B4-BE49-F238E27FC236}">
                  <a16:creationId xmlns:a16="http://schemas.microsoft.com/office/drawing/2014/main" id="{B80399B3-ECAF-A787-765F-958D66C377E1}"/>
                </a:ext>
              </a:extLst>
            </p:cNvPr>
            <p:cNvGrpSpPr/>
            <p:nvPr/>
          </p:nvGrpSpPr>
          <p:grpSpPr>
            <a:xfrm>
              <a:off x="484044" y="3944679"/>
              <a:ext cx="573672" cy="603273"/>
              <a:chOff x="442633" y="3857583"/>
              <a:chExt cx="656495" cy="690369"/>
            </a:xfrm>
          </p:grpSpPr>
          <p:sp>
            <p:nvSpPr>
              <p:cNvPr id="605" name="楕円 604">
                <a:extLst>
                  <a:ext uri="{FF2B5EF4-FFF2-40B4-BE49-F238E27FC236}">
                    <a16:creationId xmlns:a16="http://schemas.microsoft.com/office/drawing/2014/main" id="{3CD0064B-DA54-3716-DD06-429783E74494}"/>
                  </a:ext>
                </a:extLst>
              </p:cNvPr>
              <p:cNvSpPr/>
              <p:nvPr/>
            </p:nvSpPr>
            <p:spPr>
              <a:xfrm>
                <a:off x="442633" y="3857583"/>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06" name="フリーフォーム: 図形 605">
                <a:extLst>
                  <a:ext uri="{FF2B5EF4-FFF2-40B4-BE49-F238E27FC236}">
                    <a16:creationId xmlns:a16="http://schemas.microsoft.com/office/drawing/2014/main" id="{E1528A20-7EC7-ABA1-A997-35F668CD9EA0}"/>
                  </a:ext>
                </a:extLst>
              </p:cNvPr>
              <p:cNvSpPr/>
              <p:nvPr/>
            </p:nvSpPr>
            <p:spPr>
              <a:xfrm>
                <a:off x="809158" y="4250398"/>
                <a:ext cx="285235" cy="13101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 name="csX0" fmla="*/ 225 w 593876"/>
                  <a:gd name="csY0" fmla="*/ 178418 h 343407"/>
                  <a:gd name="csX1" fmla="*/ 93094 w 593876"/>
                  <a:gd name="csY1" fmla="*/ 18874 h 343407"/>
                  <a:gd name="csX2" fmla="*/ 224063 w 593876"/>
                  <a:gd name="csY2" fmla="*/ 123649 h 343407"/>
                  <a:gd name="csX3" fmla="*/ 359794 w 593876"/>
                  <a:gd name="csY3" fmla="*/ 14112 h 343407"/>
                  <a:gd name="csX4" fmla="*/ 466950 w 593876"/>
                  <a:gd name="csY4" fmla="*/ 121268 h 343407"/>
                  <a:gd name="csX5" fmla="*/ 586013 w 593876"/>
                  <a:gd name="csY5" fmla="*/ 4587 h 343407"/>
                  <a:gd name="csX6" fmla="*/ 571725 w 593876"/>
                  <a:gd name="csY6" fmla="*/ 314149 h 343407"/>
                  <a:gd name="csX7" fmla="*/ 483619 w 593876"/>
                  <a:gd name="csY7" fmla="*/ 228424 h 343407"/>
                  <a:gd name="csX8" fmla="*/ 357413 w 593876"/>
                  <a:gd name="csY8" fmla="*/ 326056 h 343407"/>
                  <a:gd name="csX9" fmla="*/ 240731 w 593876"/>
                  <a:gd name="csY9" fmla="*/ 240331 h 343407"/>
                  <a:gd name="csX10" fmla="*/ 119288 w 593876"/>
                  <a:gd name="csY10" fmla="*/ 342724 h 343407"/>
                  <a:gd name="csX11" fmla="*/ 225 w 593876"/>
                  <a:gd name="csY11" fmla="*/ 178418 h 343407"/>
                  <a:gd name="csX0" fmla="*/ 225 w 586095"/>
                  <a:gd name="csY0" fmla="*/ 175482 h 340471"/>
                  <a:gd name="csX1" fmla="*/ 93094 w 586095"/>
                  <a:gd name="csY1" fmla="*/ 15938 h 340471"/>
                  <a:gd name="csX2" fmla="*/ 224063 w 586095"/>
                  <a:gd name="csY2" fmla="*/ 120713 h 340471"/>
                  <a:gd name="csX3" fmla="*/ 359794 w 586095"/>
                  <a:gd name="csY3" fmla="*/ 11176 h 340471"/>
                  <a:gd name="csX4" fmla="*/ 466950 w 586095"/>
                  <a:gd name="csY4" fmla="*/ 118332 h 340471"/>
                  <a:gd name="csX5" fmla="*/ 586013 w 586095"/>
                  <a:gd name="csY5" fmla="*/ 1651 h 340471"/>
                  <a:gd name="csX6" fmla="*/ 483619 w 586095"/>
                  <a:gd name="csY6" fmla="*/ 225488 h 340471"/>
                  <a:gd name="csX7" fmla="*/ 357413 w 586095"/>
                  <a:gd name="csY7" fmla="*/ 323120 h 340471"/>
                  <a:gd name="csX8" fmla="*/ 240731 w 586095"/>
                  <a:gd name="csY8" fmla="*/ 237395 h 340471"/>
                  <a:gd name="csX9" fmla="*/ 119288 w 586095"/>
                  <a:gd name="csY9" fmla="*/ 339788 h 340471"/>
                  <a:gd name="csX10" fmla="*/ 225 w 586095"/>
                  <a:gd name="csY10" fmla="*/ 175482 h 340471"/>
                  <a:gd name="csX0" fmla="*/ 225 w 492005"/>
                  <a:gd name="csY0" fmla="*/ 164307 h 329296"/>
                  <a:gd name="csX1" fmla="*/ 93094 w 492005"/>
                  <a:gd name="csY1" fmla="*/ 4763 h 329296"/>
                  <a:gd name="csX2" fmla="*/ 224063 w 492005"/>
                  <a:gd name="csY2" fmla="*/ 109538 h 329296"/>
                  <a:gd name="csX3" fmla="*/ 359794 w 492005"/>
                  <a:gd name="csY3" fmla="*/ 1 h 329296"/>
                  <a:gd name="csX4" fmla="*/ 466950 w 492005"/>
                  <a:gd name="csY4" fmla="*/ 107157 h 329296"/>
                  <a:gd name="csX5" fmla="*/ 483619 w 492005"/>
                  <a:gd name="csY5" fmla="*/ 214313 h 329296"/>
                  <a:gd name="csX6" fmla="*/ 357413 w 492005"/>
                  <a:gd name="csY6" fmla="*/ 311945 h 329296"/>
                  <a:gd name="csX7" fmla="*/ 240731 w 492005"/>
                  <a:gd name="csY7" fmla="*/ 226220 h 329296"/>
                  <a:gd name="csX8" fmla="*/ 119288 w 492005"/>
                  <a:gd name="csY8" fmla="*/ 328613 h 329296"/>
                  <a:gd name="csX9" fmla="*/ 225 w 492005"/>
                  <a:gd name="csY9" fmla="*/ 164307 h 329296"/>
                  <a:gd name="csX0" fmla="*/ 225 w 476431"/>
                  <a:gd name="csY0" fmla="*/ 164307 h 329296"/>
                  <a:gd name="csX1" fmla="*/ 93094 w 476431"/>
                  <a:gd name="csY1" fmla="*/ 4763 h 329296"/>
                  <a:gd name="csX2" fmla="*/ 224063 w 476431"/>
                  <a:gd name="csY2" fmla="*/ 109538 h 329296"/>
                  <a:gd name="csX3" fmla="*/ 359794 w 476431"/>
                  <a:gd name="csY3" fmla="*/ 1 h 329296"/>
                  <a:gd name="csX4" fmla="*/ 466950 w 476431"/>
                  <a:gd name="csY4" fmla="*/ 107157 h 329296"/>
                  <a:gd name="csX5" fmla="*/ 458718 w 476431"/>
                  <a:gd name="csY5" fmla="*/ 251585 h 329296"/>
                  <a:gd name="csX6" fmla="*/ 357413 w 476431"/>
                  <a:gd name="csY6" fmla="*/ 311945 h 329296"/>
                  <a:gd name="csX7" fmla="*/ 240731 w 476431"/>
                  <a:gd name="csY7" fmla="*/ 226220 h 329296"/>
                  <a:gd name="csX8" fmla="*/ 119288 w 476431"/>
                  <a:gd name="csY8" fmla="*/ 328613 h 329296"/>
                  <a:gd name="csX9" fmla="*/ 225 w 476431"/>
                  <a:gd name="csY9" fmla="*/ 164307 h 329296"/>
                  <a:gd name="csX0" fmla="*/ 225 w 458720"/>
                  <a:gd name="csY0" fmla="*/ 167140 h 332129"/>
                  <a:gd name="csX1" fmla="*/ 93094 w 458720"/>
                  <a:gd name="csY1" fmla="*/ 7596 h 332129"/>
                  <a:gd name="csX2" fmla="*/ 224063 w 458720"/>
                  <a:gd name="csY2" fmla="*/ 112371 h 332129"/>
                  <a:gd name="csX3" fmla="*/ 359794 w 458720"/>
                  <a:gd name="csY3" fmla="*/ 2834 h 332129"/>
                  <a:gd name="csX4" fmla="*/ 458718 w 458720"/>
                  <a:gd name="csY4" fmla="*/ 254418 h 332129"/>
                  <a:gd name="csX5" fmla="*/ 357413 w 458720"/>
                  <a:gd name="csY5" fmla="*/ 314778 h 332129"/>
                  <a:gd name="csX6" fmla="*/ 240731 w 458720"/>
                  <a:gd name="csY6" fmla="*/ 229053 h 332129"/>
                  <a:gd name="csX7" fmla="*/ 119288 w 458720"/>
                  <a:gd name="csY7" fmla="*/ 331446 h 332129"/>
                  <a:gd name="csX8" fmla="*/ 225 w 458720"/>
                  <a:gd name="csY8" fmla="*/ 167140 h 332129"/>
                  <a:gd name="csX0" fmla="*/ 225 w 460259"/>
                  <a:gd name="csY0" fmla="*/ 181828 h 346817"/>
                  <a:gd name="csX1" fmla="*/ 93094 w 460259"/>
                  <a:gd name="csY1" fmla="*/ 22284 h 346817"/>
                  <a:gd name="csX2" fmla="*/ 224063 w 460259"/>
                  <a:gd name="csY2" fmla="*/ 127059 h 346817"/>
                  <a:gd name="csX3" fmla="*/ 404619 w 460259"/>
                  <a:gd name="csY3" fmla="*/ 2614 h 346817"/>
                  <a:gd name="csX4" fmla="*/ 458718 w 460259"/>
                  <a:gd name="csY4" fmla="*/ 269106 h 346817"/>
                  <a:gd name="csX5" fmla="*/ 357413 w 460259"/>
                  <a:gd name="csY5" fmla="*/ 329466 h 346817"/>
                  <a:gd name="csX6" fmla="*/ 240731 w 460259"/>
                  <a:gd name="csY6" fmla="*/ 243741 h 346817"/>
                  <a:gd name="csX7" fmla="*/ 119288 w 460259"/>
                  <a:gd name="csY7" fmla="*/ 346134 h 346817"/>
                  <a:gd name="csX8" fmla="*/ 225 w 460259"/>
                  <a:gd name="csY8" fmla="*/ 181828 h 346817"/>
                  <a:gd name="csX0" fmla="*/ 225 w 469899"/>
                  <a:gd name="csY0" fmla="*/ 180936 h 345925"/>
                  <a:gd name="csX1" fmla="*/ 93094 w 469899"/>
                  <a:gd name="csY1" fmla="*/ 21392 h 345925"/>
                  <a:gd name="csX2" fmla="*/ 224063 w 469899"/>
                  <a:gd name="csY2" fmla="*/ 126167 h 345925"/>
                  <a:gd name="csX3" fmla="*/ 404619 w 469899"/>
                  <a:gd name="csY3" fmla="*/ 1722 h 345925"/>
                  <a:gd name="csX4" fmla="*/ 468678 w 469899"/>
                  <a:gd name="csY4" fmla="*/ 238398 h 345925"/>
                  <a:gd name="csX5" fmla="*/ 357413 w 469899"/>
                  <a:gd name="csY5" fmla="*/ 328574 h 345925"/>
                  <a:gd name="csX6" fmla="*/ 240731 w 469899"/>
                  <a:gd name="csY6" fmla="*/ 242849 h 345925"/>
                  <a:gd name="csX7" fmla="*/ 119288 w 469899"/>
                  <a:gd name="csY7" fmla="*/ 345242 h 345925"/>
                  <a:gd name="csX8" fmla="*/ 225 w 469899"/>
                  <a:gd name="csY8" fmla="*/ 180936 h 345925"/>
                  <a:gd name="csX0" fmla="*/ 225 w 495613"/>
                  <a:gd name="csY0" fmla="*/ 166180 h 331169"/>
                  <a:gd name="csX1" fmla="*/ 93094 w 495613"/>
                  <a:gd name="csY1" fmla="*/ 6636 h 331169"/>
                  <a:gd name="csX2" fmla="*/ 224063 w 495613"/>
                  <a:gd name="csY2" fmla="*/ 111411 h 331169"/>
                  <a:gd name="csX3" fmla="*/ 474346 w 495613"/>
                  <a:gd name="csY3" fmla="*/ 1876 h 331169"/>
                  <a:gd name="csX4" fmla="*/ 468678 w 495613"/>
                  <a:gd name="csY4" fmla="*/ 223642 h 331169"/>
                  <a:gd name="csX5" fmla="*/ 357413 w 495613"/>
                  <a:gd name="csY5" fmla="*/ 313818 h 331169"/>
                  <a:gd name="csX6" fmla="*/ 240731 w 495613"/>
                  <a:gd name="csY6" fmla="*/ 228093 h 331169"/>
                  <a:gd name="csX7" fmla="*/ 119288 w 495613"/>
                  <a:gd name="csY7" fmla="*/ 330486 h 331169"/>
                  <a:gd name="csX8" fmla="*/ 225 w 495613"/>
                  <a:gd name="csY8" fmla="*/ 166180 h 331169"/>
                  <a:gd name="csX0" fmla="*/ 225 w 485747"/>
                  <a:gd name="csY0" fmla="*/ 173552 h 338541"/>
                  <a:gd name="csX1" fmla="*/ 93094 w 485747"/>
                  <a:gd name="csY1" fmla="*/ 14008 h 338541"/>
                  <a:gd name="csX2" fmla="*/ 224063 w 485747"/>
                  <a:gd name="csY2" fmla="*/ 118783 h 338541"/>
                  <a:gd name="csX3" fmla="*/ 459404 w 485747"/>
                  <a:gd name="csY3" fmla="*/ 1794 h 338541"/>
                  <a:gd name="csX4" fmla="*/ 468678 w 485747"/>
                  <a:gd name="csY4" fmla="*/ 231014 h 338541"/>
                  <a:gd name="csX5" fmla="*/ 357413 w 485747"/>
                  <a:gd name="csY5" fmla="*/ 321190 h 338541"/>
                  <a:gd name="csX6" fmla="*/ 240731 w 485747"/>
                  <a:gd name="csY6" fmla="*/ 235465 h 338541"/>
                  <a:gd name="csX7" fmla="*/ 119288 w 485747"/>
                  <a:gd name="csY7" fmla="*/ 337858 h 338541"/>
                  <a:gd name="csX8" fmla="*/ 225 w 485747"/>
                  <a:gd name="csY8" fmla="*/ 173552 h 338541"/>
                  <a:gd name="csX0" fmla="*/ 225 w 475306"/>
                  <a:gd name="csY0" fmla="*/ 209977 h 374966"/>
                  <a:gd name="csX1" fmla="*/ 93094 w 475306"/>
                  <a:gd name="csY1" fmla="*/ 50433 h 374966"/>
                  <a:gd name="csX2" fmla="*/ 224063 w 475306"/>
                  <a:gd name="csY2" fmla="*/ 155208 h 374966"/>
                  <a:gd name="csX3" fmla="*/ 459404 w 475306"/>
                  <a:gd name="csY3" fmla="*/ 38219 h 374966"/>
                  <a:gd name="csX4" fmla="*/ 468678 w 475306"/>
                  <a:gd name="csY4" fmla="*/ 267439 h 374966"/>
                  <a:gd name="csX5" fmla="*/ 357413 w 475306"/>
                  <a:gd name="csY5" fmla="*/ 357615 h 374966"/>
                  <a:gd name="csX6" fmla="*/ 240731 w 475306"/>
                  <a:gd name="csY6" fmla="*/ 271890 h 374966"/>
                  <a:gd name="csX7" fmla="*/ 119288 w 475306"/>
                  <a:gd name="csY7" fmla="*/ 374283 h 374966"/>
                  <a:gd name="csX8" fmla="*/ 225 w 475306"/>
                  <a:gd name="csY8" fmla="*/ 209977 h 374966"/>
                  <a:gd name="csX0" fmla="*/ 225 w 496063"/>
                  <a:gd name="csY0" fmla="*/ 196563 h 361552"/>
                  <a:gd name="csX1" fmla="*/ 93094 w 496063"/>
                  <a:gd name="csY1" fmla="*/ 37019 h 361552"/>
                  <a:gd name="csX2" fmla="*/ 224063 w 496063"/>
                  <a:gd name="csY2" fmla="*/ 141794 h 361552"/>
                  <a:gd name="csX3" fmla="*/ 494268 w 496063"/>
                  <a:gd name="csY3" fmla="*/ 39711 h 361552"/>
                  <a:gd name="csX4" fmla="*/ 468678 w 496063"/>
                  <a:gd name="csY4" fmla="*/ 254025 h 361552"/>
                  <a:gd name="csX5" fmla="*/ 357413 w 496063"/>
                  <a:gd name="csY5" fmla="*/ 344201 h 361552"/>
                  <a:gd name="csX6" fmla="*/ 240731 w 496063"/>
                  <a:gd name="csY6" fmla="*/ 258476 h 361552"/>
                  <a:gd name="csX7" fmla="*/ 119288 w 496063"/>
                  <a:gd name="csY7" fmla="*/ 360869 h 361552"/>
                  <a:gd name="csX8" fmla="*/ 225 w 496063"/>
                  <a:gd name="csY8" fmla="*/ 196563 h 3615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496063" h="361552">
                    <a:moveTo>
                      <a:pt x="225" y="196563"/>
                    </a:moveTo>
                    <a:cubicBezTo>
                      <a:pt x="-4141" y="142588"/>
                      <a:pt x="55788" y="46147"/>
                      <a:pt x="93094" y="37019"/>
                    </a:cubicBezTo>
                    <a:cubicBezTo>
                      <a:pt x="130400" y="27891"/>
                      <a:pt x="157201" y="141345"/>
                      <a:pt x="224063" y="141794"/>
                    </a:cubicBezTo>
                    <a:cubicBezTo>
                      <a:pt x="290925" y="142243"/>
                      <a:pt x="488364" y="-90805"/>
                      <a:pt x="494268" y="39711"/>
                    </a:cubicBezTo>
                    <a:cubicBezTo>
                      <a:pt x="500172" y="170227"/>
                      <a:pt x="491487" y="203277"/>
                      <a:pt x="468678" y="254025"/>
                    </a:cubicBezTo>
                    <a:cubicBezTo>
                      <a:pt x="445869" y="304773"/>
                      <a:pt x="395404" y="343459"/>
                      <a:pt x="357413" y="344201"/>
                    </a:cubicBezTo>
                    <a:cubicBezTo>
                      <a:pt x="319422" y="344943"/>
                      <a:pt x="280418" y="255698"/>
                      <a:pt x="240731" y="258476"/>
                    </a:cubicBezTo>
                    <a:cubicBezTo>
                      <a:pt x="201044" y="261254"/>
                      <a:pt x="157785" y="371188"/>
                      <a:pt x="119288" y="360869"/>
                    </a:cubicBezTo>
                    <a:cubicBezTo>
                      <a:pt x="80791" y="350550"/>
                      <a:pt x="4591" y="250538"/>
                      <a:pt x="225" y="196563"/>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07" name="直角三角形 606">
                <a:extLst>
                  <a:ext uri="{FF2B5EF4-FFF2-40B4-BE49-F238E27FC236}">
                    <a16:creationId xmlns:a16="http://schemas.microsoft.com/office/drawing/2014/main" id="{9F4CC5A0-4BEA-AFF2-93AE-5A7B2DB3DD20}"/>
                  </a:ext>
                </a:extLst>
              </p:cNvPr>
              <p:cNvSpPr/>
              <p:nvPr/>
            </p:nvSpPr>
            <p:spPr>
              <a:xfrm>
                <a:off x="860953" y="3961885"/>
                <a:ext cx="132651" cy="229337"/>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04" name="楕円 603">
              <a:extLst>
                <a:ext uri="{FF2B5EF4-FFF2-40B4-BE49-F238E27FC236}">
                  <a16:creationId xmlns:a16="http://schemas.microsoft.com/office/drawing/2014/main" id="{B9A85CF5-FED3-21AE-DADB-1BA349C01161}"/>
                </a:ext>
              </a:extLst>
            </p:cNvPr>
            <p:cNvSpPr/>
            <p:nvPr/>
          </p:nvSpPr>
          <p:spPr>
            <a:xfrm>
              <a:off x="442633" y="4440587"/>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648" name="グループ化 647">
            <a:extLst>
              <a:ext uri="{FF2B5EF4-FFF2-40B4-BE49-F238E27FC236}">
                <a16:creationId xmlns:a16="http://schemas.microsoft.com/office/drawing/2014/main" id="{9C96E620-60EC-7C80-2B46-5EF2374E3AF4}"/>
              </a:ext>
            </a:extLst>
          </p:cNvPr>
          <p:cNvGrpSpPr/>
          <p:nvPr/>
        </p:nvGrpSpPr>
        <p:grpSpPr>
          <a:xfrm>
            <a:off x="3742291" y="2745968"/>
            <a:ext cx="522741" cy="594789"/>
            <a:chOff x="3742291" y="2745968"/>
            <a:chExt cx="522741" cy="594789"/>
          </a:xfrm>
        </p:grpSpPr>
        <p:grpSp>
          <p:nvGrpSpPr>
            <p:cNvPr id="14" name="グループ化 13">
              <a:extLst>
                <a:ext uri="{FF2B5EF4-FFF2-40B4-BE49-F238E27FC236}">
                  <a16:creationId xmlns:a16="http://schemas.microsoft.com/office/drawing/2014/main" id="{C57EDFA3-E9EF-4B31-321A-8D96FBFB657E}"/>
                </a:ext>
              </a:extLst>
            </p:cNvPr>
            <p:cNvGrpSpPr/>
            <p:nvPr/>
          </p:nvGrpSpPr>
          <p:grpSpPr>
            <a:xfrm>
              <a:off x="3742291" y="2745968"/>
              <a:ext cx="522741" cy="594789"/>
              <a:chOff x="5377062" y="1288945"/>
              <a:chExt cx="1197171" cy="1362175"/>
            </a:xfrm>
          </p:grpSpPr>
          <p:grpSp>
            <p:nvGrpSpPr>
              <p:cNvPr id="15" name="グループ化 14">
                <a:extLst>
                  <a:ext uri="{FF2B5EF4-FFF2-40B4-BE49-F238E27FC236}">
                    <a16:creationId xmlns:a16="http://schemas.microsoft.com/office/drawing/2014/main" id="{EBCF3B8A-22D1-5B61-B4C9-77E6BE4FE148}"/>
                  </a:ext>
                </a:extLst>
              </p:cNvPr>
              <p:cNvGrpSpPr/>
              <p:nvPr/>
            </p:nvGrpSpPr>
            <p:grpSpPr>
              <a:xfrm>
                <a:off x="5377062" y="1729886"/>
                <a:ext cx="1197171" cy="921234"/>
                <a:chOff x="3586748" y="4563463"/>
                <a:chExt cx="1197171" cy="921234"/>
              </a:xfrm>
            </p:grpSpPr>
            <p:grpSp>
              <p:nvGrpSpPr>
                <p:cNvPr id="17" name="グループ化 16">
                  <a:extLst>
                    <a:ext uri="{FF2B5EF4-FFF2-40B4-BE49-F238E27FC236}">
                      <a16:creationId xmlns:a16="http://schemas.microsoft.com/office/drawing/2014/main" id="{6A3B8050-F0B1-9BB8-71FA-AA0E6D1D3C79}"/>
                    </a:ext>
                  </a:extLst>
                </p:cNvPr>
                <p:cNvGrpSpPr/>
                <p:nvPr/>
              </p:nvGrpSpPr>
              <p:grpSpPr>
                <a:xfrm rot="6598350">
                  <a:off x="4356138" y="4974041"/>
                  <a:ext cx="284831" cy="570730"/>
                  <a:chOff x="4524741" y="4458726"/>
                  <a:chExt cx="284831" cy="570730"/>
                </a:xfrm>
              </p:grpSpPr>
              <p:sp>
                <p:nvSpPr>
                  <p:cNvPr id="28" name="正方形/長方形 27">
                    <a:extLst>
                      <a:ext uri="{FF2B5EF4-FFF2-40B4-BE49-F238E27FC236}">
                        <a16:creationId xmlns:a16="http://schemas.microsoft.com/office/drawing/2014/main" id="{256E9EC7-EF3A-1C63-8D8F-12F456DCE0DD}"/>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 name="楕円 28">
                    <a:extLst>
                      <a:ext uri="{FF2B5EF4-FFF2-40B4-BE49-F238E27FC236}">
                        <a16:creationId xmlns:a16="http://schemas.microsoft.com/office/drawing/2014/main" id="{37322FA3-6359-86F5-E831-524A346EA54E}"/>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8" name="正方形/長方形 17">
                  <a:extLst>
                    <a:ext uri="{FF2B5EF4-FFF2-40B4-BE49-F238E27FC236}">
                      <a16:creationId xmlns:a16="http://schemas.microsoft.com/office/drawing/2014/main" id="{03016E15-23E1-072F-BF56-0111E266A576}"/>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 name="楕円 18">
                  <a:extLst>
                    <a:ext uri="{FF2B5EF4-FFF2-40B4-BE49-F238E27FC236}">
                      <a16:creationId xmlns:a16="http://schemas.microsoft.com/office/drawing/2014/main" id="{13A88C88-D7FF-0F0A-1FE4-0A322E299CED}"/>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 name="楕円 19">
                  <a:extLst>
                    <a:ext uri="{FF2B5EF4-FFF2-40B4-BE49-F238E27FC236}">
                      <a16:creationId xmlns:a16="http://schemas.microsoft.com/office/drawing/2014/main" id="{1297A59C-DCC6-FEF7-30EA-22AE9A3122CB}"/>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6" name="フリーフォーム: 図形 15">
                <a:extLst>
                  <a:ext uri="{FF2B5EF4-FFF2-40B4-BE49-F238E27FC236}">
                    <a16:creationId xmlns:a16="http://schemas.microsoft.com/office/drawing/2014/main" id="{8A44CF79-DFB0-C398-39CC-08205DC0A79D}"/>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646" name="グループ化 645">
              <a:extLst>
                <a:ext uri="{FF2B5EF4-FFF2-40B4-BE49-F238E27FC236}">
                  <a16:creationId xmlns:a16="http://schemas.microsoft.com/office/drawing/2014/main" id="{3B14D90A-075A-19FC-FAA9-230113A272DC}"/>
                </a:ext>
              </a:extLst>
            </p:cNvPr>
            <p:cNvGrpSpPr/>
            <p:nvPr/>
          </p:nvGrpSpPr>
          <p:grpSpPr>
            <a:xfrm>
              <a:off x="3851437" y="3083621"/>
              <a:ext cx="288763" cy="116660"/>
              <a:chOff x="4314733" y="3571004"/>
              <a:chExt cx="848990" cy="342991"/>
            </a:xfrm>
          </p:grpSpPr>
          <p:sp>
            <p:nvSpPr>
              <p:cNvPr id="644" name="フリーフォーム: 図形 643">
                <a:extLst>
                  <a:ext uri="{FF2B5EF4-FFF2-40B4-BE49-F238E27FC236}">
                    <a16:creationId xmlns:a16="http://schemas.microsoft.com/office/drawing/2014/main" id="{BE42B9D3-3A9C-D22E-7C08-ACC6DC376AA1}"/>
                  </a:ext>
                </a:extLst>
              </p:cNvPr>
              <p:cNvSpPr/>
              <p:nvPr/>
            </p:nvSpPr>
            <p:spPr>
              <a:xfrm>
                <a:off x="4314733"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5" name="フリーフォーム: 図形 644">
                <a:extLst>
                  <a:ext uri="{FF2B5EF4-FFF2-40B4-BE49-F238E27FC236}">
                    <a16:creationId xmlns:a16="http://schemas.microsoft.com/office/drawing/2014/main" id="{76BD66C3-526F-14D7-712C-1153B9CFCAB7}"/>
                  </a:ext>
                </a:extLst>
              </p:cNvPr>
              <p:cNvSpPr/>
              <p:nvPr/>
            </p:nvSpPr>
            <p:spPr>
              <a:xfrm>
                <a:off x="4766756"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647" name="テキスト ボックス 646">
            <a:extLst>
              <a:ext uri="{FF2B5EF4-FFF2-40B4-BE49-F238E27FC236}">
                <a16:creationId xmlns:a16="http://schemas.microsoft.com/office/drawing/2014/main" id="{188B7FCD-B5C0-475E-E8CC-74D130DEE72D}"/>
              </a:ext>
            </a:extLst>
          </p:cNvPr>
          <p:cNvSpPr txBox="1"/>
          <p:nvPr/>
        </p:nvSpPr>
        <p:spPr>
          <a:xfrm>
            <a:off x="3993623" y="2988960"/>
            <a:ext cx="485123"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grpSp>
        <p:nvGrpSpPr>
          <p:cNvPr id="649" name="グループ化 648">
            <a:extLst>
              <a:ext uri="{FF2B5EF4-FFF2-40B4-BE49-F238E27FC236}">
                <a16:creationId xmlns:a16="http://schemas.microsoft.com/office/drawing/2014/main" id="{51EA0EB4-2ABD-985F-A061-F8F5AC60EAD5}"/>
              </a:ext>
            </a:extLst>
          </p:cNvPr>
          <p:cNvGrpSpPr/>
          <p:nvPr/>
        </p:nvGrpSpPr>
        <p:grpSpPr>
          <a:xfrm>
            <a:off x="4399203" y="2745968"/>
            <a:ext cx="522741" cy="594789"/>
            <a:chOff x="3742291" y="2745968"/>
            <a:chExt cx="522741" cy="594789"/>
          </a:xfrm>
        </p:grpSpPr>
        <p:grpSp>
          <p:nvGrpSpPr>
            <p:cNvPr id="650" name="グループ化 649">
              <a:extLst>
                <a:ext uri="{FF2B5EF4-FFF2-40B4-BE49-F238E27FC236}">
                  <a16:creationId xmlns:a16="http://schemas.microsoft.com/office/drawing/2014/main" id="{B5B9E776-928A-9017-856B-D44BA4BB93D3}"/>
                </a:ext>
              </a:extLst>
            </p:cNvPr>
            <p:cNvGrpSpPr/>
            <p:nvPr/>
          </p:nvGrpSpPr>
          <p:grpSpPr>
            <a:xfrm>
              <a:off x="3742291" y="2745968"/>
              <a:ext cx="522741" cy="594789"/>
              <a:chOff x="5377062" y="1288945"/>
              <a:chExt cx="1197171" cy="1362175"/>
            </a:xfrm>
          </p:grpSpPr>
          <p:grpSp>
            <p:nvGrpSpPr>
              <p:cNvPr id="654" name="グループ化 653">
                <a:extLst>
                  <a:ext uri="{FF2B5EF4-FFF2-40B4-BE49-F238E27FC236}">
                    <a16:creationId xmlns:a16="http://schemas.microsoft.com/office/drawing/2014/main" id="{5881507E-50E0-BF06-AB5A-16048CD0C47F}"/>
                  </a:ext>
                </a:extLst>
              </p:cNvPr>
              <p:cNvGrpSpPr/>
              <p:nvPr/>
            </p:nvGrpSpPr>
            <p:grpSpPr>
              <a:xfrm>
                <a:off x="5377062" y="1729886"/>
                <a:ext cx="1197171" cy="921234"/>
                <a:chOff x="3586748" y="4563463"/>
                <a:chExt cx="1197171" cy="921234"/>
              </a:xfrm>
            </p:grpSpPr>
            <p:grpSp>
              <p:nvGrpSpPr>
                <p:cNvPr id="656" name="グループ化 655">
                  <a:extLst>
                    <a:ext uri="{FF2B5EF4-FFF2-40B4-BE49-F238E27FC236}">
                      <a16:creationId xmlns:a16="http://schemas.microsoft.com/office/drawing/2014/main" id="{AFE291A6-77D8-D535-BB39-033FA0EC7EDB}"/>
                    </a:ext>
                  </a:extLst>
                </p:cNvPr>
                <p:cNvGrpSpPr/>
                <p:nvPr/>
              </p:nvGrpSpPr>
              <p:grpSpPr>
                <a:xfrm rot="6598350">
                  <a:off x="4356138" y="4974041"/>
                  <a:ext cx="284831" cy="570730"/>
                  <a:chOff x="4524741" y="4458726"/>
                  <a:chExt cx="284831" cy="570730"/>
                </a:xfrm>
              </p:grpSpPr>
              <p:sp>
                <p:nvSpPr>
                  <p:cNvPr id="660" name="正方形/長方形 659">
                    <a:extLst>
                      <a:ext uri="{FF2B5EF4-FFF2-40B4-BE49-F238E27FC236}">
                        <a16:creationId xmlns:a16="http://schemas.microsoft.com/office/drawing/2014/main" id="{8C9F14DF-FF44-7DB9-4A46-EC81A3D5D682}"/>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61" name="楕円 660">
                    <a:extLst>
                      <a:ext uri="{FF2B5EF4-FFF2-40B4-BE49-F238E27FC236}">
                        <a16:creationId xmlns:a16="http://schemas.microsoft.com/office/drawing/2014/main" id="{270C5C18-CB5A-2568-C544-DD736D01D8AF}"/>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57" name="正方形/長方形 656">
                  <a:extLst>
                    <a:ext uri="{FF2B5EF4-FFF2-40B4-BE49-F238E27FC236}">
                      <a16:creationId xmlns:a16="http://schemas.microsoft.com/office/drawing/2014/main" id="{CA62F33C-7B2A-E824-6BEB-B300D779AB28}"/>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58" name="楕円 657">
                  <a:extLst>
                    <a:ext uri="{FF2B5EF4-FFF2-40B4-BE49-F238E27FC236}">
                      <a16:creationId xmlns:a16="http://schemas.microsoft.com/office/drawing/2014/main" id="{0EEE9617-9AD7-17B7-AE19-462F7FD891BC}"/>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59" name="楕円 658">
                  <a:extLst>
                    <a:ext uri="{FF2B5EF4-FFF2-40B4-BE49-F238E27FC236}">
                      <a16:creationId xmlns:a16="http://schemas.microsoft.com/office/drawing/2014/main" id="{58FC8717-8C5C-4E36-48B8-5343B452C629}"/>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55" name="フリーフォーム: 図形 654">
                <a:extLst>
                  <a:ext uri="{FF2B5EF4-FFF2-40B4-BE49-F238E27FC236}">
                    <a16:creationId xmlns:a16="http://schemas.microsoft.com/office/drawing/2014/main" id="{F24DF778-B1A5-8291-E444-72D51EF0F685}"/>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651" name="グループ化 650">
              <a:extLst>
                <a:ext uri="{FF2B5EF4-FFF2-40B4-BE49-F238E27FC236}">
                  <a16:creationId xmlns:a16="http://schemas.microsoft.com/office/drawing/2014/main" id="{45120ECD-E6D3-EF21-EB62-380B461C323C}"/>
                </a:ext>
              </a:extLst>
            </p:cNvPr>
            <p:cNvGrpSpPr/>
            <p:nvPr/>
          </p:nvGrpSpPr>
          <p:grpSpPr>
            <a:xfrm>
              <a:off x="3851437" y="3083621"/>
              <a:ext cx="288763" cy="116660"/>
              <a:chOff x="4314733" y="3571004"/>
              <a:chExt cx="848990" cy="342991"/>
            </a:xfrm>
          </p:grpSpPr>
          <p:sp>
            <p:nvSpPr>
              <p:cNvPr id="652" name="フリーフォーム: 図形 651">
                <a:extLst>
                  <a:ext uri="{FF2B5EF4-FFF2-40B4-BE49-F238E27FC236}">
                    <a16:creationId xmlns:a16="http://schemas.microsoft.com/office/drawing/2014/main" id="{CED22921-0A79-657D-E1FA-6BF3B9132A54}"/>
                  </a:ext>
                </a:extLst>
              </p:cNvPr>
              <p:cNvSpPr/>
              <p:nvPr/>
            </p:nvSpPr>
            <p:spPr>
              <a:xfrm>
                <a:off x="4314733"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3" name="フリーフォーム: 図形 652">
                <a:extLst>
                  <a:ext uri="{FF2B5EF4-FFF2-40B4-BE49-F238E27FC236}">
                    <a16:creationId xmlns:a16="http://schemas.microsoft.com/office/drawing/2014/main" id="{8038DEC6-EDDA-7770-2C87-5307D6B3183F}"/>
                  </a:ext>
                </a:extLst>
              </p:cNvPr>
              <p:cNvSpPr/>
              <p:nvPr/>
            </p:nvSpPr>
            <p:spPr>
              <a:xfrm>
                <a:off x="4766756"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662" name="テキスト ボックス 661">
            <a:extLst>
              <a:ext uri="{FF2B5EF4-FFF2-40B4-BE49-F238E27FC236}">
                <a16:creationId xmlns:a16="http://schemas.microsoft.com/office/drawing/2014/main" id="{23E8A249-2906-8BFB-AE74-F8E071FE8E6A}"/>
              </a:ext>
            </a:extLst>
          </p:cNvPr>
          <p:cNvSpPr txBox="1"/>
          <p:nvPr/>
        </p:nvSpPr>
        <p:spPr>
          <a:xfrm>
            <a:off x="4650535" y="2988960"/>
            <a:ext cx="485123"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grpSp>
        <p:nvGrpSpPr>
          <p:cNvPr id="663" name="グループ化 662">
            <a:extLst>
              <a:ext uri="{FF2B5EF4-FFF2-40B4-BE49-F238E27FC236}">
                <a16:creationId xmlns:a16="http://schemas.microsoft.com/office/drawing/2014/main" id="{3BFF4762-A6B6-5306-7C11-702FBE3184AE}"/>
              </a:ext>
            </a:extLst>
          </p:cNvPr>
          <p:cNvGrpSpPr/>
          <p:nvPr/>
        </p:nvGrpSpPr>
        <p:grpSpPr>
          <a:xfrm>
            <a:off x="5153252" y="2745968"/>
            <a:ext cx="522741" cy="594789"/>
            <a:chOff x="3742291" y="2745968"/>
            <a:chExt cx="522741" cy="594789"/>
          </a:xfrm>
        </p:grpSpPr>
        <p:grpSp>
          <p:nvGrpSpPr>
            <p:cNvPr id="664" name="グループ化 663">
              <a:extLst>
                <a:ext uri="{FF2B5EF4-FFF2-40B4-BE49-F238E27FC236}">
                  <a16:creationId xmlns:a16="http://schemas.microsoft.com/office/drawing/2014/main" id="{2CFDFE6F-F187-6DAD-477E-00FF13B91B18}"/>
                </a:ext>
              </a:extLst>
            </p:cNvPr>
            <p:cNvGrpSpPr/>
            <p:nvPr/>
          </p:nvGrpSpPr>
          <p:grpSpPr>
            <a:xfrm>
              <a:off x="3742291" y="2745968"/>
              <a:ext cx="522741" cy="594789"/>
              <a:chOff x="5377062" y="1288945"/>
              <a:chExt cx="1197171" cy="1362175"/>
            </a:xfrm>
          </p:grpSpPr>
          <p:grpSp>
            <p:nvGrpSpPr>
              <p:cNvPr id="668" name="グループ化 667">
                <a:extLst>
                  <a:ext uri="{FF2B5EF4-FFF2-40B4-BE49-F238E27FC236}">
                    <a16:creationId xmlns:a16="http://schemas.microsoft.com/office/drawing/2014/main" id="{F147050F-8EE5-454E-2122-F50E0488FD7E}"/>
                  </a:ext>
                </a:extLst>
              </p:cNvPr>
              <p:cNvGrpSpPr/>
              <p:nvPr/>
            </p:nvGrpSpPr>
            <p:grpSpPr>
              <a:xfrm>
                <a:off x="5377062" y="1729886"/>
                <a:ext cx="1197171" cy="921234"/>
                <a:chOff x="3586748" y="4563463"/>
                <a:chExt cx="1197171" cy="921234"/>
              </a:xfrm>
            </p:grpSpPr>
            <p:grpSp>
              <p:nvGrpSpPr>
                <p:cNvPr id="670" name="グループ化 669">
                  <a:extLst>
                    <a:ext uri="{FF2B5EF4-FFF2-40B4-BE49-F238E27FC236}">
                      <a16:creationId xmlns:a16="http://schemas.microsoft.com/office/drawing/2014/main" id="{43D29A29-5486-ECC2-E60A-094C8F18EEC6}"/>
                    </a:ext>
                  </a:extLst>
                </p:cNvPr>
                <p:cNvGrpSpPr/>
                <p:nvPr/>
              </p:nvGrpSpPr>
              <p:grpSpPr>
                <a:xfrm rot="6598350">
                  <a:off x="4356138" y="4974041"/>
                  <a:ext cx="284831" cy="570730"/>
                  <a:chOff x="4524741" y="4458726"/>
                  <a:chExt cx="284831" cy="570730"/>
                </a:xfrm>
              </p:grpSpPr>
              <p:sp>
                <p:nvSpPr>
                  <p:cNvPr id="674" name="正方形/長方形 673">
                    <a:extLst>
                      <a:ext uri="{FF2B5EF4-FFF2-40B4-BE49-F238E27FC236}">
                        <a16:creationId xmlns:a16="http://schemas.microsoft.com/office/drawing/2014/main" id="{56B52B63-846F-C1B3-9934-F207DF8CDA89}"/>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75" name="楕円 674">
                    <a:extLst>
                      <a:ext uri="{FF2B5EF4-FFF2-40B4-BE49-F238E27FC236}">
                        <a16:creationId xmlns:a16="http://schemas.microsoft.com/office/drawing/2014/main" id="{28F6E92D-D8FA-1A88-5FB0-875DFC9C51CB}"/>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71" name="正方形/長方形 670">
                  <a:extLst>
                    <a:ext uri="{FF2B5EF4-FFF2-40B4-BE49-F238E27FC236}">
                      <a16:creationId xmlns:a16="http://schemas.microsoft.com/office/drawing/2014/main" id="{F6C93B53-8E7D-FD76-D1BD-F82EFDA0CF86}"/>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72" name="楕円 671">
                  <a:extLst>
                    <a:ext uri="{FF2B5EF4-FFF2-40B4-BE49-F238E27FC236}">
                      <a16:creationId xmlns:a16="http://schemas.microsoft.com/office/drawing/2014/main" id="{1EE03DED-10EB-214E-4189-076FF1127BF7}"/>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73" name="楕円 672">
                  <a:extLst>
                    <a:ext uri="{FF2B5EF4-FFF2-40B4-BE49-F238E27FC236}">
                      <a16:creationId xmlns:a16="http://schemas.microsoft.com/office/drawing/2014/main" id="{F8F8F183-2F00-CE9D-0CB3-706260CE3211}"/>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69" name="フリーフォーム: 図形 668">
                <a:extLst>
                  <a:ext uri="{FF2B5EF4-FFF2-40B4-BE49-F238E27FC236}">
                    <a16:creationId xmlns:a16="http://schemas.microsoft.com/office/drawing/2014/main" id="{C81F77ED-5EDB-CFAE-40E4-2B1A4A53A5F6}"/>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665" name="グループ化 664">
              <a:extLst>
                <a:ext uri="{FF2B5EF4-FFF2-40B4-BE49-F238E27FC236}">
                  <a16:creationId xmlns:a16="http://schemas.microsoft.com/office/drawing/2014/main" id="{4DFEA48E-A2A2-9F02-085D-1E13BC865B40}"/>
                </a:ext>
              </a:extLst>
            </p:cNvPr>
            <p:cNvGrpSpPr/>
            <p:nvPr/>
          </p:nvGrpSpPr>
          <p:grpSpPr>
            <a:xfrm>
              <a:off x="3851437" y="3083621"/>
              <a:ext cx="288763" cy="116660"/>
              <a:chOff x="4314733" y="3571004"/>
              <a:chExt cx="848990" cy="342991"/>
            </a:xfrm>
          </p:grpSpPr>
          <p:sp>
            <p:nvSpPr>
              <p:cNvPr id="666" name="フリーフォーム: 図形 665">
                <a:extLst>
                  <a:ext uri="{FF2B5EF4-FFF2-40B4-BE49-F238E27FC236}">
                    <a16:creationId xmlns:a16="http://schemas.microsoft.com/office/drawing/2014/main" id="{BF4FD0DD-47EC-F3AA-CA62-4728C029729E}"/>
                  </a:ext>
                </a:extLst>
              </p:cNvPr>
              <p:cNvSpPr/>
              <p:nvPr/>
            </p:nvSpPr>
            <p:spPr>
              <a:xfrm>
                <a:off x="4314733"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7" name="フリーフォーム: 図形 666">
                <a:extLst>
                  <a:ext uri="{FF2B5EF4-FFF2-40B4-BE49-F238E27FC236}">
                    <a16:creationId xmlns:a16="http://schemas.microsoft.com/office/drawing/2014/main" id="{8500A452-8D0E-7CAA-6E2E-49322F8BA042}"/>
                  </a:ext>
                </a:extLst>
              </p:cNvPr>
              <p:cNvSpPr/>
              <p:nvPr/>
            </p:nvSpPr>
            <p:spPr>
              <a:xfrm>
                <a:off x="4766756"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676" name="テキスト ボックス 675">
            <a:extLst>
              <a:ext uri="{FF2B5EF4-FFF2-40B4-BE49-F238E27FC236}">
                <a16:creationId xmlns:a16="http://schemas.microsoft.com/office/drawing/2014/main" id="{1C930E4D-2114-9780-30C5-0F33A5C9AD15}"/>
              </a:ext>
            </a:extLst>
          </p:cNvPr>
          <p:cNvSpPr txBox="1"/>
          <p:nvPr/>
        </p:nvSpPr>
        <p:spPr>
          <a:xfrm>
            <a:off x="5404584" y="2988960"/>
            <a:ext cx="485123"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grpSp>
        <p:nvGrpSpPr>
          <p:cNvPr id="677" name="グループ化 676">
            <a:extLst>
              <a:ext uri="{FF2B5EF4-FFF2-40B4-BE49-F238E27FC236}">
                <a16:creationId xmlns:a16="http://schemas.microsoft.com/office/drawing/2014/main" id="{B082DAC8-5D2A-752F-F919-4D818530AEB7}"/>
              </a:ext>
            </a:extLst>
          </p:cNvPr>
          <p:cNvGrpSpPr/>
          <p:nvPr/>
        </p:nvGrpSpPr>
        <p:grpSpPr>
          <a:xfrm>
            <a:off x="5756691" y="2745968"/>
            <a:ext cx="522741" cy="594789"/>
            <a:chOff x="3742291" y="2745968"/>
            <a:chExt cx="522741" cy="594789"/>
          </a:xfrm>
        </p:grpSpPr>
        <p:grpSp>
          <p:nvGrpSpPr>
            <p:cNvPr id="678" name="グループ化 677">
              <a:extLst>
                <a:ext uri="{FF2B5EF4-FFF2-40B4-BE49-F238E27FC236}">
                  <a16:creationId xmlns:a16="http://schemas.microsoft.com/office/drawing/2014/main" id="{B88F3A99-A557-61A8-E0E2-BD82AC3397D4}"/>
                </a:ext>
              </a:extLst>
            </p:cNvPr>
            <p:cNvGrpSpPr/>
            <p:nvPr/>
          </p:nvGrpSpPr>
          <p:grpSpPr>
            <a:xfrm>
              <a:off x="3742291" y="2745968"/>
              <a:ext cx="522741" cy="594789"/>
              <a:chOff x="5377062" y="1288945"/>
              <a:chExt cx="1197171" cy="1362175"/>
            </a:xfrm>
          </p:grpSpPr>
          <p:grpSp>
            <p:nvGrpSpPr>
              <p:cNvPr id="682" name="グループ化 681">
                <a:extLst>
                  <a:ext uri="{FF2B5EF4-FFF2-40B4-BE49-F238E27FC236}">
                    <a16:creationId xmlns:a16="http://schemas.microsoft.com/office/drawing/2014/main" id="{A15A6528-2906-69D5-5BDD-508AEECB7E27}"/>
                  </a:ext>
                </a:extLst>
              </p:cNvPr>
              <p:cNvGrpSpPr/>
              <p:nvPr/>
            </p:nvGrpSpPr>
            <p:grpSpPr>
              <a:xfrm>
                <a:off x="5377062" y="1729886"/>
                <a:ext cx="1197171" cy="921234"/>
                <a:chOff x="3586748" y="4563463"/>
                <a:chExt cx="1197171" cy="921234"/>
              </a:xfrm>
            </p:grpSpPr>
            <p:grpSp>
              <p:nvGrpSpPr>
                <p:cNvPr id="684" name="グループ化 683">
                  <a:extLst>
                    <a:ext uri="{FF2B5EF4-FFF2-40B4-BE49-F238E27FC236}">
                      <a16:creationId xmlns:a16="http://schemas.microsoft.com/office/drawing/2014/main" id="{93950026-EEC0-4055-B905-4C22E2064171}"/>
                    </a:ext>
                  </a:extLst>
                </p:cNvPr>
                <p:cNvGrpSpPr/>
                <p:nvPr/>
              </p:nvGrpSpPr>
              <p:grpSpPr>
                <a:xfrm rot="6598350">
                  <a:off x="4356138" y="4974041"/>
                  <a:ext cx="284831" cy="570730"/>
                  <a:chOff x="4524741" y="4458726"/>
                  <a:chExt cx="284831" cy="570730"/>
                </a:xfrm>
              </p:grpSpPr>
              <p:sp>
                <p:nvSpPr>
                  <p:cNvPr id="688" name="正方形/長方形 687">
                    <a:extLst>
                      <a:ext uri="{FF2B5EF4-FFF2-40B4-BE49-F238E27FC236}">
                        <a16:creationId xmlns:a16="http://schemas.microsoft.com/office/drawing/2014/main" id="{371B14F1-4939-F96D-281C-92BAD173D12E}"/>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89" name="楕円 688">
                    <a:extLst>
                      <a:ext uri="{FF2B5EF4-FFF2-40B4-BE49-F238E27FC236}">
                        <a16:creationId xmlns:a16="http://schemas.microsoft.com/office/drawing/2014/main" id="{462D98A8-193B-ACF9-DF3B-AE002834EBEF}"/>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85" name="正方形/長方形 684">
                  <a:extLst>
                    <a:ext uri="{FF2B5EF4-FFF2-40B4-BE49-F238E27FC236}">
                      <a16:creationId xmlns:a16="http://schemas.microsoft.com/office/drawing/2014/main" id="{734F56CE-68CC-6067-9DA9-FD9E0DA8D3A1}"/>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86" name="楕円 685">
                  <a:extLst>
                    <a:ext uri="{FF2B5EF4-FFF2-40B4-BE49-F238E27FC236}">
                      <a16:creationId xmlns:a16="http://schemas.microsoft.com/office/drawing/2014/main" id="{77400FBD-7FD8-8828-A464-C39AA551059E}"/>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87" name="楕円 686">
                  <a:extLst>
                    <a:ext uri="{FF2B5EF4-FFF2-40B4-BE49-F238E27FC236}">
                      <a16:creationId xmlns:a16="http://schemas.microsoft.com/office/drawing/2014/main" id="{60ACF220-B094-F875-A708-3E72D2DBA418}"/>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83" name="フリーフォーム: 図形 682">
                <a:extLst>
                  <a:ext uri="{FF2B5EF4-FFF2-40B4-BE49-F238E27FC236}">
                    <a16:creationId xmlns:a16="http://schemas.microsoft.com/office/drawing/2014/main" id="{7E213754-800E-CA34-6341-0555B6E171B4}"/>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679" name="グループ化 678">
              <a:extLst>
                <a:ext uri="{FF2B5EF4-FFF2-40B4-BE49-F238E27FC236}">
                  <a16:creationId xmlns:a16="http://schemas.microsoft.com/office/drawing/2014/main" id="{558B7694-5AFD-1000-D4B4-974E41EF251D}"/>
                </a:ext>
              </a:extLst>
            </p:cNvPr>
            <p:cNvGrpSpPr/>
            <p:nvPr/>
          </p:nvGrpSpPr>
          <p:grpSpPr>
            <a:xfrm>
              <a:off x="3851437" y="3083621"/>
              <a:ext cx="288763" cy="116660"/>
              <a:chOff x="4314733" y="3571004"/>
              <a:chExt cx="848990" cy="342991"/>
            </a:xfrm>
          </p:grpSpPr>
          <p:sp>
            <p:nvSpPr>
              <p:cNvPr id="680" name="フリーフォーム: 図形 679">
                <a:extLst>
                  <a:ext uri="{FF2B5EF4-FFF2-40B4-BE49-F238E27FC236}">
                    <a16:creationId xmlns:a16="http://schemas.microsoft.com/office/drawing/2014/main" id="{F793E702-86AE-05D9-CE9D-8BD14E022490}"/>
                  </a:ext>
                </a:extLst>
              </p:cNvPr>
              <p:cNvSpPr/>
              <p:nvPr/>
            </p:nvSpPr>
            <p:spPr>
              <a:xfrm>
                <a:off x="4314733"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1" name="フリーフォーム: 図形 680">
                <a:extLst>
                  <a:ext uri="{FF2B5EF4-FFF2-40B4-BE49-F238E27FC236}">
                    <a16:creationId xmlns:a16="http://schemas.microsoft.com/office/drawing/2014/main" id="{CEC8AFD7-B409-70CA-BA0F-FD6AF24AE5EF}"/>
                  </a:ext>
                </a:extLst>
              </p:cNvPr>
              <p:cNvSpPr/>
              <p:nvPr/>
            </p:nvSpPr>
            <p:spPr>
              <a:xfrm>
                <a:off x="4766756"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690" name="テキスト ボックス 689">
            <a:extLst>
              <a:ext uri="{FF2B5EF4-FFF2-40B4-BE49-F238E27FC236}">
                <a16:creationId xmlns:a16="http://schemas.microsoft.com/office/drawing/2014/main" id="{DC3DEFBA-8D22-8864-60EA-288A1CEE8411}"/>
              </a:ext>
            </a:extLst>
          </p:cNvPr>
          <p:cNvSpPr txBox="1"/>
          <p:nvPr/>
        </p:nvSpPr>
        <p:spPr>
          <a:xfrm>
            <a:off x="6008023" y="2988960"/>
            <a:ext cx="485123"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grpSp>
        <p:nvGrpSpPr>
          <p:cNvPr id="691" name="グループ化 690">
            <a:extLst>
              <a:ext uri="{FF2B5EF4-FFF2-40B4-BE49-F238E27FC236}">
                <a16:creationId xmlns:a16="http://schemas.microsoft.com/office/drawing/2014/main" id="{9CD34447-AF2A-75B9-AB7B-35F2E6B2838F}"/>
              </a:ext>
            </a:extLst>
          </p:cNvPr>
          <p:cNvGrpSpPr/>
          <p:nvPr/>
        </p:nvGrpSpPr>
        <p:grpSpPr>
          <a:xfrm>
            <a:off x="6693136" y="2745968"/>
            <a:ext cx="522741" cy="594789"/>
            <a:chOff x="3742291" y="2745968"/>
            <a:chExt cx="522741" cy="594789"/>
          </a:xfrm>
        </p:grpSpPr>
        <p:grpSp>
          <p:nvGrpSpPr>
            <p:cNvPr id="692" name="グループ化 691">
              <a:extLst>
                <a:ext uri="{FF2B5EF4-FFF2-40B4-BE49-F238E27FC236}">
                  <a16:creationId xmlns:a16="http://schemas.microsoft.com/office/drawing/2014/main" id="{C4A72940-BDBE-282F-EE18-D706DB67D3C4}"/>
                </a:ext>
              </a:extLst>
            </p:cNvPr>
            <p:cNvGrpSpPr/>
            <p:nvPr/>
          </p:nvGrpSpPr>
          <p:grpSpPr>
            <a:xfrm>
              <a:off x="3742291" y="2745968"/>
              <a:ext cx="522741" cy="594789"/>
              <a:chOff x="5377062" y="1288945"/>
              <a:chExt cx="1197171" cy="1362175"/>
            </a:xfrm>
          </p:grpSpPr>
          <p:grpSp>
            <p:nvGrpSpPr>
              <p:cNvPr id="696" name="グループ化 695">
                <a:extLst>
                  <a:ext uri="{FF2B5EF4-FFF2-40B4-BE49-F238E27FC236}">
                    <a16:creationId xmlns:a16="http://schemas.microsoft.com/office/drawing/2014/main" id="{D595C936-3A15-BB06-DF84-0A407B814C70}"/>
                  </a:ext>
                </a:extLst>
              </p:cNvPr>
              <p:cNvGrpSpPr/>
              <p:nvPr/>
            </p:nvGrpSpPr>
            <p:grpSpPr>
              <a:xfrm>
                <a:off x="5377062" y="1729886"/>
                <a:ext cx="1197171" cy="921234"/>
                <a:chOff x="3586748" y="4563463"/>
                <a:chExt cx="1197171" cy="921234"/>
              </a:xfrm>
            </p:grpSpPr>
            <p:grpSp>
              <p:nvGrpSpPr>
                <p:cNvPr id="698" name="グループ化 697">
                  <a:extLst>
                    <a:ext uri="{FF2B5EF4-FFF2-40B4-BE49-F238E27FC236}">
                      <a16:creationId xmlns:a16="http://schemas.microsoft.com/office/drawing/2014/main" id="{C5C68746-9ED6-B974-34D7-388B184ED084}"/>
                    </a:ext>
                  </a:extLst>
                </p:cNvPr>
                <p:cNvGrpSpPr/>
                <p:nvPr/>
              </p:nvGrpSpPr>
              <p:grpSpPr>
                <a:xfrm rot="6598350">
                  <a:off x="4356138" y="4974041"/>
                  <a:ext cx="284831" cy="570730"/>
                  <a:chOff x="4524741" y="4458726"/>
                  <a:chExt cx="284831" cy="570730"/>
                </a:xfrm>
              </p:grpSpPr>
              <p:sp>
                <p:nvSpPr>
                  <p:cNvPr id="702" name="正方形/長方形 701">
                    <a:extLst>
                      <a:ext uri="{FF2B5EF4-FFF2-40B4-BE49-F238E27FC236}">
                        <a16:creationId xmlns:a16="http://schemas.microsoft.com/office/drawing/2014/main" id="{AE69FD30-3C97-737F-61A9-4DC5B96FD5A7}"/>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03" name="楕円 702">
                    <a:extLst>
                      <a:ext uri="{FF2B5EF4-FFF2-40B4-BE49-F238E27FC236}">
                        <a16:creationId xmlns:a16="http://schemas.microsoft.com/office/drawing/2014/main" id="{22A54225-CCA1-7DBF-5BCA-63E9F6F649B1}"/>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99" name="正方形/長方形 698">
                  <a:extLst>
                    <a:ext uri="{FF2B5EF4-FFF2-40B4-BE49-F238E27FC236}">
                      <a16:creationId xmlns:a16="http://schemas.microsoft.com/office/drawing/2014/main" id="{7B9FFF2A-9D3E-C170-E99A-71F9D756378D}"/>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00" name="楕円 699">
                  <a:extLst>
                    <a:ext uri="{FF2B5EF4-FFF2-40B4-BE49-F238E27FC236}">
                      <a16:creationId xmlns:a16="http://schemas.microsoft.com/office/drawing/2014/main" id="{7304EC04-379E-4026-7309-22D2C02B255B}"/>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01" name="楕円 700">
                  <a:extLst>
                    <a:ext uri="{FF2B5EF4-FFF2-40B4-BE49-F238E27FC236}">
                      <a16:creationId xmlns:a16="http://schemas.microsoft.com/office/drawing/2014/main" id="{1308F67B-8475-D059-9EAA-CB236F479784}"/>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97" name="フリーフォーム: 図形 696">
                <a:extLst>
                  <a:ext uri="{FF2B5EF4-FFF2-40B4-BE49-F238E27FC236}">
                    <a16:creationId xmlns:a16="http://schemas.microsoft.com/office/drawing/2014/main" id="{BDD8F25C-9F01-4477-FBC2-823429CE9E56}"/>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693" name="グループ化 692">
              <a:extLst>
                <a:ext uri="{FF2B5EF4-FFF2-40B4-BE49-F238E27FC236}">
                  <a16:creationId xmlns:a16="http://schemas.microsoft.com/office/drawing/2014/main" id="{8AE6B183-F6FE-2BA4-D7BC-496BF1BE3BA1}"/>
                </a:ext>
              </a:extLst>
            </p:cNvPr>
            <p:cNvGrpSpPr/>
            <p:nvPr/>
          </p:nvGrpSpPr>
          <p:grpSpPr>
            <a:xfrm>
              <a:off x="3851437" y="3083621"/>
              <a:ext cx="288763" cy="116660"/>
              <a:chOff x="4314733" y="3571004"/>
              <a:chExt cx="848990" cy="342991"/>
            </a:xfrm>
          </p:grpSpPr>
          <p:sp>
            <p:nvSpPr>
              <p:cNvPr id="694" name="フリーフォーム: 図形 693">
                <a:extLst>
                  <a:ext uri="{FF2B5EF4-FFF2-40B4-BE49-F238E27FC236}">
                    <a16:creationId xmlns:a16="http://schemas.microsoft.com/office/drawing/2014/main" id="{F41AD87F-02A4-CC50-558A-141F5222E5C8}"/>
                  </a:ext>
                </a:extLst>
              </p:cNvPr>
              <p:cNvSpPr/>
              <p:nvPr/>
            </p:nvSpPr>
            <p:spPr>
              <a:xfrm>
                <a:off x="4314733"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5" name="フリーフォーム: 図形 694">
                <a:extLst>
                  <a:ext uri="{FF2B5EF4-FFF2-40B4-BE49-F238E27FC236}">
                    <a16:creationId xmlns:a16="http://schemas.microsoft.com/office/drawing/2014/main" id="{B2A0FC0B-C6C5-783A-89D1-ADF73A27ACEF}"/>
                  </a:ext>
                </a:extLst>
              </p:cNvPr>
              <p:cNvSpPr/>
              <p:nvPr/>
            </p:nvSpPr>
            <p:spPr>
              <a:xfrm>
                <a:off x="4766756"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704" name="テキスト ボックス 703">
            <a:extLst>
              <a:ext uri="{FF2B5EF4-FFF2-40B4-BE49-F238E27FC236}">
                <a16:creationId xmlns:a16="http://schemas.microsoft.com/office/drawing/2014/main" id="{FB8B1BB1-807C-60F0-4973-F7CE24B686BC}"/>
              </a:ext>
            </a:extLst>
          </p:cNvPr>
          <p:cNvSpPr txBox="1"/>
          <p:nvPr/>
        </p:nvSpPr>
        <p:spPr>
          <a:xfrm>
            <a:off x="6944468" y="2988960"/>
            <a:ext cx="485123"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grpSp>
        <p:nvGrpSpPr>
          <p:cNvPr id="705" name="グループ化 704">
            <a:extLst>
              <a:ext uri="{FF2B5EF4-FFF2-40B4-BE49-F238E27FC236}">
                <a16:creationId xmlns:a16="http://schemas.microsoft.com/office/drawing/2014/main" id="{549F464D-2DBE-6303-4D7F-4B9B3DBAE3F9}"/>
              </a:ext>
            </a:extLst>
          </p:cNvPr>
          <p:cNvGrpSpPr/>
          <p:nvPr/>
        </p:nvGrpSpPr>
        <p:grpSpPr>
          <a:xfrm>
            <a:off x="7408857" y="2745968"/>
            <a:ext cx="522741" cy="594789"/>
            <a:chOff x="3742291" y="2745968"/>
            <a:chExt cx="522741" cy="594789"/>
          </a:xfrm>
        </p:grpSpPr>
        <p:grpSp>
          <p:nvGrpSpPr>
            <p:cNvPr id="706" name="グループ化 705">
              <a:extLst>
                <a:ext uri="{FF2B5EF4-FFF2-40B4-BE49-F238E27FC236}">
                  <a16:creationId xmlns:a16="http://schemas.microsoft.com/office/drawing/2014/main" id="{ED8EE7D8-8883-B643-ADA2-0BFE7A538602}"/>
                </a:ext>
              </a:extLst>
            </p:cNvPr>
            <p:cNvGrpSpPr/>
            <p:nvPr/>
          </p:nvGrpSpPr>
          <p:grpSpPr>
            <a:xfrm>
              <a:off x="3742291" y="2745968"/>
              <a:ext cx="522741" cy="594789"/>
              <a:chOff x="5377062" y="1288945"/>
              <a:chExt cx="1197171" cy="1362175"/>
            </a:xfrm>
          </p:grpSpPr>
          <p:grpSp>
            <p:nvGrpSpPr>
              <p:cNvPr id="710" name="グループ化 709">
                <a:extLst>
                  <a:ext uri="{FF2B5EF4-FFF2-40B4-BE49-F238E27FC236}">
                    <a16:creationId xmlns:a16="http://schemas.microsoft.com/office/drawing/2014/main" id="{8CBFF86C-3CBD-A945-90D2-D3A13E688BEF}"/>
                  </a:ext>
                </a:extLst>
              </p:cNvPr>
              <p:cNvGrpSpPr/>
              <p:nvPr/>
            </p:nvGrpSpPr>
            <p:grpSpPr>
              <a:xfrm>
                <a:off x="5377062" y="1729886"/>
                <a:ext cx="1197171" cy="921234"/>
                <a:chOff x="3586748" y="4563463"/>
                <a:chExt cx="1197171" cy="921234"/>
              </a:xfrm>
            </p:grpSpPr>
            <p:grpSp>
              <p:nvGrpSpPr>
                <p:cNvPr id="712" name="グループ化 711">
                  <a:extLst>
                    <a:ext uri="{FF2B5EF4-FFF2-40B4-BE49-F238E27FC236}">
                      <a16:creationId xmlns:a16="http://schemas.microsoft.com/office/drawing/2014/main" id="{ECEFC711-94B0-31FE-0290-009F98E31BD4}"/>
                    </a:ext>
                  </a:extLst>
                </p:cNvPr>
                <p:cNvGrpSpPr/>
                <p:nvPr/>
              </p:nvGrpSpPr>
              <p:grpSpPr>
                <a:xfrm rot="6598350">
                  <a:off x="4356138" y="4974041"/>
                  <a:ext cx="284831" cy="570730"/>
                  <a:chOff x="4524741" y="4458726"/>
                  <a:chExt cx="284831" cy="570730"/>
                </a:xfrm>
              </p:grpSpPr>
              <p:sp>
                <p:nvSpPr>
                  <p:cNvPr id="716" name="正方形/長方形 715">
                    <a:extLst>
                      <a:ext uri="{FF2B5EF4-FFF2-40B4-BE49-F238E27FC236}">
                        <a16:creationId xmlns:a16="http://schemas.microsoft.com/office/drawing/2014/main" id="{E7F5B3D3-401F-BC47-D76E-B9F5A4164FCC}"/>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17" name="楕円 716">
                    <a:extLst>
                      <a:ext uri="{FF2B5EF4-FFF2-40B4-BE49-F238E27FC236}">
                        <a16:creationId xmlns:a16="http://schemas.microsoft.com/office/drawing/2014/main" id="{3AEDDD0C-6461-02F0-C0A7-381179FC73F6}"/>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713" name="正方形/長方形 712">
                  <a:extLst>
                    <a:ext uri="{FF2B5EF4-FFF2-40B4-BE49-F238E27FC236}">
                      <a16:creationId xmlns:a16="http://schemas.microsoft.com/office/drawing/2014/main" id="{3F90C0D5-7819-0C98-7B66-50A93949CFF9}"/>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14" name="楕円 713">
                  <a:extLst>
                    <a:ext uri="{FF2B5EF4-FFF2-40B4-BE49-F238E27FC236}">
                      <a16:creationId xmlns:a16="http://schemas.microsoft.com/office/drawing/2014/main" id="{37E839B4-6AAD-D6E5-E242-B1C7128FBDDF}"/>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15" name="楕円 714">
                  <a:extLst>
                    <a:ext uri="{FF2B5EF4-FFF2-40B4-BE49-F238E27FC236}">
                      <a16:creationId xmlns:a16="http://schemas.microsoft.com/office/drawing/2014/main" id="{A8F550A0-A3B3-C796-C5DE-8785F6B4FBA7}"/>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711" name="フリーフォーム: 図形 710">
                <a:extLst>
                  <a:ext uri="{FF2B5EF4-FFF2-40B4-BE49-F238E27FC236}">
                    <a16:creationId xmlns:a16="http://schemas.microsoft.com/office/drawing/2014/main" id="{D594E7C1-5092-AC46-EE31-A0B2A409A4BC}"/>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707" name="グループ化 706">
              <a:extLst>
                <a:ext uri="{FF2B5EF4-FFF2-40B4-BE49-F238E27FC236}">
                  <a16:creationId xmlns:a16="http://schemas.microsoft.com/office/drawing/2014/main" id="{935B5B44-5F95-1273-4253-853732583400}"/>
                </a:ext>
              </a:extLst>
            </p:cNvPr>
            <p:cNvGrpSpPr/>
            <p:nvPr/>
          </p:nvGrpSpPr>
          <p:grpSpPr>
            <a:xfrm>
              <a:off x="3851437" y="3083621"/>
              <a:ext cx="288763" cy="116660"/>
              <a:chOff x="4314733" y="3571004"/>
              <a:chExt cx="848990" cy="342991"/>
            </a:xfrm>
          </p:grpSpPr>
          <p:sp>
            <p:nvSpPr>
              <p:cNvPr id="708" name="フリーフォーム: 図形 707">
                <a:extLst>
                  <a:ext uri="{FF2B5EF4-FFF2-40B4-BE49-F238E27FC236}">
                    <a16:creationId xmlns:a16="http://schemas.microsoft.com/office/drawing/2014/main" id="{1BA01C09-6A46-9FE2-2810-8813D95AE527}"/>
                  </a:ext>
                </a:extLst>
              </p:cNvPr>
              <p:cNvSpPr/>
              <p:nvPr/>
            </p:nvSpPr>
            <p:spPr>
              <a:xfrm>
                <a:off x="4314733"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9" name="フリーフォーム: 図形 708">
                <a:extLst>
                  <a:ext uri="{FF2B5EF4-FFF2-40B4-BE49-F238E27FC236}">
                    <a16:creationId xmlns:a16="http://schemas.microsoft.com/office/drawing/2014/main" id="{1063A76B-117D-A4D4-8669-FF13019104D2}"/>
                  </a:ext>
                </a:extLst>
              </p:cNvPr>
              <p:cNvSpPr/>
              <p:nvPr/>
            </p:nvSpPr>
            <p:spPr>
              <a:xfrm>
                <a:off x="4766756"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718" name="テキスト ボックス 717">
            <a:extLst>
              <a:ext uri="{FF2B5EF4-FFF2-40B4-BE49-F238E27FC236}">
                <a16:creationId xmlns:a16="http://schemas.microsoft.com/office/drawing/2014/main" id="{96BB17CD-F2A3-508B-2D7D-1FDAC03338F5}"/>
              </a:ext>
            </a:extLst>
          </p:cNvPr>
          <p:cNvSpPr txBox="1"/>
          <p:nvPr/>
        </p:nvSpPr>
        <p:spPr>
          <a:xfrm>
            <a:off x="7660189" y="2988960"/>
            <a:ext cx="485123"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grpSp>
        <p:nvGrpSpPr>
          <p:cNvPr id="719" name="グループ化 718">
            <a:extLst>
              <a:ext uri="{FF2B5EF4-FFF2-40B4-BE49-F238E27FC236}">
                <a16:creationId xmlns:a16="http://schemas.microsoft.com/office/drawing/2014/main" id="{0BC0465D-7122-31A8-4639-F7B40E57A681}"/>
              </a:ext>
            </a:extLst>
          </p:cNvPr>
          <p:cNvGrpSpPr/>
          <p:nvPr/>
        </p:nvGrpSpPr>
        <p:grpSpPr>
          <a:xfrm>
            <a:off x="8155706" y="2745968"/>
            <a:ext cx="522741" cy="594789"/>
            <a:chOff x="3742291" y="2745968"/>
            <a:chExt cx="522741" cy="594789"/>
          </a:xfrm>
        </p:grpSpPr>
        <p:grpSp>
          <p:nvGrpSpPr>
            <p:cNvPr id="720" name="グループ化 719">
              <a:extLst>
                <a:ext uri="{FF2B5EF4-FFF2-40B4-BE49-F238E27FC236}">
                  <a16:creationId xmlns:a16="http://schemas.microsoft.com/office/drawing/2014/main" id="{D2310415-B748-32C3-BD19-97049A390887}"/>
                </a:ext>
              </a:extLst>
            </p:cNvPr>
            <p:cNvGrpSpPr/>
            <p:nvPr/>
          </p:nvGrpSpPr>
          <p:grpSpPr>
            <a:xfrm>
              <a:off x="3742291" y="2745968"/>
              <a:ext cx="522741" cy="594789"/>
              <a:chOff x="5377062" y="1288945"/>
              <a:chExt cx="1197171" cy="1362175"/>
            </a:xfrm>
          </p:grpSpPr>
          <p:grpSp>
            <p:nvGrpSpPr>
              <p:cNvPr id="724" name="グループ化 723">
                <a:extLst>
                  <a:ext uri="{FF2B5EF4-FFF2-40B4-BE49-F238E27FC236}">
                    <a16:creationId xmlns:a16="http://schemas.microsoft.com/office/drawing/2014/main" id="{FAD1DFD6-E37B-D708-FB22-E76FFB70C393}"/>
                  </a:ext>
                </a:extLst>
              </p:cNvPr>
              <p:cNvGrpSpPr/>
              <p:nvPr/>
            </p:nvGrpSpPr>
            <p:grpSpPr>
              <a:xfrm>
                <a:off x="5377062" y="1729886"/>
                <a:ext cx="1197171" cy="921234"/>
                <a:chOff x="3586748" y="4563463"/>
                <a:chExt cx="1197171" cy="921234"/>
              </a:xfrm>
            </p:grpSpPr>
            <p:grpSp>
              <p:nvGrpSpPr>
                <p:cNvPr id="726" name="グループ化 725">
                  <a:extLst>
                    <a:ext uri="{FF2B5EF4-FFF2-40B4-BE49-F238E27FC236}">
                      <a16:creationId xmlns:a16="http://schemas.microsoft.com/office/drawing/2014/main" id="{40E98DD9-6918-5123-AEA4-2E9AFB387509}"/>
                    </a:ext>
                  </a:extLst>
                </p:cNvPr>
                <p:cNvGrpSpPr/>
                <p:nvPr/>
              </p:nvGrpSpPr>
              <p:grpSpPr>
                <a:xfrm rot="6598350">
                  <a:off x="4356138" y="4974041"/>
                  <a:ext cx="284831" cy="570730"/>
                  <a:chOff x="4524741" y="4458726"/>
                  <a:chExt cx="284831" cy="570730"/>
                </a:xfrm>
              </p:grpSpPr>
              <p:sp>
                <p:nvSpPr>
                  <p:cNvPr id="730" name="正方形/長方形 729">
                    <a:extLst>
                      <a:ext uri="{FF2B5EF4-FFF2-40B4-BE49-F238E27FC236}">
                        <a16:creationId xmlns:a16="http://schemas.microsoft.com/office/drawing/2014/main" id="{5898D79E-6706-8FD9-75E2-3BF5690C434C}"/>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31" name="楕円 730">
                    <a:extLst>
                      <a:ext uri="{FF2B5EF4-FFF2-40B4-BE49-F238E27FC236}">
                        <a16:creationId xmlns:a16="http://schemas.microsoft.com/office/drawing/2014/main" id="{5881DDFA-4F23-4A71-FA3D-9F47C1D36D4B}"/>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727" name="正方形/長方形 726">
                  <a:extLst>
                    <a:ext uri="{FF2B5EF4-FFF2-40B4-BE49-F238E27FC236}">
                      <a16:creationId xmlns:a16="http://schemas.microsoft.com/office/drawing/2014/main" id="{C5C0C75E-1904-8D2A-C976-D07C34BEC865}"/>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28" name="楕円 727">
                  <a:extLst>
                    <a:ext uri="{FF2B5EF4-FFF2-40B4-BE49-F238E27FC236}">
                      <a16:creationId xmlns:a16="http://schemas.microsoft.com/office/drawing/2014/main" id="{0413E8EF-8920-CFAD-2689-A2224D8311B1}"/>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29" name="楕円 728">
                  <a:extLst>
                    <a:ext uri="{FF2B5EF4-FFF2-40B4-BE49-F238E27FC236}">
                      <a16:creationId xmlns:a16="http://schemas.microsoft.com/office/drawing/2014/main" id="{824BFBC5-B7F2-FEAE-6A61-51C2C5DF95D3}"/>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725" name="フリーフォーム: 図形 724">
                <a:extLst>
                  <a:ext uri="{FF2B5EF4-FFF2-40B4-BE49-F238E27FC236}">
                    <a16:creationId xmlns:a16="http://schemas.microsoft.com/office/drawing/2014/main" id="{9FBF407D-4CFC-1E4E-581C-41CC1BFB39BB}"/>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721" name="グループ化 720">
              <a:extLst>
                <a:ext uri="{FF2B5EF4-FFF2-40B4-BE49-F238E27FC236}">
                  <a16:creationId xmlns:a16="http://schemas.microsoft.com/office/drawing/2014/main" id="{CAD066AE-C074-FC14-C4B5-3C62BE7ECCFB}"/>
                </a:ext>
              </a:extLst>
            </p:cNvPr>
            <p:cNvGrpSpPr/>
            <p:nvPr/>
          </p:nvGrpSpPr>
          <p:grpSpPr>
            <a:xfrm>
              <a:off x="3851437" y="3083621"/>
              <a:ext cx="288763" cy="116660"/>
              <a:chOff x="4314733" y="3571004"/>
              <a:chExt cx="848990" cy="342991"/>
            </a:xfrm>
          </p:grpSpPr>
          <p:sp>
            <p:nvSpPr>
              <p:cNvPr id="722" name="フリーフォーム: 図形 721">
                <a:extLst>
                  <a:ext uri="{FF2B5EF4-FFF2-40B4-BE49-F238E27FC236}">
                    <a16:creationId xmlns:a16="http://schemas.microsoft.com/office/drawing/2014/main" id="{A476C7B5-1438-8004-3FE2-3E95F4C55211}"/>
                  </a:ext>
                </a:extLst>
              </p:cNvPr>
              <p:cNvSpPr/>
              <p:nvPr/>
            </p:nvSpPr>
            <p:spPr>
              <a:xfrm>
                <a:off x="4314733"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3" name="フリーフォーム: 図形 722">
                <a:extLst>
                  <a:ext uri="{FF2B5EF4-FFF2-40B4-BE49-F238E27FC236}">
                    <a16:creationId xmlns:a16="http://schemas.microsoft.com/office/drawing/2014/main" id="{4CA3ACA9-579F-3ED1-5119-F657C5A5AB8E}"/>
                  </a:ext>
                </a:extLst>
              </p:cNvPr>
              <p:cNvSpPr/>
              <p:nvPr/>
            </p:nvSpPr>
            <p:spPr>
              <a:xfrm>
                <a:off x="4766756"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732" name="テキスト ボックス 731">
            <a:extLst>
              <a:ext uri="{FF2B5EF4-FFF2-40B4-BE49-F238E27FC236}">
                <a16:creationId xmlns:a16="http://schemas.microsoft.com/office/drawing/2014/main" id="{F18BCA1E-2A1E-856D-F5F9-E4F41058D0BD}"/>
              </a:ext>
            </a:extLst>
          </p:cNvPr>
          <p:cNvSpPr txBox="1"/>
          <p:nvPr/>
        </p:nvSpPr>
        <p:spPr>
          <a:xfrm>
            <a:off x="8407038" y="2988960"/>
            <a:ext cx="485123"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grpSp>
        <p:nvGrpSpPr>
          <p:cNvPr id="733" name="グループ化 732">
            <a:extLst>
              <a:ext uri="{FF2B5EF4-FFF2-40B4-BE49-F238E27FC236}">
                <a16:creationId xmlns:a16="http://schemas.microsoft.com/office/drawing/2014/main" id="{9402FFF9-5FC4-AF95-12B3-BA70D234DDFB}"/>
              </a:ext>
            </a:extLst>
          </p:cNvPr>
          <p:cNvGrpSpPr/>
          <p:nvPr/>
        </p:nvGrpSpPr>
        <p:grpSpPr>
          <a:xfrm>
            <a:off x="8849041" y="2745968"/>
            <a:ext cx="522741" cy="594789"/>
            <a:chOff x="3742291" y="2745968"/>
            <a:chExt cx="522741" cy="594789"/>
          </a:xfrm>
        </p:grpSpPr>
        <p:grpSp>
          <p:nvGrpSpPr>
            <p:cNvPr id="734" name="グループ化 733">
              <a:extLst>
                <a:ext uri="{FF2B5EF4-FFF2-40B4-BE49-F238E27FC236}">
                  <a16:creationId xmlns:a16="http://schemas.microsoft.com/office/drawing/2014/main" id="{024884CD-51F1-C4BE-0C87-1264BA1B4D53}"/>
                </a:ext>
              </a:extLst>
            </p:cNvPr>
            <p:cNvGrpSpPr/>
            <p:nvPr/>
          </p:nvGrpSpPr>
          <p:grpSpPr>
            <a:xfrm>
              <a:off x="3742291" y="2745968"/>
              <a:ext cx="522741" cy="594789"/>
              <a:chOff x="5377062" y="1288945"/>
              <a:chExt cx="1197171" cy="1362175"/>
            </a:xfrm>
          </p:grpSpPr>
          <p:grpSp>
            <p:nvGrpSpPr>
              <p:cNvPr id="738" name="グループ化 737">
                <a:extLst>
                  <a:ext uri="{FF2B5EF4-FFF2-40B4-BE49-F238E27FC236}">
                    <a16:creationId xmlns:a16="http://schemas.microsoft.com/office/drawing/2014/main" id="{DBD756A5-38CD-810D-A445-59EBC7F83691}"/>
                  </a:ext>
                </a:extLst>
              </p:cNvPr>
              <p:cNvGrpSpPr/>
              <p:nvPr/>
            </p:nvGrpSpPr>
            <p:grpSpPr>
              <a:xfrm>
                <a:off x="5377062" y="1729886"/>
                <a:ext cx="1197171" cy="921234"/>
                <a:chOff x="3586748" y="4563463"/>
                <a:chExt cx="1197171" cy="921234"/>
              </a:xfrm>
            </p:grpSpPr>
            <p:grpSp>
              <p:nvGrpSpPr>
                <p:cNvPr id="740" name="グループ化 739">
                  <a:extLst>
                    <a:ext uri="{FF2B5EF4-FFF2-40B4-BE49-F238E27FC236}">
                      <a16:creationId xmlns:a16="http://schemas.microsoft.com/office/drawing/2014/main" id="{6004B394-AAF8-4DBE-BE6B-969F6739745C}"/>
                    </a:ext>
                  </a:extLst>
                </p:cNvPr>
                <p:cNvGrpSpPr/>
                <p:nvPr/>
              </p:nvGrpSpPr>
              <p:grpSpPr>
                <a:xfrm rot="6598350">
                  <a:off x="4356138" y="4974041"/>
                  <a:ext cx="284831" cy="570730"/>
                  <a:chOff x="4524741" y="4458726"/>
                  <a:chExt cx="284831" cy="570730"/>
                </a:xfrm>
              </p:grpSpPr>
              <p:sp>
                <p:nvSpPr>
                  <p:cNvPr id="744" name="正方形/長方形 743">
                    <a:extLst>
                      <a:ext uri="{FF2B5EF4-FFF2-40B4-BE49-F238E27FC236}">
                        <a16:creationId xmlns:a16="http://schemas.microsoft.com/office/drawing/2014/main" id="{E0EAE372-AA24-4BCC-EEC1-6104A4F2B1CC}"/>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45" name="楕円 744">
                    <a:extLst>
                      <a:ext uri="{FF2B5EF4-FFF2-40B4-BE49-F238E27FC236}">
                        <a16:creationId xmlns:a16="http://schemas.microsoft.com/office/drawing/2014/main" id="{4E5447C1-7906-3222-F581-C63CE614E420}"/>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741" name="正方形/長方形 740">
                  <a:extLst>
                    <a:ext uri="{FF2B5EF4-FFF2-40B4-BE49-F238E27FC236}">
                      <a16:creationId xmlns:a16="http://schemas.microsoft.com/office/drawing/2014/main" id="{38BB94E9-FEEF-D6EE-A88D-941B6FAD8907}"/>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42" name="楕円 741">
                  <a:extLst>
                    <a:ext uri="{FF2B5EF4-FFF2-40B4-BE49-F238E27FC236}">
                      <a16:creationId xmlns:a16="http://schemas.microsoft.com/office/drawing/2014/main" id="{C423F548-A1EB-BDEF-7A25-FF11CEBB870A}"/>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43" name="楕円 742">
                  <a:extLst>
                    <a:ext uri="{FF2B5EF4-FFF2-40B4-BE49-F238E27FC236}">
                      <a16:creationId xmlns:a16="http://schemas.microsoft.com/office/drawing/2014/main" id="{EAB4AAEB-6C84-C34D-575A-FB26D66C013F}"/>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739" name="フリーフォーム: 図形 738">
                <a:extLst>
                  <a:ext uri="{FF2B5EF4-FFF2-40B4-BE49-F238E27FC236}">
                    <a16:creationId xmlns:a16="http://schemas.microsoft.com/office/drawing/2014/main" id="{F597F32C-0667-122F-28BB-F9D7AF99373B}"/>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735" name="グループ化 734">
              <a:extLst>
                <a:ext uri="{FF2B5EF4-FFF2-40B4-BE49-F238E27FC236}">
                  <a16:creationId xmlns:a16="http://schemas.microsoft.com/office/drawing/2014/main" id="{06F9C4CE-1BF8-8344-C9D4-2514AA3D03BA}"/>
                </a:ext>
              </a:extLst>
            </p:cNvPr>
            <p:cNvGrpSpPr/>
            <p:nvPr/>
          </p:nvGrpSpPr>
          <p:grpSpPr>
            <a:xfrm>
              <a:off x="3851437" y="3083621"/>
              <a:ext cx="288763" cy="116660"/>
              <a:chOff x="4314733" y="3571004"/>
              <a:chExt cx="848990" cy="342991"/>
            </a:xfrm>
          </p:grpSpPr>
          <p:sp>
            <p:nvSpPr>
              <p:cNvPr id="736" name="フリーフォーム: 図形 735">
                <a:extLst>
                  <a:ext uri="{FF2B5EF4-FFF2-40B4-BE49-F238E27FC236}">
                    <a16:creationId xmlns:a16="http://schemas.microsoft.com/office/drawing/2014/main" id="{52C702B0-CF85-E915-FE14-79BAB26991FF}"/>
                  </a:ext>
                </a:extLst>
              </p:cNvPr>
              <p:cNvSpPr/>
              <p:nvPr/>
            </p:nvSpPr>
            <p:spPr>
              <a:xfrm>
                <a:off x="4314733"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7" name="フリーフォーム: 図形 736">
                <a:extLst>
                  <a:ext uri="{FF2B5EF4-FFF2-40B4-BE49-F238E27FC236}">
                    <a16:creationId xmlns:a16="http://schemas.microsoft.com/office/drawing/2014/main" id="{50A0E383-996E-EC74-ECB0-F8A424DB9CB2}"/>
                  </a:ext>
                </a:extLst>
              </p:cNvPr>
              <p:cNvSpPr/>
              <p:nvPr/>
            </p:nvSpPr>
            <p:spPr>
              <a:xfrm>
                <a:off x="4766756"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746" name="テキスト ボックス 745">
            <a:extLst>
              <a:ext uri="{FF2B5EF4-FFF2-40B4-BE49-F238E27FC236}">
                <a16:creationId xmlns:a16="http://schemas.microsoft.com/office/drawing/2014/main" id="{5E211D7E-4A30-F8DE-50CC-2691F03582BE}"/>
              </a:ext>
            </a:extLst>
          </p:cNvPr>
          <p:cNvSpPr txBox="1"/>
          <p:nvPr/>
        </p:nvSpPr>
        <p:spPr>
          <a:xfrm>
            <a:off x="9100373" y="2988960"/>
            <a:ext cx="485123"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sp>
        <p:nvSpPr>
          <p:cNvPr id="749" name="吹き出し: 角を丸めた四角形 748">
            <a:extLst>
              <a:ext uri="{FF2B5EF4-FFF2-40B4-BE49-F238E27FC236}">
                <a16:creationId xmlns:a16="http://schemas.microsoft.com/office/drawing/2014/main" id="{C7C7205B-4176-5CB1-3BBB-ABB2FE8E7AF0}"/>
              </a:ext>
            </a:extLst>
          </p:cNvPr>
          <p:cNvSpPr/>
          <p:nvPr/>
        </p:nvSpPr>
        <p:spPr>
          <a:xfrm>
            <a:off x="3435033" y="3703715"/>
            <a:ext cx="4717104" cy="906927"/>
          </a:xfrm>
          <a:prstGeom prst="wedgeRoundRectCallout">
            <a:avLst>
              <a:gd name="adj1" fmla="val -35738"/>
              <a:gd name="adj2" fmla="val 84771"/>
              <a:gd name="adj3" fmla="val 16667"/>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そば、やっぱキャンセル、カレー、やっぱキャンセル、いなり、やっぱキャンセル、</a:t>
            </a:r>
            <a:endParaRPr kumimoji="1"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うどん、やっぱキャンセル、いなり、やっぱキャンセル、そば、やっぱキャンセル、</a:t>
            </a:r>
            <a:endParaRPr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そば、やっぱキャンセル、カレー、やっぱキャンセル、いなり、やっぱキャンセル、</a:t>
            </a:r>
            <a:endParaRPr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うどん、やっぱキャンセル、いなり、やっぱキャンセル、そば、やっぱキャンセル、</a:t>
            </a:r>
            <a:endParaRPr lang="en-US" altLang="ja-JP" sz="1200" b="1" dirty="0">
              <a:latin typeface="Meiryo UI" panose="020B0604030504040204" pitchFamily="50" charset="-128"/>
              <a:ea typeface="Meiryo UI" panose="020B0604030504040204" pitchFamily="50" charset="-128"/>
            </a:endParaRPr>
          </a:p>
          <a:p>
            <a:pPr algn="ctr"/>
            <a:r>
              <a:rPr kumimoji="1" lang="en-US" altLang="ja-JP" sz="1200" b="1" dirty="0">
                <a:latin typeface="Meiryo UI" panose="020B0604030504040204" pitchFamily="50" charset="-128"/>
                <a:ea typeface="Meiryo UI" panose="020B0604030504040204" pitchFamily="50" charset="-128"/>
              </a:rPr>
              <a:t>……</a:t>
            </a:r>
          </a:p>
        </p:txBody>
      </p:sp>
      <p:sp>
        <p:nvSpPr>
          <p:cNvPr id="747" name="吹き出し: 角を丸めた四角形 746">
            <a:extLst>
              <a:ext uri="{FF2B5EF4-FFF2-40B4-BE49-F238E27FC236}">
                <a16:creationId xmlns:a16="http://schemas.microsoft.com/office/drawing/2014/main" id="{2D103D50-B0A4-545D-A694-FD4A6DBAAC46}"/>
              </a:ext>
            </a:extLst>
          </p:cNvPr>
          <p:cNvSpPr/>
          <p:nvPr/>
        </p:nvSpPr>
        <p:spPr>
          <a:xfrm>
            <a:off x="6396940" y="4075544"/>
            <a:ext cx="4717104" cy="906927"/>
          </a:xfrm>
          <a:prstGeom prst="wedgeRoundRectCallout">
            <a:avLst>
              <a:gd name="adj1" fmla="val -58555"/>
              <a:gd name="adj2" fmla="val 41711"/>
              <a:gd name="adj3" fmla="val 16667"/>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そば、やっぱキャンセル、カレー、やっぱキャンセル、いなり、やっぱキャンセル、</a:t>
            </a:r>
            <a:endParaRPr kumimoji="1"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うどん、やっぱキャンセル、いなり、やっぱキャンセル、そば、やっぱキャンセル、</a:t>
            </a:r>
            <a:endParaRPr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そば、やっぱキャンセル、カレー、やっぱキャンセル、いなり、やっぱキャンセル、</a:t>
            </a:r>
            <a:endParaRPr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うどん、やっぱキャンセル、いなり、やっぱキャンセル、そば、やっぱキャンセル、</a:t>
            </a:r>
            <a:endParaRPr lang="en-US" altLang="ja-JP" sz="1200" b="1" dirty="0">
              <a:latin typeface="Meiryo UI" panose="020B0604030504040204" pitchFamily="50" charset="-128"/>
              <a:ea typeface="Meiryo UI" panose="020B0604030504040204" pitchFamily="50" charset="-128"/>
            </a:endParaRPr>
          </a:p>
          <a:p>
            <a:pPr algn="ctr"/>
            <a:r>
              <a:rPr kumimoji="1" lang="en-US" altLang="ja-JP" sz="1200" b="1" dirty="0">
                <a:latin typeface="Meiryo UI" panose="020B0604030504040204" pitchFamily="50" charset="-128"/>
                <a:ea typeface="Meiryo UI" panose="020B0604030504040204" pitchFamily="50" charset="-128"/>
              </a:rPr>
              <a:t>……</a:t>
            </a:r>
          </a:p>
        </p:txBody>
      </p:sp>
      <p:sp>
        <p:nvSpPr>
          <p:cNvPr id="748" name="吹き出し: 角を丸めた四角形 747">
            <a:extLst>
              <a:ext uri="{FF2B5EF4-FFF2-40B4-BE49-F238E27FC236}">
                <a16:creationId xmlns:a16="http://schemas.microsoft.com/office/drawing/2014/main" id="{ECD7F3B8-62C5-DC0C-F453-13A70B228900}"/>
              </a:ext>
            </a:extLst>
          </p:cNvPr>
          <p:cNvSpPr/>
          <p:nvPr/>
        </p:nvSpPr>
        <p:spPr>
          <a:xfrm>
            <a:off x="349864" y="3609504"/>
            <a:ext cx="4717104" cy="906927"/>
          </a:xfrm>
          <a:prstGeom prst="wedgeRoundRectCallout">
            <a:avLst>
              <a:gd name="adj1" fmla="val -13930"/>
              <a:gd name="adj2" fmla="val 65867"/>
              <a:gd name="adj3" fmla="val 16667"/>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そば、やっぱキャンセル、カレー、やっぱキャンセル、いなり、やっぱキャンセル、</a:t>
            </a:r>
            <a:endParaRPr kumimoji="1"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うどん、やっぱキャンセル、いなり、やっぱキャンセル、そば、やっぱキャンセル、</a:t>
            </a:r>
            <a:endParaRPr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そば、やっぱキャンセル、カレー、やっぱキャンセル、いなり、やっぱキャンセル、</a:t>
            </a:r>
            <a:endParaRPr lang="en-US" altLang="ja-JP" sz="1200" b="1" dirty="0">
              <a:latin typeface="Meiryo UI" panose="020B0604030504040204" pitchFamily="50" charset="-128"/>
              <a:ea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rPr>
              <a:t>うどん、やっぱキャンセル、いなり、やっぱキャンセル、そば、やっぱキャンセル、</a:t>
            </a:r>
            <a:endParaRPr lang="en-US" altLang="ja-JP" sz="1200" b="1" dirty="0">
              <a:latin typeface="Meiryo UI" panose="020B0604030504040204" pitchFamily="50" charset="-128"/>
              <a:ea typeface="Meiryo UI" panose="020B0604030504040204" pitchFamily="50" charset="-128"/>
            </a:endParaRPr>
          </a:p>
          <a:p>
            <a:pPr algn="ctr"/>
            <a:r>
              <a:rPr kumimoji="1" lang="en-US" altLang="ja-JP" sz="1200" b="1" dirty="0">
                <a:latin typeface="Meiryo UI" panose="020B0604030504040204" pitchFamily="50" charset="-128"/>
                <a:ea typeface="Meiryo UI" panose="020B0604030504040204" pitchFamily="50" charset="-128"/>
              </a:rPr>
              <a:t>……</a:t>
            </a:r>
          </a:p>
        </p:txBody>
      </p:sp>
      <p:grpSp>
        <p:nvGrpSpPr>
          <p:cNvPr id="750" name="グループ化 749">
            <a:extLst>
              <a:ext uri="{FF2B5EF4-FFF2-40B4-BE49-F238E27FC236}">
                <a16:creationId xmlns:a16="http://schemas.microsoft.com/office/drawing/2014/main" id="{0F0163FE-CF81-28B3-5AA6-D2A78E80E11B}"/>
              </a:ext>
            </a:extLst>
          </p:cNvPr>
          <p:cNvGrpSpPr/>
          <p:nvPr/>
        </p:nvGrpSpPr>
        <p:grpSpPr>
          <a:xfrm>
            <a:off x="2553288" y="4592562"/>
            <a:ext cx="710038" cy="1216355"/>
            <a:chOff x="1590835" y="1997951"/>
            <a:chExt cx="461274" cy="790201"/>
          </a:xfrm>
        </p:grpSpPr>
        <p:sp>
          <p:nvSpPr>
            <p:cNvPr id="751" name="楕円 750">
              <a:extLst>
                <a:ext uri="{FF2B5EF4-FFF2-40B4-BE49-F238E27FC236}">
                  <a16:creationId xmlns:a16="http://schemas.microsoft.com/office/drawing/2014/main" id="{1E13C769-90E7-8296-0D51-734D7CCAF739}"/>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752" name="楕円 751">
              <a:extLst>
                <a:ext uri="{FF2B5EF4-FFF2-40B4-BE49-F238E27FC236}">
                  <a16:creationId xmlns:a16="http://schemas.microsoft.com/office/drawing/2014/main" id="{57C2B7CD-9F27-4DCE-D26D-5006345285F8}"/>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753" name="グループ化 752">
            <a:extLst>
              <a:ext uri="{FF2B5EF4-FFF2-40B4-BE49-F238E27FC236}">
                <a16:creationId xmlns:a16="http://schemas.microsoft.com/office/drawing/2014/main" id="{71DEAC1E-059F-9083-55EA-1445CA1F57B2}"/>
              </a:ext>
            </a:extLst>
          </p:cNvPr>
          <p:cNvGrpSpPr/>
          <p:nvPr/>
        </p:nvGrpSpPr>
        <p:grpSpPr>
          <a:xfrm>
            <a:off x="4343707" y="4592562"/>
            <a:ext cx="710038" cy="1216355"/>
            <a:chOff x="1590835" y="1997951"/>
            <a:chExt cx="461274" cy="790201"/>
          </a:xfrm>
        </p:grpSpPr>
        <p:sp>
          <p:nvSpPr>
            <p:cNvPr id="754" name="楕円 753">
              <a:extLst>
                <a:ext uri="{FF2B5EF4-FFF2-40B4-BE49-F238E27FC236}">
                  <a16:creationId xmlns:a16="http://schemas.microsoft.com/office/drawing/2014/main" id="{DE439E77-09EE-7C59-A706-3A9A0B48C649}"/>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755" name="楕円 754">
              <a:extLst>
                <a:ext uri="{FF2B5EF4-FFF2-40B4-BE49-F238E27FC236}">
                  <a16:creationId xmlns:a16="http://schemas.microsoft.com/office/drawing/2014/main" id="{0538BDD2-1A9A-1B7C-51DC-553AC1816D1A}"/>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41741751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DDFA74-99EB-C962-A9BE-3A90494B2889}"/>
              </a:ext>
            </a:extLst>
          </p:cNvPr>
          <p:cNvSpPr>
            <a:spLocks noGrp="1"/>
          </p:cNvSpPr>
          <p:nvPr>
            <p:ph type="title"/>
          </p:nvPr>
        </p:nvSpPr>
        <p:spPr/>
        <p:txBody>
          <a:bodyPr/>
          <a:lstStyle/>
          <a:p>
            <a:r>
              <a:rPr lang="en-US" altLang="ja-JP" dirty="0"/>
              <a:t>HTTP/2 Rapid Reset</a:t>
            </a:r>
            <a:endParaRPr kumimoji="1" lang="ja-JP" altLang="en-US" dirty="0"/>
          </a:p>
        </p:txBody>
      </p:sp>
      <p:sp>
        <p:nvSpPr>
          <p:cNvPr id="3" name="コンテンツ プレースホルダー 2">
            <a:extLst>
              <a:ext uri="{FF2B5EF4-FFF2-40B4-BE49-F238E27FC236}">
                <a16:creationId xmlns:a16="http://schemas.microsoft.com/office/drawing/2014/main" id="{46B063D8-661C-19AE-B0C0-C899BFD4141A}"/>
              </a:ext>
            </a:extLst>
          </p:cNvPr>
          <p:cNvSpPr>
            <a:spLocks noGrp="1"/>
          </p:cNvSpPr>
          <p:nvPr>
            <p:ph idx="1"/>
          </p:nvPr>
        </p:nvSpPr>
        <p:spPr/>
        <p:txBody>
          <a:bodyPr>
            <a:normAutofit/>
          </a:bodyPr>
          <a:lstStyle/>
          <a:p>
            <a:r>
              <a:rPr lang="ja-JP" altLang="en-US" dirty="0"/>
              <a:t>資源枯渇を防げる新しいバージョンに移行したはずが、</a:t>
            </a:r>
            <a:br>
              <a:rPr lang="en-US" altLang="ja-JP" dirty="0"/>
            </a:br>
            <a:r>
              <a:rPr lang="ja-JP" altLang="en-US" dirty="0"/>
              <a:t>思わぬ穴があって大惨事が発生したパターン。</a:t>
            </a:r>
            <a:endParaRPr lang="en-US" altLang="ja-JP" dirty="0"/>
          </a:p>
          <a:p>
            <a:r>
              <a:rPr lang="ja-JP" altLang="en-US" dirty="0"/>
              <a:t>他にも</a:t>
            </a:r>
            <a:r>
              <a:rPr lang="en-US" altLang="ja-JP" dirty="0"/>
              <a:t>HTTP2</a:t>
            </a:r>
            <a:r>
              <a:rPr lang="ja-JP" altLang="en-US" dirty="0"/>
              <a:t>の新機能悪用系の嫌がらせは非常に多い。</a:t>
            </a:r>
            <a:endParaRPr lang="en-US" altLang="ja-JP" dirty="0"/>
          </a:p>
          <a:p>
            <a:pPr lvl="1"/>
            <a:r>
              <a:rPr lang="en-US" altLang="ja-JP" dirty="0"/>
              <a:t>SETTINGS</a:t>
            </a:r>
            <a:r>
              <a:rPr lang="ja-JP" altLang="en-US" dirty="0"/>
              <a:t>の悪用：「同時注文は</a:t>
            </a:r>
            <a:r>
              <a:rPr lang="en-US" altLang="ja-JP" dirty="0"/>
              <a:t>10</a:t>
            </a:r>
            <a:r>
              <a:rPr lang="ja-JP" altLang="en-US" dirty="0"/>
              <a:t>品までにしよう！」「やっぱ</a:t>
            </a:r>
            <a:r>
              <a:rPr lang="en-US" altLang="ja-JP" dirty="0"/>
              <a:t>8</a:t>
            </a:r>
            <a:r>
              <a:rPr lang="ja-JP" altLang="en-US" dirty="0"/>
              <a:t>品！」「いや</a:t>
            </a:r>
            <a:r>
              <a:rPr lang="en-US" altLang="ja-JP" dirty="0"/>
              <a:t>5</a:t>
            </a:r>
            <a:r>
              <a:rPr lang="ja-JP" altLang="en-US" dirty="0"/>
              <a:t>品で！」「やっぱ</a:t>
            </a:r>
            <a:r>
              <a:rPr lang="en-US" altLang="ja-JP" dirty="0"/>
              <a:t>10</a:t>
            </a:r>
            <a:r>
              <a:rPr lang="ja-JP" altLang="en-US" dirty="0"/>
              <a:t>品！」のように、設定の変更だけをひたすら乱発して、その処理でサーバ側を過労死させる。</a:t>
            </a:r>
            <a:endParaRPr lang="en-US" altLang="ja-JP" dirty="0"/>
          </a:p>
          <a:p>
            <a:pPr lvl="1"/>
            <a:r>
              <a:rPr lang="en-US" altLang="ja-JP" dirty="0"/>
              <a:t>PRIORITY</a:t>
            </a:r>
            <a:r>
              <a:rPr lang="ja-JP" altLang="en-US" dirty="0"/>
              <a:t>の悪用：「うどん、そば、カレー！そば最優先で！」「やっぱうどんを最優先にして！」「やっぱそば！」「やっぱカレー！」のように、複数の注文（ストリーム）の優先度を変更し続けて、その対応でサーバ側を過労死させる。</a:t>
            </a:r>
            <a:endParaRPr lang="en-US" altLang="ja-JP" dirty="0"/>
          </a:p>
          <a:p>
            <a:r>
              <a:rPr lang="ja-JP" altLang="en-US" dirty="0"/>
              <a:t>サーバ側で対処は行われているが、完全にはならない。</a:t>
            </a:r>
            <a:endParaRPr lang="en-US" altLang="ja-JP" dirty="0"/>
          </a:p>
          <a:p>
            <a:pPr lvl="1"/>
            <a:r>
              <a:rPr lang="ja-JP" altLang="en-US" dirty="0"/>
              <a:t>たとえば「リクエスト即キャンセルを繰り返すものを検出して追い出す」機能が追加されたりしているが、今度は「調理に時間がかかるものを注文して、しばらくしてキャンセル」する手口が出てきた。</a:t>
            </a:r>
          </a:p>
        </p:txBody>
      </p:sp>
    </p:spTree>
    <p:extLst>
      <p:ext uri="{BB962C8B-B14F-4D97-AF65-F5344CB8AC3E}">
        <p14:creationId xmlns:p14="http://schemas.microsoft.com/office/powerpoint/2010/main" val="964327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7B892-EE11-F074-D841-7CBC7A5D0CCE}"/>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7E3E4412-97F3-640A-4B08-E2D7CF9CD38C}"/>
              </a:ext>
            </a:extLst>
          </p:cNvPr>
          <p:cNvSpPr>
            <a:spLocks noGrp="1"/>
          </p:cNvSpPr>
          <p:nvPr>
            <p:ph type="title"/>
          </p:nvPr>
        </p:nvSpPr>
        <p:spPr/>
        <p:txBody>
          <a:bodyPr/>
          <a:lstStyle/>
          <a:p>
            <a:r>
              <a:rPr lang="ja-JP" altLang="en-US" dirty="0"/>
              <a:t>狙いは</a:t>
            </a:r>
            <a:r>
              <a:rPr lang="en-US" altLang="ja-JP" dirty="0"/>
              <a:t>API</a:t>
            </a:r>
            <a:endParaRPr lang="ja-JP" altLang="en-US" dirty="0"/>
          </a:p>
        </p:txBody>
      </p:sp>
      <p:sp>
        <p:nvSpPr>
          <p:cNvPr id="275" name="コンテンツ プレースホルダー 2">
            <a:extLst>
              <a:ext uri="{FF2B5EF4-FFF2-40B4-BE49-F238E27FC236}">
                <a16:creationId xmlns:a16="http://schemas.microsoft.com/office/drawing/2014/main" id="{3E7F1CCD-7611-C557-D548-FF338DCF8D8B}"/>
              </a:ext>
            </a:extLst>
          </p:cNvPr>
          <p:cNvSpPr txBox="1">
            <a:spLocks/>
          </p:cNvSpPr>
          <p:nvPr/>
        </p:nvSpPr>
        <p:spPr>
          <a:xfrm>
            <a:off x="838200" y="1093694"/>
            <a:ext cx="10515600" cy="121635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baseline="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baseline="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baseline="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a:t>単に「処理させる」だけでなく、「重たい処理」が呼び出される</a:t>
            </a:r>
            <a:r>
              <a:rPr lang="en-US" altLang="ja-JP" b="1" dirty="0"/>
              <a:t>API</a:t>
            </a:r>
            <a:r>
              <a:rPr lang="ja-JP" altLang="en-US" dirty="0"/>
              <a:t>を狙い撃ちして、サーバを落としにかかってくる。</a:t>
            </a:r>
            <a:endParaRPr lang="en-US" altLang="ja-JP" dirty="0"/>
          </a:p>
        </p:txBody>
      </p:sp>
      <p:sp>
        <p:nvSpPr>
          <p:cNvPr id="2" name="平行四辺形 1">
            <a:extLst>
              <a:ext uri="{FF2B5EF4-FFF2-40B4-BE49-F238E27FC236}">
                <a16:creationId xmlns:a16="http://schemas.microsoft.com/office/drawing/2014/main" id="{81826101-09BA-12D4-FB74-2AD0DE14526C}"/>
              </a:ext>
            </a:extLst>
          </p:cNvPr>
          <p:cNvSpPr/>
          <p:nvPr/>
        </p:nvSpPr>
        <p:spPr>
          <a:xfrm>
            <a:off x="3119891" y="2784596"/>
            <a:ext cx="3088631" cy="293013"/>
          </a:xfrm>
          <a:prstGeom prst="parallelogram">
            <a:avLst>
              <a:gd name="adj" fmla="val 75000"/>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2585B354-4329-7564-09B5-90EA49E2C03D}"/>
              </a:ext>
            </a:extLst>
          </p:cNvPr>
          <p:cNvSpPr>
            <a:spLocks/>
          </p:cNvSpPr>
          <p:nvPr/>
        </p:nvSpPr>
        <p:spPr>
          <a:xfrm>
            <a:off x="3118540" y="3073230"/>
            <a:ext cx="2875544" cy="594788"/>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 name="フリーフォーム: 図形 4">
            <a:extLst>
              <a:ext uri="{FF2B5EF4-FFF2-40B4-BE49-F238E27FC236}">
                <a16:creationId xmlns:a16="http://schemas.microsoft.com/office/drawing/2014/main" id="{7498974D-3C10-55ED-9FF9-93B62DD302FB}"/>
              </a:ext>
            </a:extLst>
          </p:cNvPr>
          <p:cNvSpPr>
            <a:spLocks/>
          </p:cNvSpPr>
          <p:nvPr/>
        </p:nvSpPr>
        <p:spPr>
          <a:xfrm>
            <a:off x="5986974" y="2787414"/>
            <a:ext cx="222898" cy="885234"/>
          </a:xfrm>
          <a:custGeom>
            <a:avLst/>
            <a:gdLst>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69635 h 1496370"/>
              <a:gd name="csX46" fmla="*/ 0 w 376779"/>
              <a:gd name="csY46" fmla="*/ 712089 h 1496370"/>
              <a:gd name="csX47" fmla="*/ 0 w 376779"/>
              <a:gd name="csY47" fmla="*/ 670614 h 1496370"/>
              <a:gd name="csX48" fmla="*/ 0 w 376779"/>
              <a:gd name="csY48" fmla="*/ 636098 h 1496370"/>
              <a:gd name="csX49" fmla="*/ 0 w 376779"/>
              <a:gd name="csY49" fmla="*/ 625892 h 1496370"/>
              <a:gd name="csX50" fmla="*/ 0 w 376779"/>
              <a:gd name="csY50" fmla="*/ 535260 h 1496370"/>
              <a:gd name="csX51" fmla="*/ 0 w 376779"/>
              <a:gd name="csY51" fmla="*/ 490538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904989 h 1496370"/>
              <a:gd name="csX42" fmla="*/ 0 w 376779"/>
              <a:gd name="csY42" fmla="*/ 847443 h 1496370"/>
              <a:gd name="csX43" fmla="*/ 0 w 376779"/>
              <a:gd name="csY43" fmla="*/ 814357 h 1496370"/>
              <a:gd name="csX44" fmla="*/ 0 w 376779"/>
              <a:gd name="csY44" fmla="*/ 771452 h 1496370"/>
              <a:gd name="csX45" fmla="*/ 0 w 376779"/>
              <a:gd name="csY45" fmla="*/ 712089 h 1496370"/>
              <a:gd name="csX46" fmla="*/ 0 w 376779"/>
              <a:gd name="csY46" fmla="*/ 670614 h 1496370"/>
              <a:gd name="csX47" fmla="*/ 0 w 376779"/>
              <a:gd name="csY47" fmla="*/ 636098 h 1496370"/>
              <a:gd name="csX48" fmla="*/ 0 w 376779"/>
              <a:gd name="csY48" fmla="*/ 625892 h 1496370"/>
              <a:gd name="csX49" fmla="*/ 0 w 376779"/>
              <a:gd name="csY49" fmla="*/ 535260 h 1496370"/>
              <a:gd name="csX50" fmla="*/ 0 w 376779"/>
              <a:gd name="csY50" fmla="*/ 490538 h 1496370"/>
              <a:gd name="csX51" fmla="*/ 374397 w 376779"/>
              <a:gd name="csY5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814357 h 1496370"/>
              <a:gd name="csX43" fmla="*/ 0 w 376779"/>
              <a:gd name="csY43" fmla="*/ 771452 h 1496370"/>
              <a:gd name="csX44" fmla="*/ 0 w 376779"/>
              <a:gd name="csY44" fmla="*/ 712089 h 1496370"/>
              <a:gd name="csX45" fmla="*/ 0 w 376779"/>
              <a:gd name="csY45" fmla="*/ 670614 h 1496370"/>
              <a:gd name="csX46" fmla="*/ 0 w 376779"/>
              <a:gd name="csY46" fmla="*/ 636098 h 1496370"/>
              <a:gd name="csX47" fmla="*/ 0 w 376779"/>
              <a:gd name="csY47" fmla="*/ 625892 h 1496370"/>
              <a:gd name="csX48" fmla="*/ 0 w 376779"/>
              <a:gd name="csY48" fmla="*/ 535260 h 1496370"/>
              <a:gd name="csX49" fmla="*/ 0 w 376779"/>
              <a:gd name="csY49" fmla="*/ 490538 h 1496370"/>
              <a:gd name="csX50" fmla="*/ 374397 w 376779"/>
              <a:gd name="csY5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7061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625892 h 1496370"/>
              <a:gd name="csX47" fmla="*/ 0 w 376779"/>
              <a:gd name="csY47" fmla="*/ 535260 h 1496370"/>
              <a:gd name="csX48" fmla="*/ 0 w 376779"/>
              <a:gd name="csY48" fmla="*/ 490538 h 1496370"/>
              <a:gd name="csX49" fmla="*/ 374397 w 376779"/>
              <a:gd name="csY4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636098 h 1496370"/>
              <a:gd name="csX46" fmla="*/ 0 w 376779"/>
              <a:gd name="csY46" fmla="*/ 535260 h 1496370"/>
              <a:gd name="csX47" fmla="*/ 0 w 376779"/>
              <a:gd name="csY47" fmla="*/ 490538 h 1496370"/>
              <a:gd name="csX48" fmla="*/ 374397 w 376779"/>
              <a:gd name="csY4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689664 h 1496370"/>
              <a:gd name="csX45" fmla="*/ 0 w 376779"/>
              <a:gd name="csY45" fmla="*/ 535260 h 1496370"/>
              <a:gd name="csX46" fmla="*/ 0 w 376779"/>
              <a:gd name="csY46" fmla="*/ 490538 h 1496370"/>
              <a:gd name="csX47" fmla="*/ 374397 w 376779"/>
              <a:gd name="csY4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712089 h 1496370"/>
              <a:gd name="csX44" fmla="*/ 0 w 376779"/>
              <a:gd name="csY44" fmla="*/ 535260 h 1496370"/>
              <a:gd name="csX45" fmla="*/ 0 w 376779"/>
              <a:gd name="csY45" fmla="*/ 490538 h 1496370"/>
              <a:gd name="csX46" fmla="*/ 374397 w 376779"/>
              <a:gd name="csY4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771452 h 1496370"/>
              <a:gd name="csX43" fmla="*/ 0 w 376779"/>
              <a:gd name="csY43" fmla="*/ 535260 h 1496370"/>
              <a:gd name="csX44" fmla="*/ 0 w 376779"/>
              <a:gd name="csY44" fmla="*/ 490538 h 1496370"/>
              <a:gd name="csX45" fmla="*/ 374397 w 376779"/>
              <a:gd name="csY4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915195 h 1496370"/>
              <a:gd name="csX41" fmla="*/ 0 w 376779"/>
              <a:gd name="csY41" fmla="*/ 847443 h 1496370"/>
              <a:gd name="csX42" fmla="*/ 0 w 376779"/>
              <a:gd name="csY42" fmla="*/ 535260 h 1496370"/>
              <a:gd name="csX43" fmla="*/ 0 w 376779"/>
              <a:gd name="csY43" fmla="*/ 490538 h 1496370"/>
              <a:gd name="csX44" fmla="*/ 374397 w 376779"/>
              <a:gd name="csY4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949711 h 1496370"/>
              <a:gd name="csX40" fmla="*/ 0 w 376779"/>
              <a:gd name="csY40" fmla="*/ 847443 h 1496370"/>
              <a:gd name="csX41" fmla="*/ 0 w 376779"/>
              <a:gd name="csY41" fmla="*/ 535260 h 1496370"/>
              <a:gd name="csX42" fmla="*/ 0 w 376779"/>
              <a:gd name="csY42" fmla="*/ 490538 h 1496370"/>
              <a:gd name="csX43" fmla="*/ 374397 w 376779"/>
              <a:gd name="csY4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847443 h 1496370"/>
              <a:gd name="csX40" fmla="*/ 0 w 376779"/>
              <a:gd name="csY40" fmla="*/ 535260 h 1496370"/>
              <a:gd name="csX41" fmla="*/ 0 w 376779"/>
              <a:gd name="csY41" fmla="*/ 490538 h 1496370"/>
              <a:gd name="csX42" fmla="*/ 374397 w 376779"/>
              <a:gd name="csY4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991186 h 1496370"/>
              <a:gd name="csX39" fmla="*/ 0 w 376779"/>
              <a:gd name="csY39" fmla="*/ 535260 h 1496370"/>
              <a:gd name="csX40" fmla="*/ 0 w 376779"/>
              <a:gd name="csY40" fmla="*/ 490538 h 1496370"/>
              <a:gd name="csX41" fmla="*/ 374397 w 376779"/>
              <a:gd name="csY4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50549 h 1496370"/>
              <a:gd name="csX37" fmla="*/ 0 w 376779"/>
              <a:gd name="csY37" fmla="*/ 1040171 h 1496370"/>
              <a:gd name="csX38" fmla="*/ 0 w 376779"/>
              <a:gd name="csY38" fmla="*/ 535260 h 1496370"/>
              <a:gd name="csX39" fmla="*/ 0 w 376779"/>
              <a:gd name="csY39" fmla="*/ 490538 h 1496370"/>
              <a:gd name="csX40" fmla="*/ 374397 w 376779"/>
              <a:gd name="csY4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84893 h 1496370"/>
              <a:gd name="csX36" fmla="*/ 0 w 376779"/>
              <a:gd name="csY36" fmla="*/ 1040171 h 1496370"/>
              <a:gd name="csX37" fmla="*/ 0 w 376779"/>
              <a:gd name="csY37" fmla="*/ 535260 h 1496370"/>
              <a:gd name="csX38" fmla="*/ 0 w 376779"/>
              <a:gd name="csY38" fmla="*/ 490538 h 1496370"/>
              <a:gd name="csX39" fmla="*/ 374397 w 376779"/>
              <a:gd name="csY3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126540 h 1496370"/>
              <a:gd name="csX35" fmla="*/ 0 w 376779"/>
              <a:gd name="csY35" fmla="*/ 1040171 h 1496370"/>
              <a:gd name="csX36" fmla="*/ 0 w 376779"/>
              <a:gd name="csY36" fmla="*/ 535260 h 1496370"/>
              <a:gd name="csX37" fmla="*/ 0 w 376779"/>
              <a:gd name="csY37" fmla="*/ 490538 h 1496370"/>
              <a:gd name="csX38" fmla="*/ 374397 w 376779"/>
              <a:gd name="csY3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1040171 h 1496370"/>
              <a:gd name="csX35" fmla="*/ 0 w 376779"/>
              <a:gd name="csY35" fmla="*/ 535260 h 1496370"/>
              <a:gd name="csX36" fmla="*/ 0 w 376779"/>
              <a:gd name="csY36" fmla="*/ 490538 h 1496370"/>
              <a:gd name="csX37" fmla="*/ 374397 w 376779"/>
              <a:gd name="csY37"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535260 h 1496370"/>
              <a:gd name="csX35" fmla="*/ 0 w 376779"/>
              <a:gd name="csY35" fmla="*/ 490538 h 1496370"/>
              <a:gd name="csX36" fmla="*/ 374397 w 376779"/>
              <a:gd name="csY36"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61722 h 1496370"/>
              <a:gd name="csX31" fmla="*/ 0 w 376779"/>
              <a:gd name="csY31" fmla="*/ 1220247 h 1496370"/>
              <a:gd name="csX32" fmla="*/ 0 w 376779"/>
              <a:gd name="csY32" fmla="*/ 1185731 h 1496370"/>
              <a:gd name="csX33" fmla="*/ 0 w 376779"/>
              <a:gd name="csY33" fmla="*/ 1175525 h 1496370"/>
              <a:gd name="csX34" fmla="*/ 0 w 376779"/>
              <a:gd name="csY34" fmla="*/ 490538 h 1496370"/>
              <a:gd name="csX35" fmla="*/ 374397 w 376779"/>
              <a:gd name="csY35"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61016 h 1496370"/>
              <a:gd name="csX29" fmla="*/ 0 w 376779"/>
              <a:gd name="csY29" fmla="*/ 1321085 h 1496370"/>
              <a:gd name="csX30" fmla="*/ 0 w 376779"/>
              <a:gd name="csY30" fmla="*/ 1220247 h 1496370"/>
              <a:gd name="csX31" fmla="*/ 0 w 376779"/>
              <a:gd name="csY31" fmla="*/ 1185731 h 1496370"/>
              <a:gd name="csX32" fmla="*/ 0 w 376779"/>
              <a:gd name="csY32" fmla="*/ 1175525 h 1496370"/>
              <a:gd name="csX33" fmla="*/ 0 w 376779"/>
              <a:gd name="csY33" fmla="*/ 490538 h 1496370"/>
              <a:gd name="csX34" fmla="*/ 374397 w 376779"/>
              <a:gd name="csY34"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1175525 h 1496370"/>
              <a:gd name="csX32" fmla="*/ 0 w 376779"/>
              <a:gd name="csY32" fmla="*/ 490538 h 1496370"/>
              <a:gd name="csX33" fmla="*/ 374397 w 376779"/>
              <a:gd name="csY33"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321085 h 1496370"/>
              <a:gd name="csX29" fmla="*/ 0 w 376779"/>
              <a:gd name="csY29" fmla="*/ 1220247 h 1496370"/>
              <a:gd name="csX30" fmla="*/ 0 w 376779"/>
              <a:gd name="csY30" fmla="*/ 1185731 h 1496370"/>
              <a:gd name="csX31" fmla="*/ 0 w 376779"/>
              <a:gd name="csY31" fmla="*/ 490538 h 1496370"/>
              <a:gd name="csX32" fmla="*/ 374397 w 376779"/>
              <a:gd name="csY32"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1185731 h 1496370"/>
              <a:gd name="csX30" fmla="*/ 0 w 376779"/>
              <a:gd name="csY30" fmla="*/ 490538 h 1496370"/>
              <a:gd name="csX31" fmla="*/ 374397 w 376779"/>
              <a:gd name="csY31"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397076 h 1496370"/>
              <a:gd name="csX28" fmla="*/ 0 w 376779"/>
              <a:gd name="csY28" fmla="*/ 1220247 h 1496370"/>
              <a:gd name="csX29" fmla="*/ 0 w 376779"/>
              <a:gd name="csY29" fmla="*/ 490538 h 1496370"/>
              <a:gd name="csX30" fmla="*/ 374397 w 376779"/>
              <a:gd name="csY30"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1220247 h 1496370"/>
              <a:gd name="csX28" fmla="*/ 0 w 376779"/>
              <a:gd name="csY28" fmla="*/ 490538 h 1496370"/>
              <a:gd name="csX29" fmla="*/ 374397 w 376779"/>
              <a:gd name="csY29"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5968 w 376779"/>
              <a:gd name="csY10" fmla="*/ 408378 h 1496370"/>
              <a:gd name="csX11" fmla="*/ 376779 w 376779"/>
              <a:gd name="csY11" fmla="*/ 452029 h 1496370"/>
              <a:gd name="csX12" fmla="*/ 374950 w 376779"/>
              <a:gd name="csY12" fmla="*/ 454444 h 1496370"/>
              <a:gd name="csX13" fmla="*/ 376779 w 376779"/>
              <a:gd name="csY13" fmla="*/ 552867 h 1496370"/>
              <a:gd name="csX14" fmla="*/ 375401 w 376779"/>
              <a:gd name="csY14" fmla="*/ 554687 h 1496370"/>
              <a:gd name="csX15" fmla="*/ 376779 w 376779"/>
              <a:gd name="csY15" fmla="*/ 628858 h 1496370"/>
              <a:gd name="csX16" fmla="*/ 375891 w 376779"/>
              <a:gd name="csY16" fmla="*/ 630031 h 1496370"/>
              <a:gd name="csX17" fmla="*/ 376779 w 376779"/>
              <a:gd name="csY17" fmla="*/ 677843 h 1496370"/>
              <a:gd name="csX18" fmla="*/ 375968 w 376779"/>
              <a:gd name="csY18" fmla="*/ 678914 h 1496370"/>
              <a:gd name="csX19" fmla="*/ 376779 w 376779"/>
              <a:gd name="csY19" fmla="*/ 722565 h 1496370"/>
              <a:gd name="csX20" fmla="*/ 374950 w 376779"/>
              <a:gd name="csY20" fmla="*/ 724980 h 1496370"/>
              <a:gd name="csX21" fmla="*/ 376779 w 376779"/>
              <a:gd name="csY21" fmla="*/ 823403 h 1496370"/>
              <a:gd name="csX22" fmla="*/ 375401 w 376779"/>
              <a:gd name="csY22" fmla="*/ 825223 h 1496370"/>
              <a:gd name="csX23" fmla="*/ 376779 w 376779"/>
              <a:gd name="csY23" fmla="*/ 899394 h 1496370"/>
              <a:gd name="csX24" fmla="*/ 374978 w 376779"/>
              <a:gd name="csY24" fmla="*/ 901772 h 1496370"/>
              <a:gd name="csX25" fmla="*/ 376779 w 376779"/>
              <a:gd name="csY25" fmla="*/ 998688 h 1496370"/>
              <a:gd name="csX26" fmla="*/ 0 w 376779"/>
              <a:gd name="csY26" fmla="*/ 1496370 h 1496370"/>
              <a:gd name="csX27" fmla="*/ 0 w 376779"/>
              <a:gd name="csY27" fmla="*/ 490538 h 1496370"/>
              <a:gd name="csX28" fmla="*/ 374397 w 376779"/>
              <a:gd name="csY28" fmla="*/ 0 h 1496370"/>
              <a:gd name="csX0" fmla="*/ 374397 w 376779"/>
              <a:gd name="csY0" fmla="*/ 0 h 1496370"/>
              <a:gd name="csX1" fmla="*/ 376779 w 376779"/>
              <a:gd name="csY1" fmla="*/ 128210 h 1496370"/>
              <a:gd name="csX2" fmla="*/ 375968 w 376779"/>
              <a:gd name="csY2" fmla="*/ 129281 h 1496370"/>
              <a:gd name="csX3" fmla="*/ 376779 w 376779"/>
              <a:gd name="csY3" fmla="*/ 172932 h 1496370"/>
              <a:gd name="csX4" fmla="*/ 374950 w 376779"/>
              <a:gd name="csY4" fmla="*/ 175347 h 1496370"/>
              <a:gd name="csX5" fmla="*/ 376779 w 376779"/>
              <a:gd name="csY5" fmla="*/ 273770 h 1496370"/>
              <a:gd name="csX6" fmla="*/ 375401 w 376779"/>
              <a:gd name="csY6" fmla="*/ 275590 h 1496370"/>
              <a:gd name="csX7" fmla="*/ 376779 w 376779"/>
              <a:gd name="csY7" fmla="*/ 349761 h 1496370"/>
              <a:gd name="csX8" fmla="*/ 375735 w 376779"/>
              <a:gd name="csY8" fmla="*/ 351139 h 1496370"/>
              <a:gd name="csX9" fmla="*/ 376779 w 376779"/>
              <a:gd name="csY9" fmla="*/ 407307 h 1496370"/>
              <a:gd name="csX10" fmla="*/ 376779 w 376779"/>
              <a:gd name="csY10" fmla="*/ 452029 h 1496370"/>
              <a:gd name="csX11" fmla="*/ 374950 w 376779"/>
              <a:gd name="csY11" fmla="*/ 454444 h 1496370"/>
              <a:gd name="csX12" fmla="*/ 376779 w 376779"/>
              <a:gd name="csY12" fmla="*/ 552867 h 1496370"/>
              <a:gd name="csX13" fmla="*/ 375401 w 376779"/>
              <a:gd name="csY13" fmla="*/ 554687 h 1496370"/>
              <a:gd name="csX14" fmla="*/ 376779 w 376779"/>
              <a:gd name="csY14" fmla="*/ 628858 h 1496370"/>
              <a:gd name="csX15" fmla="*/ 375891 w 376779"/>
              <a:gd name="csY15" fmla="*/ 630031 h 1496370"/>
              <a:gd name="csX16" fmla="*/ 376779 w 376779"/>
              <a:gd name="csY16" fmla="*/ 677843 h 1496370"/>
              <a:gd name="csX17" fmla="*/ 375968 w 376779"/>
              <a:gd name="csY17" fmla="*/ 678914 h 1496370"/>
              <a:gd name="csX18" fmla="*/ 376779 w 376779"/>
              <a:gd name="csY18" fmla="*/ 722565 h 1496370"/>
              <a:gd name="csX19" fmla="*/ 374950 w 376779"/>
              <a:gd name="csY19" fmla="*/ 724980 h 1496370"/>
              <a:gd name="csX20" fmla="*/ 376779 w 376779"/>
              <a:gd name="csY20" fmla="*/ 823403 h 1496370"/>
              <a:gd name="csX21" fmla="*/ 375401 w 376779"/>
              <a:gd name="csY21" fmla="*/ 825223 h 1496370"/>
              <a:gd name="csX22" fmla="*/ 376779 w 376779"/>
              <a:gd name="csY22" fmla="*/ 899394 h 1496370"/>
              <a:gd name="csX23" fmla="*/ 374978 w 376779"/>
              <a:gd name="csY23" fmla="*/ 901772 h 1496370"/>
              <a:gd name="csX24" fmla="*/ 376779 w 376779"/>
              <a:gd name="csY24" fmla="*/ 998688 h 1496370"/>
              <a:gd name="csX25" fmla="*/ 0 w 376779"/>
              <a:gd name="csY25" fmla="*/ 1496370 h 1496370"/>
              <a:gd name="csX26" fmla="*/ 0 w 376779"/>
              <a:gd name="csY26" fmla="*/ 490538 h 1496370"/>
              <a:gd name="csX27" fmla="*/ 374397 w 376779"/>
              <a:gd name="csY27" fmla="*/ 0 h 1496370"/>
              <a:gd name="csX0" fmla="*/ 374397 w 376779"/>
              <a:gd name="csY0" fmla="*/ 0 h 1496370"/>
              <a:gd name="csX1" fmla="*/ 376779 w 376779"/>
              <a:gd name="csY1" fmla="*/ 128210 h 1496370"/>
              <a:gd name="csX2" fmla="*/ 376779 w 376779"/>
              <a:gd name="csY2" fmla="*/ 172932 h 1496370"/>
              <a:gd name="csX3" fmla="*/ 374950 w 376779"/>
              <a:gd name="csY3" fmla="*/ 175347 h 1496370"/>
              <a:gd name="csX4" fmla="*/ 376779 w 376779"/>
              <a:gd name="csY4" fmla="*/ 273770 h 1496370"/>
              <a:gd name="csX5" fmla="*/ 375401 w 376779"/>
              <a:gd name="csY5" fmla="*/ 275590 h 1496370"/>
              <a:gd name="csX6" fmla="*/ 376779 w 376779"/>
              <a:gd name="csY6" fmla="*/ 349761 h 1496370"/>
              <a:gd name="csX7" fmla="*/ 375735 w 376779"/>
              <a:gd name="csY7" fmla="*/ 351139 h 1496370"/>
              <a:gd name="csX8" fmla="*/ 376779 w 376779"/>
              <a:gd name="csY8" fmla="*/ 407307 h 1496370"/>
              <a:gd name="csX9" fmla="*/ 376779 w 376779"/>
              <a:gd name="csY9" fmla="*/ 452029 h 1496370"/>
              <a:gd name="csX10" fmla="*/ 374950 w 376779"/>
              <a:gd name="csY10" fmla="*/ 454444 h 1496370"/>
              <a:gd name="csX11" fmla="*/ 376779 w 376779"/>
              <a:gd name="csY11" fmla="*/ 552867 h 1496370"/>
              <a:gd name="csX12" fmla="*/ 375401 w 376779"/>
              <a:gd name="csY12" fmla="*/ 554687 h 1496370"/>
              <a:gd name="csX13" fmla="*/ 376779 w 376779"/>
              <a:gd name="csY13" fmla="*/ 628858 h 1496370"/>
              <a:gd name="csX14" fmla="*/ 375891 w 376779"/>
              <a:gd name="csY14" fmla="*/ 630031 h 1496370"/>
              <a:gd name="csX15" fmla="*/ 376779 w 376779"/>
              <a:gd name="csY15" fmla="*/ 677843 h 1496370"/>
              <a:gd name="csX16" fmla="*/ 375968 w 376779"/>
              <a:gd name="csY16" fmla="*/ 678914 h 1496370"/>
              <a:gd name="csX17" fmla="*/ 376779 w 376779"/>
              <a:gd name="csY17" fmla="*/ 722565 h 1496370"/>
              <a:gd name="csX18" fmla="*/ 374950 w 376779"/>
              <a:gd name="csY18" fmla="*/ 724980 h 1496370"/>
              <a:gd name="csX19" fmla="*/ 376779 w 376779"/>
              <a:gd name="csY19" fmla="*/ 823403 h 1496370"/>
              <a:gd name="csX20" fmla="*/ 375401 w 376779"/>
              <a:gd name="csY20" fmla="*/ 825223 h 1496370"/>
              <a:gd name="csX21" fmla="*/ 376779 w 376779"/>
              <a:gd name="csY21" fmla="*/ 899394 h 1496370"/>
              <a:gd name="csX22" fmla="*/ 374978 w 376779"/>
              <a:gd name="csY22" fmla="*/ 901772 h 1496370"/>
              <a:gd name="csX23" fmla="*/ 376779 w 376779"/>
              <a:gd name="csY23" fmla="*/ 998688 h 1496370"/>
              <a:gd name="csX24" fmla="*/ 0 w 376779"/>
              <a:gd name="csY24" fmla="*/ 1496370 h 1496370"/>
              <a:gd name="csX25" fmla="*/ 0 w 376779"/>
              <a:gd name="csY25" fmla="*/ 490538 h 1496370"/>
              <a:gd name="csX26" fmla="*/ 374397 w 376779"/>
              <a:gd name="csY26" fmla="*/ 0 h 1496370"/>
              <a:gd name="csX0" fmla="*/ 374397 w 376779"/>
              <a:gd name="csY0" fmla="*/ 0 h 1496370"/>
              <a:gd name="csX1" fmla="*/ 376779 w 376779"/>
              <a:gd name="csY1" fmla="*/ 128210 h 1496370"/>
              <a:gd name="csX2" fmla="*/ 376779 w 376779"/>
              <a:gd name="csY2" fmla="*/ 172932 h 1496370"/>
              <a:gd name="csX3" fmla="*/ 376779 w 376779"/>
              <a:gd name="csY3" fmla="*/ 273770 h 1496370"/>
              <a:gd name="csX4" fmla="*/ 375401 w 376779"/>
              <a:gd name="csY4" fmla="*/ 275590 h 1496370"/>
              <a:gd name="csX5" fmla="*/ 376779 w 376779"/>
              <a:gd name="csY5" fmla="*/ 349761 h 1496370"/>
              <a:gd name="csX6" fmla="*/ 375735 w 376779"/>
              <a:gd name="csY6" fmla="*/ 351139 h 1496370"/>
              <a:gd name="csX7" fmla="*/ 376779 w 376779"/>
              <a:gd name="csY7" fmla="*/ 407307 h 1496370"/>
              <a:gd name="csX8" fmla="*/ 376779 w 376779"/>
              <a:gd name="csY8" fmla="*/ 452029 h 1496370"/>
              <a:gd name="csX9" fmla="*/ 374950 w 376779"/>
              <a:gd name="csY9" fmla="*/ 454444 h 1496370"/>
              <a:gd name="csX10" fmla="*/ 376779 w 376779"/>
              <a:gd name="csY10" fmla="*/ 552867 h 1496370"/>
              <a:gd name="csX11" fmla="*/ 375401 w 376779"/>
              <a:gd name="csY11" fmla="*/ 554687 h 1496370"/>
              <a:gd name="csX12" fmla="*/ 376779 w 376779"/>
              <a:gd name="csY12" fmla="*/ 628858 h 1496370"/>
              <a:gd name="csX13" fmla="*/ 375891 w 376779"/>
              <a:gd name="csY13" fmla="*/ 630031 h 1496370"/>
              <a:gd name="csX14" fmla="*/ 376779 w 376779"/>
              <a:gd name="csY14" fmla="*/ 677843 h 1496370"/>
              <a:gd name="csX15" fmla="*/ 375968 w 376779"/>
              <a:gd name="csY15" fmla="*/ 678914 h 1496370"/>
              <a:gd name="csX16" fmla="*/ 376779 w 376779"/>
              <a:gd name="csY16" fmla="*/ 722565 h 1496370"/>
              <a:gd name="csX17" fmla="*/ 374950 w 376779"/>
              <a:gd name="csY17" fmla="*/ 724980 h 1496370"/>
              <a:gd name="csX18" fmla="*/ 376779 w 376779"/>
              <a:gd name="csY18" fmla="*/ 823403 h 1496370"/>
              <a:gd name="csX19" fmla="*/ 375401 w 376779"/>
              <a:gd name="csY19" fmla="*/ 825223 h 1496370"/>
              <a:gd name="csX20" fmla="*/ 376779 w 376779"/>
              <a:gd name="csY20" fmla="*/ 899394 h 1496370"/>
              <a:gd name="csX21" fmla="*/ 374978 w 376779"/>
              <a:gd name="csY21" fmla="*/ 901772 h 1496370"/>
              <a:gd name="csX22" fmla="*/ 376779 w 376779"/>
              <a:gd name="csY22" fmla="*/ 998688 h 1496370"/>
              <a:gd name="csX23" fmla="*/ 0 w 376779"/>
              <a:gd name="csY23" fmla="*/ 1496370 h 1496370"/>
              <a:gd name="csX24" fmla="*/ 0 w 376779"/>
              <a:gd name="csY24" fmla="*/ 490538 h 1496370"/>
              <a:gd name="csX25" fmla="*/ 374397 w 376779"/>
              <a:gd name="csY25"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4950 w 376779"/>
              <a:gd name="csY8" fmla="*/ 454444 h 1496370"/>
              <a:gd name="csX9" fmla="*/ 376779 w 376779"/>
              <a:gd name="csY9" fmla="*/ 552867 h 1496370"/>
              <a:gd name="csX10" fmla="*/ 375401 w 376779"/>
              <a:gd name="csY10" fmla="*/ 554687 h 1496370"/>
              <a:gd name="csX11" fmla="*/ 376779 w 376779"/>
              <a:gd name="csY11" fmla="*/ 628858 h 1496370"/>
              <a:gd name="csX12" fmla="*/ 375891 w 376779"/>
              <a:gd name="csY12" fmla="*/ 630031 h 1496370"/>
              <a:gd name="csX13" fmla="*/ 376779 w 376779"/>
              <a:gd name="csY13" fmla="*/ 677843 h 1496370"/>
              <a:gd name="csX14" fmla="*/ 375968 w 376779"/>
              <a:gd name="csY14" fmla="*/ 678914 h 1496370"/>
              <a:gd name="csX15" fmla="*/ 376779 w 376779"/>
              <a:gd name="csY15" fmla="*/ 722565 h 1496370"/>
              <a:gd name="csX16" fmla="*/ 374950 w 376779"/>
              <a:gd name="csY16" fmla="*/ 724980 h 1496370"/>
              <a:gd name="csX17" fmla="*/ 376779 w 376779"/>
              <a:gd name="csY17" fmla="*/ 823403 h 1496370"/>
              <a:gd name="csX18" fmla="*/ 375401 w 376779"/>
              <a:gd name="csY18" fmla="*/ 825223 h 1496370"/>
              <a:gd name="csX19" fmla="*/ 376779 w 376779"/>
              <a:gd name="csY19" fmla="*/ 899394 h 1496370"/>
              <a:gd name="csX20" fmla="*/ 374978 w 376779"/>
              <a:gd name="csY20" fmla="*/ 901772 h 1496370"/>
              <a:gd name="csX21" fmla="*/ 376779 w 376779"/>
              <a:gd name="csY21" fmla="*/ 998688 h 1496370"/>
              <a:gd name="csX22" fmla="*/ 0 w 376779"/>
              <a:gd name="csY22" fmla="*/ 1496370 h 1496370"/>
              <a:gd name="csX23" fmla="*/ 0 w 376779"/>
              <a:gd name="csY23" fmla="*/ 490538 h 1496370"/>
              <a:gd name="csX24" fmla="*/ 374397 w 376779"/>
              <a:gd name="csY24" fmla="*/ 0 h 1496370"/>
              <a:gd name="csX0" fmla="*/ 374397 w 376779"/>
              <a:gd name="csY0" fmla="*/ 0 h 1496370"/>
              <a:gd name="csX1" fmla="*/ 376779 w 376779"/>
              <a:gd name="csY1" fmla="*/ 172932 h 1496370"/>
              <a:gd name="csX2" fmla="*/ 376779 w 376779"/>
              <a:gd name="csY2" fmla="*/ 273770 h 1496370"/>
              <a:gd name="csX3" fmla="*/ 375401 w 376779"/>
              <a:gd name="csY3" fmla="*/ 275590 h 1496370"/>
              <a:gd name="csX4" fmla="*/ 376779 w 376779"/>
              <a:gd name="csY4" fmla="*/ 349761 h 1496370"/>
              <a:gd name="csX5" fmla="*/ 375735 w 376779"/>
              <a:gd name="csY5" fmla="*/ 351139 h 1496370"/>
              <a:gd name="csX6" fmla="*/ 376779 w 376779"/>
              <a:gd name="csY6" fmla="*/ 407307 h 1496370"/>
              <a:gd name="csX7" fmla="*/ 376779 w 376779"/>
              <a:gd name="csY7" fmla="*/ 452029 h 1496370"/>
              <a:gd name="csX8" fmla="*/ 376779 w 376779"/>
              <a:gd name="csY8" fmla="*/ 552867 h 1496370"/>
              <a:gd name="csX9" fmla="*/ 375401 w 376779"/>
              <a:gd name="csY9" fmla="*/ 554687 h 1496370"/>
              <a:gd name="csX10" fmla="*/ 376779 w 376779"/>
              <a:gd name="csY10" fmla="*/ 628858 h 1496370"/>
              <a:gd name="csX11" fmla="*/ 375891 w 376779"/>
              <a:gd name="csY11" fmla="*/ 630031 h 1496370"/>
              <a:gd name="csX12" fmla="*/ 376779 w 376779"/>
              <a:gd name="csY12" fmla="*/ 677843 h 1496370"/>
              <a:gd name="csX13" fmla="*/ 375968 w 376779"/>
              <a:gd name="csY13" fmla="*/ 678914 h 1496370"/>
              <a:gd name="csX14" fmla="*/ 376779 w 376779"/>
              <a:gd name="csY14" fmla="*/ 722565 h 1496370"/>
              <a:gd name="csX15" fmla="*/ 374950 w 376779"/>
              <a:gd name="csY15" fmla="*/ 724980 h 1496370"/>
              <a:gd name="csX16" fmla="*/ 376779 w 376779"/>
              <a:gd name="csY16" fmla="*/ 823403 h 1496370"/>
              <a:gd name="csX17" fmla="*/ 375401 w 376779"/>
              <a:gd name="csY17" fmla="*/ 825223 h 1496370"/>
              <a:gd name="csX18" fmla="*/ 376779 w 376779"/>
              <a:gd name="csY18" fmla="*/ 899394 h 1496370"/>
              <a:gd name="csX19" fmla="*/ 374978 w 376779"/>
              <a:gd name="csY19" fmla="*/ 901772 h 1496370"/>
              <a:gd name="csX20" fmla="*/ 376779 w 376779"/>
              <a:gd name="csY20" fmla="*/ 998688 h 1496370"/>
              <a:gd name="csX21" fmla="*/ 0 w 376779"/>
              <a:gd name="csY21" fmla="*/ 1496370 h 1496370"/>
              <a:gd name="csX22" fmla="*/ 0 w 376779"/>
              <a:gd name="csY22" fmla="*/ 490538 h 1496370"/>
              <a:gd name="csX23" fmla="*/ 374397 w 376779"/>
              <a:gd name="csY23"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5735 w 376779"/>
              <a:gd name="csY4" fmla="*/ 351139 h 1496370"/>
              <a:gd name="csX5" fmla="*/ 376779 w 376779"/>
              <a:gd name="csY5" fmla="*/ 407307 h 1496370"/>
              <a:gd name="csX6" fmla="*/ 376779 w 376779"/>
              <a:gd name="csY6" fmla="*/ 452029 h 1496370"/>
              <a:gd name="csX7" fmla="*/ 376779 w 376779"/>
              <a:gd name="csY7" fmla="*/ 552867 h 1496370"/>
              <a:gd name="csX8" fmla="*/ 375401 w 376779"/>
              <a:gd name="csY8" fmla="*/ 554687 h 1496370"/>
              <a:gd name="csX9" fmla="*/ 376779 w 376779"/>
              <a:gd name="csY9" fmla="*/ 628858 h 1496370"/>
              <a:gd name="csX10" fmla="*/ 375891 w 376779"/>
              <a:gd name="csY10" fmla="*/ 630031 h 1496370"/>
              <a:gd name="csX11" fmla="*/ 376779 w 376779"/>
              <a:gd name="csY11" fmla="*/ 677843 h 1496370"/>
              <a:gd name="csX12" fmla="*/ 375968 w 376779"/>
              <a:gd name="csY12" fmla="*/ 678914 h 1496370"/>
              <a:gd name="csX13" fmla="*/ 376779 w 376779"/>
              <a:gd name="csY13" fmla="*/ 722565 h 1496370"/>
              <a:gd name="csX14" fmla="*/ 374950 w 376779"/>
              <a:gd name="csY14" fmla="*/ 724980 h 1496370"/>
              <a:gd name="csX15" fmla="*/ 376779 w 376779"/>
              <a:gd name="csY15" fmla="*/ 823403 h 1496370"/>
              <a:gd name="csX16" fmla="*/ 375401 w 376779"/>
              <a:gd name="csY16" fmla="*/ 825223 h 1496370"/>
              <a:gd name="csX17" fmla="*/ 376779 w 376779"/>
              <a:gd name="csY17" fmla="*/ 899394 h 1496370"/>
              <a:gd name="csX18" fmla="*/ 374978 w 376779"/>
              <a:gd name="csY18" fmla="*/ 901772 h 1496370"/>
              <a:gd name="csX19" fmla="*/ 376779 w 376779"/>
              <a:gd name="csY19" fmla="*/ 998688 h 1496370"/>
              <a:gd name="csX20" fmla="*/ 0 w 376779"/>
              <a:gd name="csY20" fmla="*/ 1496370 h 1496370"/>
              <a:gd name="csX21" fmla="*/ 0 w 376779"/>
              <a:gd name="csY21" fmla="*/ 490538 h 1496370"/>
              <a:gd name="csX22" fmla="*/ 374397 w 376779"/>
              <a:gd name="csY22"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07307 h 1496370"/>
              <a:gd name="csX5" fmla="*/ 376779 w 376779"/>
              <a:gd name="csY5" fmla="*/ 452029 h 1496370"/>
              <a:gd name="csX6" fmla="*/ 376779 w 376779"/>
              <a:gd name="csY6" fmla="*/ 552867 h 1496370"/>
              <a:gd name="csX7" fmla="*/ 375401 w 376779"/>
              <a:gd name="csY7" fmla="*/ 554687 h 1496370"/>
              <a:gd name="csX8" fmla="*/ 376779 w 376779"/>
              <a:gd name="csY8" fmla="*/ 628858 h 1496370"/>
              <a:gd name="csX9" fmla="*/ 375891 w 376779"/>
              <a:gd name="csY9" fmla="*/ 630031 h 1496370"/>
              <a:gd name="csX10" fmla="*/ 376779 w 376779"/>
              <a:gd name="csY10" fmla="*/ 677843 h 1496370"/>
              <a:gd name="csX11" fmla="*/ 375968 w 376779"/>
              <a:gd name="csY11" fmla="*/ 678914 h 1496370"/>
              <a:gd name="csX12" fmla="*/ 376779 w 376779"/>
              <a:gd name="csY12" fmla="*/ 722565 h 1496370"/>
              <a:gd name="csX13" fmla="*/ 374950 w 376779"/>
              <a:gd name="csY13" fmla="*/ 724980 h 1496370"/>
              <a:gd name="csX14" fmla="*/ 376779 w 376779"/>
              <a:gd name="csY14" fmla="*/ 823403 h 1496370"/>
              <a:gd name="csX15" fmla="*/ 375401 w 376779"/>
              <a:gd name="csY15" fmla="*/ 825223 h 1496370"/>
              <a:gd name="csX16" fmla="*/ 376779 w 376779"/>
              <a:gd name="csY16" fmla="*/ 899394 h 1496370"/>
              <a:gd name="csX17" fmla="*/ 374978 w 376779"/>
              <a:gd name="csY17" fmla="*/ 901772 h 1496370"/>
              <a:gd name="csX18" fmla="*/ 376779 w 376779"/>
              <a:gd name="csY18" fmla="*/ 998688 h 1496370"/>
              <a:gd name="csX19" fmla="*/ 0 w 376779"/>
              <a:gd name="csY19" fmla="*/ 1496370 h 1496370"/>
              <a:gd name="csX20" fmla="*/ 0 w 376779"/>
              <a:gd name="csY20" fmla="*/ 490538 h 1496370"/>
              <a:gd name="csX21" fmla="*/ 374397 w 376779"/>
              <a:gd name="csY21" fmla="*/ 0 h 1496370"/>
              <a:gd name="csX0" fmla="*/ 374397 w 376779"/>
              <a:gd name="csY0" fmla="*/ 0 h 1496370"/>
              <a:gd name="csX1" fmla="*/ 376779 w 376779"/>
              <a:gd name="csY1" fmla="*/ 273770 h 1496370"/>
              <a:gd name="csX2" fmla="*/ 375401 w 376779"/>
              <a:gd name="csY2" fmla="*/ 275590 h 1496370"/>
              <a:gd name="csX3" fmla="*/ 376779 w 376779"/>
              <a:gd name="csY3" fmla="*/ 349761 h 1496370"/>
              <a:gd name="csX4" fmla="*/ 376779 w 376779"/>
              <a:gd name="csY4" fmla="*/ 452029 h 1496370"/>
              <a:gd name="csX5" fmla="*/ 376779 w 376779"/>
              <a:gd name="csY5" fmla="*/ 552867 h 1496370"/>
              <a:gd name="csX6" fmla="*/ 375401 w 376779"/>
              <a:gd name="csY6" fmla="*/ 554687 h 1496370"/>
              <a:gd name="csX7" fmla="*/ 376779 w 376779"/>
              <a:gd name="csY7" fmla="*/ 628858 h 1496370"/>
              <a:gd name="csX8" fmla="*/ 375891 w 376779"/>
              <a:gd name="csY8" fmla="*/ 630031 h 1496370"/>
              <a:gd name="csX9" fmla="*/ 376779 w 376779"/>
              <a:gd name="csY9" fmla="*/ 677843 h 1496370"/>
              <a:gd name="csX10" fmla="*/ 375968 w 376779"/>
              <a:gd name="csY10" fmla="*/ 678914 h 1496370"/>
              <a:gd name="csX11" fmla="*/ 376779 w 376779"/>
              <a:gd name="csY11" fmla="*/ 722565 h 1496370"/>
              <a:gd name="csX12" fmla="*/ 374950 w 376779"/>
              <a:gd name="csY12" fmla="*/ 724980 h 1496370"/>
              <a:gd name="csX13" fmla="*/ 376779 w 376779"/>
              <a:gd name="csY13" fmla="*/ 823403 h 1496370"/>
              <a:gd name="csX14" fmla="*/ 375401 w 376779"/>
              <a:gd name="csY14" fmla="*/ 825223 h 1496370"/>
              <a:gd name="csX15" fmla="*/ 376779 w 376779"/>
              <a:gd name="csY15" fmla="*/ 899394 h 1496370"/>
              <a:gd name="csX16" fmla="*/ 374978 w 376779"/>
              <a:gd name="csY16" fmla="*/ 901772 h 1496370"/>
              <a:gd name="csX17" fmla="*/ 376779 w 376779"/>
              <a:gd name="csY17" fmla="*/ 998688 h 1496370"/>
              <a:gd name="csX18" fmla="*/ 0 w 376779"/>
              <a:gd name="csY18" fmla="*/ 1496370 h 1496370"/>
              <a:gd name="csX19" fmla="*/ 0 w 376779"/>
              <a:gd name="csY19" fmla="*/ 490538 h 1496370"/>
              <a:gd name="csX20" fmla="*/ 374397 w 376779"/>
              <a:gd name="csY20" fmla="*/ 0 h 1496370"/>
              <a:gd name="csX0" fmla="*/ 374397 w 376779"/>
              <a:gd name="csY0" fmla="*/ 0 h 1496370"/>
              <a:gd name="csX1" fmla="*/ 376779 w 376779"/>
              <a:gd name="csY1" fmla="*/ 273770 h 1496370"/>
              <a:gd name="csX2" fmla="*/ 376779 w 376779"/>
              <a:gd name="csY2" fmla="*/ 349761 h 1496370"/>
              <a:gd name="csX3" fmla="*/ 376779 w 376779"/>
              <a:gd name="csY3" fmla="*/ 452029 h 1496370"/>
              <a:gd name="csX4" fmla="*/ 376779 w 376779"/>
              <a:gd name="csY4" fmla="*/ 552867 h 1496370"/>
              <a:gd name="csX5" fmla="*/ 375401 w 376779"/>
              <a:gd name="csY5" fmla="*/ 554687 h 1496370"/>
              <a:gd name="csX6" fmla="*/ 376779 w 376779"/>
              <a:gd name="csY6" fmla="*/ 628858 h 1496370"/>
              <a:gd name="csX7" fmla="*/ 375891 w 376779"/>
              <a:gd name="csY7" fmla="*/ 630031 h 1496370"/>
              <a:gd name="csX8" fmla="*/ 376779 w 376779"/>
              <a:gd name="csY8" fmla="*/ 677843 h 1496370"/>
              <a:gd name="csX9" fmla="*/ 375968 w 376779"/>
              <a:gd name="csY9" fmla="*/ 678914 h 1496370"/>
              <a:gd name="csX10" fmla="*/ 376779 w 376779"/>
              <a:gd name="csY10" fmla="*/ 722565 h 1496370"/>
              <a:gd name="csX11" fmla="*/ 374950 w 376779"/>
              <a:gd name="csY11" fmla="*/ 724980 h 1496370"/>
              <a:gd name="csX12" fmla="*/ 376779 w 376779"/>
              <a:gd name="csY12" fmla="*/ 823403 h 1496370"/>
              <a:gd name="csX13" fmla="*/ 375401 w 376779"/>
              <a:gd name="csY13" fmla="*/ 825223 h 1496370"/>
              <a:gd name="csX14" fmla="*/ 376779 w 376779"/>
              <a:gd name="csY14" fmla="*/ 899394 h 1496370"/>
              <a:gd name="csX15" fmla="*/ 374978 w 376779"/>
              <a:gd name="csY15" fmla="*/ 901772 h 1496370"/>
              <a:gd name="csX16" fmla="*/ 376779 w 376779"/>
              <a:gd name="csY16" fmla="*/ 998688 h 1496370"/>
              <a:gd name="csX17" fmla="*/ 0 w 376779"/>
              <a:gd name="csY17" fmla="*/ 1496370 h 1496370"/>
              <a:gd name="csX18" fmla="*/ 0 w 376779"/>
              <a:gd name="csY18" fmla="*/ 490538 h 1496370"/>
              <a:gd name="csX19" fmla="*/ 374397 w 376779"/>
              <a:gd name="csY19" fmla="*/ 0 h 1496370"/>
              <a:gd name="csX0" fmla="*/ 374397 w 376779"/>
              <a:gd name="csY0" fmla="*/ 0 h 1496370"/>
              <a:gd name="csX1" fmla="*/ 376779 w 376779"/>
              <a:gd name="csY1" fmla="*/ 273770 h 1496370"/>
              <a:gd name="csX2" fmla="*/ 376779 w 376779"/>
              <a:gd name="csY2" fmla="*/ 452029 h 1496370"/>
              <a:gd name="csX3" fmla="*/ 376779 w 376779"/>
              <a:gd name="csY3" fmla="*/ 552867 h 1496370"/>
              <a:gd name="csX4" fmla="*/ 375401 w 376779"/>
              <a:gd name="csY4" fmla="*/ 554687 h 1496370"/>
              <a:gd name="csX5" fmla="*/ 376779 w 376779"/>
              <a:gd name="csY5" fmla="*/ 628858 h 1496370"/>
              <a:gd name="csX6" fmla="*/ 375891 w 376779"/>
              <a:gd name="csY6" fmla="*/ 630031 h 1496370"/>
              <a:gd name="csX7" fmla="*/ 376779 w 376779"/>
              <a:gd name="csY7" fmla="*/ 677843 h 1496370"/>
              <a:gd name="csX8" fmla="*/ 375968 w 376779"/>
              <a:gd name="csY8" fmla="*/ 678914 h 1496370"/>
              <a:gd name="csX9" fmla="*/ 376779 w 376779"/>
              <a:gd name="csY9" fmla="*/ 722565 h 1496370"/>
              <a:gd name="csX10" fmla="*/ 374950 w 376779"/>
              <a:gd name="csY10" fmla="*/ 724980 h 1496370"/>
              <a:gd name="csX11" fmla="*/ 376779 w 376779"/>
              <a:gd name="csY11" fmla="*/ 823403 h 1496370"/>
              <a:gd name="csX12" fmla="*/ 375401 w 376779"/>
              <a:gd name="csY12" fmla="*/ 825223 h 1496370"/>
              <a:gd name="csX13" fmla="*/ 376779 w 376779"/>
              <a:gd name="csY13" fmla="*/ 899394 h 1496370"/>
              <a:gd name="csX14" fmla="*/ 374978 w 376779"/>
              <a:gd name="csY14" fmla="*/ 901772 h 1496370"/>
              <a:gd name="csX15" fmla="*/ 376779 w 376779"/>
              <a:gd name="csY15" fmla="*/ 998688 h 1496370"/>
              <a:gd name="csX16" fmla="*/ 0 w 376779"/>
              <a:gd name="csY16" fmla="*/ 1496370 h 1496370"/>
              <a:gd name="csX17" fmla="*/ 0 w 376779"/>
              <a:gd name="csY17" fmla="*/ 490538 h 1496370"/>
              <a:gd name="csX18" fmla="*/ 374397 w 376779"/>
              <a:gd name="csY18"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4950 w 376779"/>
              <a:gd name="csY9" fmla="*/ 724980 h 1496370"/>
              <a:gd name="csX10" fmla="*/ 376779 w 376779"/>
              <a:gd name="csY10" fmla="*/ 823403 h 1496370"/>
              <a:gd name="csX11" fmla="*/ 375401 w 376779"/>
              <a:gd name="csY11" fmla="*/ 825223 h 1496370"/>
              <a:gd name="csX12" fmla="*/ 376779 w 376779"/>
              <a:gd name="csY12" fmla="*/ 899394 h 1496370"/>
              <a:gd name="csX13" fmla="*/ 374978 w 376779"/>
              <a:gd name="csY13" fmla="*/ 901772 h 1496370"/>
              <a:gd name="csX14" fmla="*/ 376779 w 376779"/>
              <a:gd name="csY14" fmla="*/ 998688 h 1496370"/>
              <a:gd name="csX15" fmla="*/ 0 w 376779"/>
              <a:gd name="csY15" fmla="*/ 1496370 h 1496370"/>
              <a:gd name="csX16" fmla="*/ 0 w 376779"/>
              <a:gd name="csY16" fmla="*/ 490538 h 1496370"/>
              <a:gd name="csX17" fmla="*/ 374397 w 376779"/>
              <a:gd name="csY17"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5401 w 376779"/>
              <a:gd name="csY10" fmla="*/ 825223 h 1496370"/>
              <a:gd name="csX11" fmla="*/ 376779 w 376779"/>
              <a:gd name="csY11" fmla="*/ 899394 h 1496370"/>
              <a:gd name="csX12" fmla="*/ 374978 w 376779"/>
              <a:gd name="csY12" fmla="*/ 901772 h 1496370"/>
              <a:gd name="csX13" fmla="*/ 376779 w 376779"/>
              <a:gd name="csY13" fmla="*/ 998688 h 1496370"/>
              <a:gd name="csX14" fmla="*/ 0 w 376779"/>
              <a:gd name="csY14" fmla="*/ 1496370 h 1496370"/>
              <a:gd name="csX15" fmla="*/ 0 w 376779"/>
              <a:gd name="csY15" fmla="*/ 490538 h 1496370"/>
              <a:gd name="csX16" fmla="*/ 374397 w 376779"/>
              <a:gd name="csY16" fmla="*/ 0 h 1496370"/>
              <a:gd name="csX0" fmla="*/ 374397 w 376779"/>
              <a:gd name="csY0" fmla="*/ 0 h 1496370"/>
              <a:gd name="csX1" fmla="*/ 376779 w 376779"/>
              <a:gd name="csY1" fmla="*/ 273770 h 1496370"/>
              <a:gd name="csX2" fmla="*/ 376779 w 376779"/>
              <a:gd name="csY2" fmla="*/ 552867 h 1496370"/>
              <a:gd name="csX3" fmla="*/ 375401 w 376779"/>
              <a:gd name="csY3" fmla="*/ 554687 h 1496370"/>
              <a:gd name="csX4" fmla="*/ 376779 w 376779"/>
              <a:gd name="csY4" fmla="*/ 628858 h 1496370"/>
              <a:gd name="csX5" fmla="*/ 375891 w 376779"/>
              <a:gd name="csY5" fmla="*/ 630031 h 1496370"/>
              <a:gd name="csX6" fmla="*/ 376779 w 376779"/>
              <a:gd name="csY6" fmla="*/ 677843 h 1496370"/>
              <a:gd name="csX7" fmla="*/ 375968 w 376779"/>
              <a:gd name="csY7" fmla="*/ 678914 h 1496370"/>
              <a:gd name="csX8" fmla="*/ 376779 w 376779"/>
              <a:gd name="csY8" fmla="*/ 722565 h 1496370"/>
              <a:gd name="csX9" fmla="*/ 376779 w 376779"/>
              <a:gd name="csY9" fmla="*/ 823403 h 1496370"/>
              <a:gd name="csX10" fmla="*/ 376779 w 376779"/>
              <a:gd name="csY10" fmla="*/ 899394 h 1496370"/>
              <a:gd name="csX11" fmla="*/ 374978 w 376779"/>
              <a:gd name="csY11" fmla="*/ 901772 h 1496370"/>
              <a:gd name="csX12" fmla="*/ 376779 w 376779"/>
              <a:gd name="csY12" fmla="*/ 998688 h 1496370"/>
              <a:gd name="csX13" fmla="*/ 0 w 376779"/>
              <a:gd name="csY13" fmla="*/ 1496370 h 1496370"/>
              <a:gd name="csX14" fmla="*/ 0 w 376779"/>
              <a:gd name="csY14" fmla="*/ 490538 h 1496370"/>
              <a:gd name="csX15" fmla="*/ 374397 w 376779"/>
              <a:gd name="csY15" fmla="*/ 0 h 1496370"/>
              <a:gd name="csX0" fmla="*/ 374397 w 376779"/>
              <a:gd name="csY0" fmla="*/ 0 h 1496370"/>
              <a:gd name="csX1" fmla="*/ 376779 w 376779"/>
              <a:gd name="csY1" fmla="*/ 273770 h 1496370"/>
              <a:gd name="csX2" fmla="*/ 376779 w 376779"/>
              <a:gd name="csY2" fmla="*/ 552867 h 1496370"/>
              <a:gd name="csX3" fmla="*/ 376779 w 376779"/>
              <a:gd name="csY3" fmla="*/ 628858 h 1496370"/>
              <a:gd name="csX4" fmla="*/ 375891 w 376779"/>
              <a:gd name="csY4" fmla="*/ 630031 h 1496370"/>
              <a:gd name="csX5" fmla="*/ 376779 w 376779"/>
              <a:gd name="csY5" fmla="*/ 677843 h 1496370"/>
              <a:gd name="csX6" fmla="*/ 375968 w 376779"/>
              <a:gd name="csY6" fmla="*/ 678914 h 1496370"/>
              <a:gd name="csX7" fmla="*/ 376779 w 376779"/>
              <a:gd name="csY7" fmla="*/ 722565 h 1496370"/>
              <a:gd name="csX8" fmla="*/ 376779 w 376779"/>
              <a:gd name="csY8" fmla="*/ 823403 h 1496370"/>
              <a:gd name="csX9" fmla="*/ 376779 w 376779"/>
              <a:gd name="csY9" fmla="*/ 899394 h 1496370"/>
              <a:gd name="csX10" fmla="*/ 374978 w 376779"/>
              <a:gd name="csY10" fmla="*/ 901772 h 1496370"/>
              <a:gd name="csX11" fmla="*/ 376779 w 376779"/>
              <a:gd name="csY11" fmla="*/ 998688 h 1496370"/>
              <a:gd name="csX12" fmla="*/ 0 w 376779"/>
              <a:gd name="csY12" fmla="*/ 1496370 h 1496370"/>
              <a:gd name="csX13" fmla="*/ 0 w 376779"/>
              <a:gd name="csY13" fmla="*/ 490538 h 1496370"/>
              <a:gd name="csX14" fmla="*/ 374397 w 376779"/>
              <a:gd name="csY14"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5968 w 376779"/>
              <a:gd name="csY5" fmla="*/ 678914 h 1496370"/>
              <a:gd name="csX6" fmla="*/ 376779 w 376779"/>
              <a:gd name="csY6" fmla="*/ 722565 h 1496370"/>
              <a:gd name="csX7" fmla="*/ 376779 w 376779"/>
              <a:gd name="csY7" fmla="*/ 823403 h 1496370"/>
              <a:gd name="csX8" fmla="*/ 376779 w 376779"/>
              <a:gd name="csY8" fmla="*/ 899394 h 1496370"/>
              <a:gd name="csX9" fmla="*/ 374978 w 376779"/>
              <a:gd name="csY9" fmla="*/ 901772 h 1496370"/>
              <a:gd name="csX10" fmla="*/ 376779 w 376779"/>
              <a:gd name="csY10" fmla="*/ 998688 h 1496370"/>
              <a:gd name="csX11" fmla="*/ 0 w 376779"/>
              <a:gd name="csY11" fmla="*/ 1496370 h 1496370"/>
              <a:gd name="csX12" fmla="*/ 0 w 376779"/>
              <a:gd name="csY12" fmla="*/ 490538 h 1496370"/>
              <a:gd name="csX13" fmla="*/ 374397 w 376779"/>
              <a:gd name="csY13"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722565 h 1496370"/>
              <a:gd name="csX6" fmla="*/ 376779 w 376779"/>
              <a:gd name="csY6" fmla="*/ 823403 h 1496370"/>
              <a:gd name="csX7" fmla="*/ 376779 w 376779"/>
              <a:gd name="csY7" fmla="*/ 899394 h 1496370"/>
              <a:gd name="csX8" fmla="*/ 374978 w 376779"/>
              <a:gd name="csY8" fmla="*/ 901772 h 1496370"/>
              <a:gd name="csX9" fmla="*/ 376779 w 376779"/>
              <a:gd name="csY9" fmla="*/ 998688 h 1496370"/>
              <a:gd name="csX10" fmla="*/ 0 w 376779"/>
              <a:gd name="csY10" fmla="*/ 1496370 h 1496370"/>
              <a:gd name="csX11" fmla="*/ 0 w 376779"/>
              <a:gd name="csY11" fmla="*/ 490538 h 1496370"/>
              <a:gd name="csX12" fmla="*/ 374397 w 376779"/>
              <a:gd name="csY12" fmla="*/ 0 h 1496370"/>
              <a:gd name="csX0" fmla="*/ 374397 w 376779"/>
              <a:gd name="csY0" fmla="*/ 0 h 1496370"/>
              <a:gd name="csX1" fmla="*/ 376779 w 376779"/>
              <a:gd name="csY1" fmla="*/ 552867 h 1496370"/>
              <a:gd name="csX2" fmla="*/ 376779 w 376779"/>
              <a:gd name="csY2" fmla="*/ 628858 h 1496370"/>
              <a:gd name="csX3" fmla="*/ 375891 w 376779"/>
              <a:gd name="csY3" fmla="*/ 630031 h 1496370"/>
              <a:gd name="csX4" fmla="*/ 376779 w 376779"/>
              <a:gd name="csY4" fmla="*/ 677843 h 1496370"/>
              <a:gd name="csX5" fmla="*/ 376779 w 376779"/>
              <a:gd name="csY5" fmla="*/ 823403 h 1496370"/>
              <a:gd name="csX6" fmla="*/ 376779 w 376779"/>
              <a:gd name="csY6" fmla="*/ 899394 h 1496370"/>
              <a:gd name="csX7" fmla="*/ 374978 w 376779"/>
              <a:gd name="csY7" fmla="*/ 901772 h 1496370"/>
              <a:gd name="csX8" fmla="*/ 376779 w 376779"/>
              <a:gd name="csY8" fmla="*/ 998688 h 1496370"/>
              <a:gd name="csX9" fmla="*/ 0 w 376779"/>
              <a:gd name="csY9" fmla="*/ 1496370 h 1496370"/>
              <a:gd name="csX10" fmla="*/ 0 w 376779"/>
              <a:gd name="csY10" fmla="*/ 490538 h 1496370"/>
              <a:gd name="csX11" fmla="*/ 374397 w 376779"/>
              <a:gd name="csY11" fmla="*/ 0 h 1496370"/>
              <a:gd name="csX0" fmla="*/ 374397 w 376779"/>
              <a:gd name="csY0" fmla="*/ 0 h 1496370"/>
              <a:gd name="csX1" fmla="*/ 376779 w 376779"/>
              <a:gd name="csY1" fmla="*/ 628858 h 1496370"/>
              <a:gd name="csX2" fmla="*/ 375891 w 376779"/>
              <a:gd name="csY2" fmla="*/ 630031 h 1496370"/>
              <a:gd name="csX3" fmla="*/ 376779 w 376779"/>
              <a:gd name="csY3" fmla="*/ 677843 h 1496370"/>
              <a:gd name="csX4" fmla="*/ 376779 w 376779"/>
              <a:gd name="csY4" fmla="*/ 823403 h 1496370"/>
              <a:gd name="csX5" fmla="*/ 376779 w 376779"/>
              <a:gd name="csY5" fmla="*/ 899394 h 1496370"/>
              <a:gd name="csX6" fmla="*/ 374978 w 376779"/>
              <a:gd name="csY6" fmla="*/ 901772 h 1496370"/>
              <a:gd name="csX7" fmla="*/ 376779 w 376779"/>
              <a:gd name="csY7" fmla="*/ 998688 h 1496370"/>
              <a:gd name="csX8" fmla="*/ 0 w 376779"/>
              <a:gd name="csY8" fmla="*/ 1496370 h 1496370"/>
              <a:gd name="csX9" fmla="*/ 0 w 376779"/>
              <a:gd name="csY9" fmla="*/ 490538 h 1496370"/>
              <a:gd name="csX10" fmla="*/ 374397 w 376779"/>
              <a:gd name="csY10" fmla="*/ 0 h 1496370"/>
              <a:gd name="csX0" fmla="*/ 374397 w 376779"/>
              <a:gd name="csY0" fmla="*/ 0 h 1496370"/>
              <a:gd name="csX1" fmla="*/ 376779 w 376779"/>
              <a:gd name="csY1" fmla="*/ 628858 h 1496370"/>
              <a:gd name="csX2" fmla="*/ 376779 w 376779"/>
              <a:gd name="csY2" fmla="*/ 677843 h 1496370"/>
              <a:gd name="csX3" fmla="*/ 376779 w 376779"/>
              <a:gd name="csY3" fmla="*/ 823403 h 1496370"/>
              <a:gd name="csX4" fmla="*/ 376779 w 376779"/>
              <a:gd name="csY4" fmla="*/ 899394 h 1496370"/>
              <a:gd name="csX5" fmla="*/ 374978 w 376779"/>
              <a:gd name="csY5" fmla="*/ 901772 h 1496370"/>
              <a:gd name="csX6" fmla="*/ 376779 w 376779"/>
              <a:gd name="csY6" fmla="*/ 998688 h 1496370"/>
              <a:gd name="csX7" fmla="*/ 0 w 376779"/>
              <a:gd name="csY7" fmla="*/ 1496370 h 1496370"/>
              <a:gd name="csX8" fmla="*/ 0 w 376779"/>
              <a:gd name="csY8" fmla="*/ 490538 h 1496370"/>
              <a:gd name="csX9" fmla="*/ 374397 w 376779"/>
              <a:gd name="csY9"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4978 w 376779"/>
              <a:gd name="csY4" fmla="*/ 901772 h 1496370"/>
              <a:gd name="csX5" fmla="*/ 376779 w 376779"/>
              <a:gd name="csY5" fmla="*/ 998688 h 1496370"/>
              <a:gd name="csX6" fmla="*/ 0 w 376779"/>
              <a:gd name="csY6" fmla="*/ 1496370 h 1496370"/>
              <a:gd name="csX7" fmla="*/ 0 w 376779"/>
              <a:gd name="csY7" fmla="*/ 490538 h 1496370"/>
              <a:gd name="csX8" fmla="*/ 374397 w 376779"/>
              <a:gd name="csY8" fmla="*/ 0 h 1496370"/>
              <a:gd name="csX0" fmla="*/ 374397 w 376779"/>
              <a:gd name="csY0" fmla="*/ 0 h 1496370"/>
              <a:gd name="csX1" fmla="*/ 376779 w 376779"/>
              <a:gd name="csY1" fmla="*/ 628858 h 1496370"/>
              <a:gd name="csX2" fmla="*/ 376779 w 376779"/>
              <a:gd name="csY2" fmla="*/ 823403 h 1496370"/>
              <a:gd name="csX3" fmla="*/ 376779 w 376779"/>
              <a:gd name="csY3" fmla="*/ 899394 h 1496370"/>
              <a:gd name="csX4" fmla="*/ 376779 w 376779"/>
              <a:gd name="csY4" fmla="*/ 998688 h 1496370"/>
              <a:gd name="csX5" fmla="*/ 0 w 376779"/>
              <a:gd name="csY5" fmla="*/ 1496370 h 1496370"/>
              <a:gd name="csX6" fmla="*/ 0 w 376779"/>
              <a:gd name="csY6" fmla="*/ 490538 h 1496370"/>
              <a:gd name="csX7" fmla="*/ 374397 w 376779"/>
              <a:gd name="csY7" fmla="*/ 0 h 1496370"/>
              <a:gd name="csX0" fmla="*/ 374397 w 376779"/>
              <a:gd name="csY0" fmla="*/ 0 h 1496370"/>
              <a:gd name="csX1" fmla="*/ 376779 w 376779"/>
              <a:gd name="csY1" fmla="*/ 823403 h 1496370"/>
              <a:gd name="csX2" fmla="*/ 376779 w 376779"/>
              <a:gd name="csY2" fmla="*/ 899394 h 1496370"/>
              <a:gd name="csX3" fmla="*/ 376779 w 376779"/>
              <a:gd name="csY3" fmla="*/ 998688 h 1496370"/>
              <a:gd name="csX4" fmla="*/ 0 w 376779"/>
              <a:gd name="csY4" fmla="*/ 1496370 h 1496370"/>
              <a:gd name="csX5" fmla="*/ 0 w 376779"/>
              <a:gd name="csY5" fmla="*/ 490538 h 1496370"/>
              <a:gd name="csX6" fmla="*/ 374397 w 376779"/>
              <a:gd name="csY6" fmla="*/ 0 h 1496370"/>
              <a:gd name="csX0" fmla="*/ 374397 w 376779"/>
              <a:gd name="csY0" fmla="*/ 0 h 1496370"/>
              <a:gd name="csX1" fmla="*/ 376779 w 376779"/>
              <a:gd name="csY1" fmla="*/ 899394 h 1496370"/>
              <a:gd name="csX2" fmla="*/ 376779 w 376779"/>
              <a:gd name="csY2" fmla="*/ 998688 h 1496370"/>
              <a:gd name="csX3" fmla="*/ 0 w 376779"/>
              <a:gd name="csY3" fmla="*/ 1496370 h 1496370"/>
              <a:gd name="csX4" fmla="*/ 0 w 376779"/>
              <a:gd name="csY4" fmla="*/ 490538 h 1496370"/>
              <a:gd name="csX5" fmla="*/ 374397 w 376779"/>
              <a:gd name="csY5" fmla="*/ 0 h 1496370"/>
              <a:gd name="csX0" fmla="*/ 374397 w 376779"/>
              <a:gd name="csY0" fmla="*/ 0 h 1496370"/>
              <a:gd name="csX1" fmla="*/ 376779 w 376779"/>
              <a:gd name="csY1" fmla="*/ 998688 h 1496370"/>
              <a:gd name="csX2" fmla="*/ 0 w 376779"/>
              <a:gd name="csY2" fmla="*/ 1496370 h 1496370"/>
              <a:gd name="csX3" fmla="*/ 0 w 376779"/>
              <a:gd name="csY3" fmla="*/ 490538 h 1496370"/>
              <a:gd name="csX4" fmla="*/ 374397 w 376779"/>
              <a:gd name="csY4" fmla="*/ 0 h 1496370"/>
            </a:gdLst>
            <a:ahLst/>
            <a:cxnLst>
              <a:cxn ang="0">
                <a:pos x="csX0" y="csY0"/>
              </a:cxn>
              <a:cxn ang="0">
                <a:pos x="csX1" y="csY1"/>
              </a:cxn>
              <a:cxn ang="0">
                <a:pos x="csX2" y="csY2"/>
              </a:cxn>
              <a:cxn ang="0">
                <a:pos x="csX3" y="csY3"/>
              </a:cxn>
              <a:cxn ang="0">
                <a:pos x="csX4" y="csY4"/>
              </a:cxn>
            </a:cxnLst>
            <a:rect l="l" t="t" r="r" b="b"/>
            <a:pathLst>
              <a:path w="376779" h="1496370">
                <a:moveTo>
                  <a:pt x="374397" y="0"/>
                </a:moveTo>
                <a:lnTo>
                  <a:pt x="376779" y="998688"/>
                </a:lnTo>
                <a:lnTo>
                  <a:pt x="0" y="1496370"/>
                </a:lnTo>
                <a:lnTo>
                  <a:pt x="0" y="490538"/>
                </a:lnTo>
                <a:lnTo>
                  <a:pt x="374397" y="0"/>
                </a:lnTo>
                <a:close/>
              </a:path>
            </a:pathLst>
          </a:cu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 name="平行四辺形 5">
            <a:extLst>
              <a:ext uri="{FF2B5EF4-FFF2-40B4-BE49-F238E27FC236}">
                <a16:creationId xmlns:a16="http://schemas.microsoft.com/office/drawing/2014/main" id="{DE18B68F-1336-978D-8E93-FCB3088D252E}"/>
              </a:ext>
            </a:extLst>
          </p:cNvPr>
          <p:cNvSpPr/>
          <p:nvPr/>
        </p:nvSpPr>
        <p:spPr>
          <a:xfrm>
            <a:off x="3494178"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7" name="グループ化 6">
            <a:extLst>
              <a:ext uri="{FF2B5EF4-FFF2-40B4-BE49-F238E27FC236}">
                <a16:creationId xmlns:a16="http://schemas.microsoft.com/office/drawing/2014/main" id="{78389163-49D6-EB6D-6384-02DBD5E9DADF}"/>
              </a:ext>
            </a:extLst>
          </p:cNvPr>
          <p:cNvGrpSpPr/>
          <p:nvPr/>
        </p:nvGrpSpPr>
        <p:grpSpPr>
          <a:xfrm>
            <a:off x="3572146" y="2704522"/>
            <a:ext cx="454975" cy="244955"/>
            <a:chOff x="5508858" y="1245969"/>
            <a:chExt cx="769075" cy="414064"/>
          </a:xfrm>
        </p:grpSpPr>
        <p:sp>
          <p:nvSpPr>
            <p:cNvPr id="8" name="円柱 7">
              <a:extLst>
                <a:ext uri="{FF2B5EF4-FFF2-40B4-BE49-F238E27FC236}">
                  <a16:creationId xmlns:a16="http://schemas.microsoft.com/office/drawing/2014/main" id="{02764297-2184-50AD-C9A9-9F50D4910562}"/>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 name="フリーフォーム: 図形 8">
              <a:extLst>
                <a:ext uri="{FF2B5EF4-FFF2-40B4-BE49-F238E27FC236}">
                  <a16:creationId xmlns:a16="http://schemas.microsoft.com/office/drawing/2014/main" id="{F00B4055-0394-F297-8A5B-E23E4D4B4305}"/>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0" name="平行四辺形 9">
            <a:extLst>
              <a:ext uri="{FF2B5EF4-FFF2-40B4-BE49-F238E27FC236}">
                <a16:creationId xmlns:a16="http://schemas.microsoft.com/office/drawing/2014/main" id="{BD0E79CB-DF86-E4DB-A364-3B63611058A8}"/>
              </a:ext>
            </a:extLst>
          </p:cNvPr>
          <p:cNvSpPr/>
          <p:nvPr/>
        </p:nvSpPr>
        <p:spPr>
          <a:xfrm>
            <a:off x="4273566"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1" name="グループ化 10">
            <a:extLst>
              <a:ext uri="{FF2B5EF4-FFF2-40B4-BE49-F238E27FC236}">
                <a16:creationId xmlns:a16="http://schemas.microsoft.com/office/drawing/2014/main" id="{1A702B49-3CFC-102B-78E7-8BAD1BAFA541}"/>
              </a:ext>
            </a:extLst>
          </p:cNvPr>
          <p:cNvGrpSpPr/>
          <p:nvPr/>
        </p:nvGrpSpPr>
        <p:grpSpPr>
          <a:xfrm>
            <a:off x="4169217" y="2704522"/>
            <a:ext cx="454975" cy="244955"/>
            <a:chOff x="5508858" y="1245969"/>
            <a:chExt cx="769075" cy="414064"/>
          </a:xfrm>
        </p:grpSpPr>
        <p:sp>
          <p:nvSpPr>
            <p:cNvPr id="12" name="円柱 11">
              <a:extLst>
                <a:ext uri="{FF2B5EF4-FFF2-40B4-BE49-F238E27FC236}">
                  <a16:creationId xmlns:a16="http://schemas.microsoft.com/office/drawing/2014/main" id="{F591541B-131E-F418-B279-A97F5C9CBBCC}"/>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 name="フリーフォーム: 図形 12">
              <a:extLst>
                <a:ext uri="{FF2B5EF4-FFF2-40B4-BE49-F238E27FC236}">
                  <a16:creationId xmlns:a16="http://schemas.microsoft.com/office/drawing/2014/main" id="{695ACB03-177C-366F-7687-FBAA8D046E8B}"/>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61" name="グループ化 60">
            <a:extLst>
              <a:ext uri="{FF2B5EF4-FFF2-40B4-BE49-F238E27FC236}">
                <a16:creationId xmlns:a16="http://schemas.microsoft.com/office/drawing/2014/main" id="{D9E09D59-3B41-7362-3586-0741EFE5C8B5}"/>
              </a:ext>
            </a:extLst>
          </p:cNvPr>
          <p:cNvGrpSpPr/>
          <p:nvPr/>
        </p:nvGrpSpPr>
        <p:grpSpPr>
          <a:xfrm>
            <a:off x="2252775" y="2394372"/>
            <a:ext cx="677072" cy="1357715"/>
            <a:chOff x="819148" y="1344463"/>
            <a:chExt cx="971552" cy="1948229"/>
          </a:xfrm>
        </p:grpSpPr>
        <p:sp>
          <p:nvSpPr>
            <p:cNvPr id="62" name="直方体 61">
              <a:extLst>
                <a:ext uri="{FF2B5EF4-FFF2-40B4-BE49-F238E27FC236}">
                  <a16:creationId xmlns:a16="http://schemas.microsoft.com/office/drawing/2014/main" id="{C28D2195-E26F-7029-04F0-E49265C6365A}"/>
                </a:ext>
              </a:extLst>
            </p:cNvPr>
            <p:cNvSpPr/>
            <p:nvPr/>
          </p:nvSpPr>
          <p:spPr>
            <a:xfrm>
              <a:off x="838200" y="1991314"/>
              <a:ext cx="952500" cy="1301378"/>
            </a:xfrm>
            <a:prstGeom prst="cube">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3" name="直方体 62">
              <a:extLst>
                <a:ext uri="{FF2B5EF4-FFF2-40B4-BE49-F238E27FC236}">
                  <a16:creationId xmlns:a16="http://schemas.microsoft.com/office/drawing/2014/main" id="{934F2D8C-56BF-BC0E-A926-2510F2809028}"/>
                </a:ext>
              </a:extLst>
            </p:cNvPr>
            <p:cNvSpPr/>
            <p:nvPr/>
          </p:nvSpPr>
          <p:spPr>
            <a:xfrm>
              <a:off x="819148" y="2464799"/>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64" name="直方体 463">
              <a:extLst>
                <a:ext uri="{FF2B5EF4-FFF2-40B4-BE49-F238E27FC236}">
                  <a16:creationId xmlns:a16="http://schemas.microsoft.com/office/drawing/2014/main" id="{EC9E286E-0F30-802C-46F8-9F81A669FD75}"/>
                </a:ext>
              </a:extLst>
            </p:cNvPr>
            <p:cNvSpPr/>
            <p:nvPr/>
          </p:nvSpPr>
          <p:spPr>
            <a:xfrm>
              <a:off x="838200" y="1344463"/>
              <a:ext cx="952500" cy="885235"/>
            </a:xfrm>
            <a:prstGeom prst="cube">
              <a:avLst>
                <a:gd name="adj" fmla="val 27690"/>
              </a:avLst>
            </a:prstGeom>
          </p:spPr>
          <p:style>
            <a:lnRef idx="2">
              <a:schemeClr val="accent6">
                <a:shade val="15000"/>
              </a:schemeClr>
            </a:lnRef>
            <a:fillRef idx="1">
              <a:schemeClr val="accent6"/>
            </a:fillRef>
            <a:effectRef idx="0">
              <a:schemeClr val="accent6"/>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65" name="直方体 464">
              <a:extLst>
                <a:ext uri="{FF2B5EF4-FFF2-40B4-BE49-F238E27FC236}">
                  <a16:creationId xmlns:a16="http://schemas.microsoft.com/office/drawing/2014/main" id="{CFA0F6F0-5931-CF5A-2C50-F89DFC232AF6}"/>
                </a:ext>
              </a:extLst>
            </p:cNvPr>
            <p:cNvSpPr/>
            <p:nvPr/>
          </p:nvSpPr>
          <p:spPr>
            <a:xfrm>
              <a:off x="819148" y="1737544"/>
              <a:ext cx="104775" cy="353226"/>
            </a:xfrm>
            <a:prstGeom prst="cube">
              <a:avLst>
                <a:gd name="adj" fmla="val 42899"/>
              </a:avLst>
            </a:prstGeom>
            <a:solidFill>
              <a:schemeClr val="bg2">
                <a:lumMod val="50000"/>
              </a:schemeClr>
            </a:solidFill>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466" name="平行四辺形 465">
            <a:extLst>
              <a:ext uri="{FF2B5EF4-FFF2-40B4-BE49-F238E27FC236}">
                <a16:creationId xmlns:a16="http://schemas.microsoft.com/office/drawing/2014/main" id="{3D135DDD-84F4-9E90-08EA-D11B4239EDE9}"/>
              </a:ext>
            </a:extLst>
          </p:cNvPr>
          <p:cNvSpPr/>
          <p:nvPr/>
        </p:nvSpPr>
        <p:spPr>
          <a:xfrm>
            <a:off x="4808634"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474" name="グループ化 473">
            <a:extLst>
              <a:ext uri="{FF2B5EF4-FFF2-40B4-BE49-F238E27FC236}">
                <a16:creationId xmlns:a16="http://schemas.microsoft.com/office/drawing/2014/main" id="{70624257-56D6-3E3F-6C62-15822E7E7836}"/>
              </a:ext>
            </a:extLst>
          </p:cNvPr>
          <p:cNvGrpSpPr/>
          <p:nvPr/>
        </p:nvGrpSpPr>
        <p:grpSpPr>
          <a:xfrm>
            <a:off x="4886602" y="2704522"/>
            <a:ext cx="454975" cy="244955"/>
            <a:chOff x="5508858" y="1245969"/>
            <a:chExt cx="769075" cy="414064"/>
          </a:xfrm>
        </p:grpSpPr>
        <p:sp>
          <p:nvSpPr>
            <p:cNvPr id="475" name="円柱 474">
              <a:extLst>
                <a:ext uri="{FF2B5EF4-FFF2-40B4-BE49-F238E27FC236}">
                  <a16:creationId xmlns:a16="http://schemas.microsoft.com/office/drawing/2014/main" id="{3F6E8996-85CF-895B-D6C0-CE775B9461A4}"/>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76" name="フリーフォーム: 図形 475">
              <a:extLst>
                <a:ext uri="{FF2B5EF4-FFF2-40B4-BE49-F238E27FC236}">
                  <a16:creationId xmlns:a16="http://schemas.microsoft.com/office/drawing/2014/main" id="{C3DDE005-D913-6C38-015E-6A0CF5DB3281}"/>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477" name="平行四辺形 476">
            <a:extLst>
              <a:ext uri="{FF2B5EF4-FFF2-40B4-BE49-F238E27FC236}">
                <a16:creationId xmlns:a16="http://schemas.microsoft.com/office/drawing/2014/main" id="{C79EC481-5571-7144-4A0B-4211FDD8A0DE}"/>
              </a:ext>
            </a:extLst>
          </p:cNvPr>
          <p:cNvSpPr/>
          <p:nvPr/>
        </p:nvSpPr>
        <p:spPr>
          <a:xfrm>
            <a:off x="5588022" y="2830081"/>
            <a:ext cx="430123" cy="163206"/>
          </a:xfrm>
          <a:prstGeom prst="parallelogram">
            <a:avLst>
              <a:gd name="adj" fmla="val 75000"/>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478" name="グループ化 477">
            <a:extLst>
              <a:ext uri="{FF2B5EF4-FFF2-40B4-BE49-F238E27FC236}">
                <a16:creationId xmlns:a16="http://schemas.microsoft.com/office/drawing/2014/main" id="{A022BDC6-1EDB-8B8E-FC87-6F3145D005F9}"/>
              </a:ext>
            </a:extLst>
          </p:cNvPr>
          <p:cNvGrpSpPr/>
          <p:nvPr/>
        </p:nvGrpSpPr>
        <p:grpSpPr>
          <a:xfrm>
            <a:off x="5483673" y="2704522"/>
            <a:ext cx="454975" cy="244955"/>
            <a:chOff x="5508858" y="1245969"/>
            <a:chExt cx="769075" cy="414064"/>
          </a:xfrm>
        </p:grpSpPr>
        <p:sp>
          <p:nvSpPr>
            <p:cNvPr id="479" name="円柱 478">
              <a:extLst>
                <a:ext uri="{FF2B5EF4-FFF2-40B4-BE49-F238E27FC236}">
                  <a16:creationId xmlns:a16="http://schemas.microsoft.com/office/drawing/2014/main" id="{820D55D2-9492-E707-8C05-BB08168F6D50}"/>
                </a:ext>
              </a:extLst>
            </p:cNvPr>
            <p:cNvSpPr/>
            <p:nvPr/>
          </p:nvSpPr>
          <p:spPr>
            <a:xfrm>
              <a:off x="5508858" y="1245969"/>
              <a:ext cx="463476" cy="414064"/>
            </a:xfrm>
            <a:prstGeom prst="can">
              <a:avLst>
                <a:gd name="adj" fmla="val 50000"/>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80" name="フリーフォーム: 図形 479">
              <a:extLst>
                <a:ext uri="{FF2B5EF4-FFF2-40B4-BE49-F238E27FC236}">
                  <a16:creationId xmlns:a16="http://schemas.microsoft.com/office/drawing/2014/main" id="{E6ABCE4B-2393-C85D-5CD4-715C98965AEA}"/>
                </a:ext>
              </a:extLst>
            </p:cNvPr>
            <p:cNvSpPr/>
            <p:nvPr/>
          </p:nvSpPr>
          <p:spPr>
            <a:xfrm>
              <a:off x="5932608" y="1401258"/>
              <a:ext cx="345325" cy="143946"/>
            </a:xfrm>
            <a:custGeom>
              <a:avLst/>
              <a:gdLst>
                <a:gd name="csX0" fmla="*/ 38100 w 304800"/>
                <a:gd name="csY0" fmla="*/ 0 h 187325"/>
                <a:gd name="csX1" fmla="*/ 0 w 304800"/>
                <a:gd name="csY1" fmla="*/ 50800 h 187325"/>
                <a:gd name="csX2" fmla="*/ 0 w 304800"/>
                <a:gd name="csY2" fmla="*/ 120650 h 187325"/>
                <a:gd name="csX3" fmla="*/ 257175 w 304800"/>
                <a:gd name="csY3" fmla="*/ 187325 h 187325"/>
                <a:gd name="csX4" fmla="*/ 304800 w 304800"/>
                <a:gd name="csY4" fmla="*/ 139700 h 187325"/>
                <a:gd name="csX5" fmla="*/ 304800 w 304800"/>
                <a:gd name="csY5" fmla="*/ 98425 h 187325"/>
                <a:gd name="csX6" fmla="*/ 38100 w 304800"/>
                <a:gd name="csY6" fmla="*/ 0 h 187325"/>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4800" h="187325">
                  <a:moveTo>
                    <a:pt x="38100" y="0"/>
                  </a:moveTo>
                  <a:lnTo>
                    <a:pt x="0" y="50800"/>
                  </a:lnTo>
                  <a:lnTo>
                    <a:pt x="0" y="120650"/>
                  </a:lnTo>
                  <a:lnTo>
                    <a:pt x="257175" y="187325"/>
                  </a:lnTo>
                  <a:lnTo>
                    <a:pt x="304800" y="139700"/>
                  </a:lnTo>
                  <a:lnTo>
                    <a:pt x="304800" y="98425"/>
                  </a:lnTo>
                  <a:lnTo>
                    <a:pt x="38100" y="0"/>
                  </a:lnTo>
                  <a:close/>
                </a:path>
              </a:pathLst>
            </a:cu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529" name="グループ化 528">
            <a:extLst>
              <a:ext uri="{FF2B5EF4-FFF2-40B4-BE49-F238E27FC236}">
                <a16:creationId xmlns:a16="http://schemas.microsoft.com/office/drawing/2014/main" id="{1C2742A8-4A5A-4552-C980-B1ED17ABCFCB}"/>
              </a:ext>
            </a:extLst>
          </p:cNvPr>
          <p:cNvGrpSpPr/>
          <p:nvPr/>
        </p:nvGrpSpPr>
        <p:grpSpPr>
          <a:xfrm>
            <a:off x="1099549" y="4935782"/>
            <a:ext cx="4894535" cy="1338855"/>
            <a:chOff x="905334" y="2971775"/>
            <a:chExt cx="6784730" cy="1855901"/>
          </a:xfrm>
        </p:grpSpPr>
        <p:grpSp>
          <p:nvGrpSpPr>
            <p:cNvPr id="530" name="グループ化 529">
              <a:extLst>
                <a:ext uri="{FF2B5EF4-FFF2-40B4-BE49-F238E27FC236}">
                  <a16:creationId xmlns:a16="http://schemas.microsoft.com/office/drawing/2014/main" id="{5C4963FD-8053-A65B-9018-FEA919D912C4}"/>
                </a:ext>
              </a:extLst>
            </p:cNvPr>
            <p:cNvGrpSpPr/>
            <p:nvPr/>
          </p:nvGrpSpPr>
          <p:grpSpPr>
            <a:xfrm>
              <a:off x="905334" y="2971775"/>
              <a:ext cx="6784730" cy="1602449"/>
              <a:chOff x="1048209" y="1876974"/>
              <a:chExt cx="6784730" cy="1602449"/>
            </a:xfrm>
          </p:grpSpPr>
          <p:sp>
            <p:nvSpPr>
              <p:cNvPr id="566" name="円柱 565">
                <a:extLst>
                  <a:ext uri="{FF2B5EF4-FFF2-40B4-BE49-F238E27FC236}">
                    <a16:creationId xmlns:a16="http://schemas.microsoft.com/office/drawing/2014/main" id="{7D372DE7-73FD-929D-5141-541779FDA376}"/>
                  </a:ext>
                </a:extLst>
              </p:cNvPr>
              <p:cNvSpPr/>
              <p:nvPr/>
            </p:nvSpPr>
            <p:spPr>
              <a:xfrm>
                <a:off x="107878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67" name="円柱 566">
                <a:extLst>
                  <a:ext uri="{FF2B5EF4-FFF2-40B4-BE49-F238E27FC236}">
                    <a16:creationId xmlns:a16="http://schemas.microsoft.com/office/drawing/2014/main" id="{8F8E68EA-43E9-4918-960E-428F045E189B}"/>
                  </a:ext>
                </a:extLst>
              </p:cNvPr>
              <p:cNvSpPr/>
              <p:nvPr/>
            </p:nvSpPr>
            <p:spPr>
              <a:xfrm>
                <a:off x="7320835" y="243995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68" name="円柱 567">
                <a:extLst>
                  <a:ext uri="{FF2B5EF4-FFF2-40B4-BE49-F238E27FC236}">
                    <a16:creationId xmlns:a16="http://schemas.microsoft.com/office/drawing/2014/main" id="{344C180B-3B50-8F78-7804-66E29840E942}"/>
                  </a:ext>
                </a:extLst>
              </p:cNvPr>
              <p:cNvSpPr/>
              <p:nvPr/>
            </p:nvSpPr>
            <p:spPr>
              <a:xfrm>
                <a:off x="148998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69" name="円柱 568">
                <a:extLst>
                  <a:ext uri="{FF2B5EF4-FFF2-40B4-BE49-F238E27FC236}">
                    <a16:creationId xmlns:a16="http://schemas.microsoft.com/office/drawing/2014/main" id="{36D48A60-8787-790D-4922-D99B9547ABCB}"/>
                  </a:ext>
                </a:extLst>
              </p:cNvPr>
              <p:cNvSpPr/>
              <p:nvPr/>
            </p:nvSpPr>
            <p:spPr>
              <a:xfrm>
                <a:off x="7732034" y="1987892"/>
                <a:ext cx="81515" cy="1039471"/>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570" name="グループ化 569">
                <a:extLst>
                  <a:ext uri="{FF2B5EF4-FFF2-40B4-BE49-F238E27FC236}">
                    <a16:creationId xmlns:a16="http://schemas.microsoft.com/office/drawing/2014/main" id="{63ED08EF-C68A-996C-93EA-6DA386572346}"/>
                  </a:ext>
                </a:extLst>
              </p:cNvPr>
              <p:cNvGrpSpPr/>
              <p:nvPr/>
            </p:nvGrpSpPr>
            <p:grpSpPr>
              <a:xfrm>
                <a:off x="1048209" y="1876974"/>
                <a:ext cx="6784730" cy="630655"/>
                <a:chOff x="396799" y="2524125"/>
                <a:chExt cx="6784730" cy="630655"/>
              </a:xfrm>
            </p:grpSpPr>
            <p:sp>
              <p:nvSpPr>
                <p:cNvPr id="571" name="平行四辺形 570">
                  <a:extLst>
                    <a:ext uri="{FF2B5EF4-FFF2-40B4-BE49-F238E27FC236}">
                      <a16:creationId xmlns:a16="http://schemas.microsoft.com/office/drawing/2014/main" id="{E3EDAE92-AFBD-B692-0371-B23B5DA52C95}"/>
                    </a:ext>
                  </a:extLst>
                </p:cNvPr>
                <p:cNvSpPr/>
                <p:nvPr/>
              </p:nvSpPr>
              <p:spPr>
                <a:xfrm>
                  <a:off x="399081" y="2524125"/>
                  <a:ext cx="6780166" cy="495300"/>
                </a:xfrm>
                <a:prstGeom prst="parallelogram">
                  <a:avLst>
                    <a:gd name="adj" fmla="val 75000"/>
                  </a:avLst>
                </a:prstGeom>
                <a:blipFill>
                  <a:blip r:embed="rId2"/>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72" name="正方形/長方形 571">
                  <a:extLst>
                    <a:ext uri="{FF2B5EF4-FFF2-40B4-BE49-F238E27FC236}">
                      <a16:creationId xmlns:a16="http://schemas.microsoft.com/office/drawing/2014/main" id="{3B4545C2-EE72-2494-B851-3A63983AF02B}"/>
                    </a:ext>
                  </a:extLst>
                </p:cNvPr>
                <p:cNvSpPr/>
                <p:nvPr/>
              </p:nvSpPr>
              <p:spPr>
                <a:xfrm>
                  <a:off x="396799" y="3019426"/>
                  <a:ext cx="6407951" cy="135354"/>
                </a:xfrm>
                <a:prstGeom prst="rect">
                  <a:avLst/>
                </a:prstGeom>
                <a:blipFill>
                  <a:blip r:embed="rId3"/>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73" name="正方形/長方形 22">
                  <a:extLst>
                    <a:ext uri="{FF2B5EF4-FFF2-40B4-BE49-F238E27FC236}">
                      <a16:creationId xmlns:a16="http://schemas.microsoft.com/office/drawing/2014/main" id="{B3EB34F9-F7D8-1E25-1A24-90C395234E34}"/>
                    </a:ext>
                  </a:extLst>
                </p:cNvPr>
                <p:cNvSpPr/>
                <p:nvPr/>
              </p:nvSpPr>
              <p:spPr>
                <a:xfrm>
                  <a:off x="6804750" y="2528888"/>
                  <a:ext cx="376779" cy="625892"/>
                </a:xfrm>
                <a:custGeom>
                  <a:avLst/>
                  <a:gdLst>
                    <a:gd name="csX0" fmla="*/ 0 w 1284035"/>
                    <a:gd name="csY0" fmla="*/ 0 h 135354"/>
                    <a:gd name="csX1" fmla="*/ 1284035 w 1284035"/>
                    <a:gd name="csY1" fmla="*/ 0 h 135354"/>
                    <a:gd name="csX2" fmla="*/ 1284035 w 1284035"/>
                    <a:gd name="csY2" fmla="*/ 135354 h 135354"/>
                    <a:gd name="csX3" fmla="*/ 0 w 1284035"/>
                    <a:gd name="csY3" fmla="*/ 135354 h 135354"/>
                    <a:gd name="csX4" fmla="*/ 0 w 1284035"/>
                    <a:gd name="csY4" fmla="*/ 0 h 135354"/>
                    <a:gd name="csX0" fmla="*/ 0 w 1284035"/>
                    <a:gd name="csY0" fmla="*/ 490538 h 625892"/>
                    <a:gd name="csX1" fmla="*/ 374397 w 1284035"/>
                    <a:gd name="csY1" fmla="*/ 0 h 625892"/>
                    <a:gd name="csX2" fmla="*/ 1284035 w 1284035"/>
                    <a:gd name="csY2" fmla="*/ 625892 h 625892"/>
                    <a:gd name="csX3" fmla="*/ 0 w 1284035"/>
                    <a:gd name="csY3" fmla="*/ 625892 h 625892"/>
                    <a:gd name="csX4" fmla="*/ 0 w 1284035"/>
                    <a:gd name="csY4" fmla="*/ 490538 h 625892"/>
                    <a:gd name="csX0" fmla="*/ 0 w 376779"/>
                    <a:gd name="csY0" fmla="*/ 490538 h 625892"/>
                    <a:gd name="csX1" fmla="*/ 374397 w 376779"/>
                    <a:gd name="csY1" fmla="*/ 0 h 625892"/>
                    <a:gd name="csX2" fmla="*/ 376779 w 376779"/>
                    <a:gd name="csY2" fmla="*/ 128210 h 625892"/>
                    <a:gd name="csX3" fmla="*/ 0 w 376779"/>
                    <a:gd name="csY3" fmla="*/ 625892 h 625892"/>
                    <a:gd name="csX4" fmla="*/ 0 w 376779"/>
                    <a:gd name="csY4" fmla="*/ 490538 h 625892"/>
                  </a:gdLst>
                  <a:ahLst/>
                  <a:cxnLst>
                    <a:cxn ang="0">
                      <a:pos x="csX0" y="csY0"/>
                    </a:cxn>
                    <a:cxn ang="0">
                      <a:pos x="csX1" y="csY1"/>
                    </a:cxn>
                    <a:cxn ang="0">
                      <a:pos x="csX2" y="csY2"/>
                    </a:cxn>
                    <a:cxn ang="0">
                      <a:pos x="csX3" y="csY3"/>
                    </a:cxn>
                    <a:cxn ang="0">
                      <a:pos x="csX4" y="csY4"/>
                    </a:cxn>
                  </a:cxnLst>
                  <a:rect l="l" t="t" r="r" b="b"/>
                  <a:pathLst>
                    <a:path w="376779" h="625892">
                      <a:moveTo>
                        <a:pt x="0" y="490538"/>
                      </a:moveTo>
                      <a:lnTo>
                        <a:pt x="374397" y="0"/>
                      </a:lnTo>
                      <a:lnTo>
                        <a:pt x="376779" y="128210"/>
                      </a:lnTo>
                      <a:lnTo>
                        <a:pt x="0" y="625892"/>
                      </a:lnTo>
                      <a:lnTo>
                        <a:pt x="0" y="490538"/>
                      </a:lnTo>
                      <a:close/>
                    </a:path>
                  </a:pathLst>
                </a:custGeom>
                <a:blipFill>
                  <a:blip r:embed="rId4"/>
                  <a:tile tx="0" ty="0" sx="100000" sy="100000" flip="none" algn="tl"/>
                </a:blip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531" name="グループ化 530">
              <a:extLst>
                <a:ext uri="{FF2B5EF4-FFF2-40B4-BE49-F238E27FC236}">
                  <a16:creationId xmlns:a16="http://schemas.microsoft.com/office/drawing/2014/main" id="{61296AAC-926C-65CF-7608-6FFE7DB8B78D}"/>
                </a:ext>
              </a:extLst>
            </p:cNvPr>
            <p:cNvGrpSpPr/>
            <p:nvPr/>
          </p:nvGrpSpPr>
          <p:grpSpPr>
            <a:xfrm>
              <a:off x="1158665" y="3936387"/>
              <a:ext cx="693200" cy="891289"/>
              <a:chOff x="2682875" y="1869476"/>
              <a:chExt cx="2592000" cy="3332692"/>
            </a:xfrm>
          </p:grpSpPr>
          <p:sp>
            <p:nvSpPr>
              <p:cNvPr id="560" name="円柱 559">
                <a:extLst>
                  <a:ext uri="{FF2B5EF4-FFF2-40B4-BE49-F238E27FC236}">
                    <a16:creationId xmlns:a16="http://schemas.microsoft.com/office/drawing/2014/main" id="{B67C8470-44D7-E71D-456F-22EEE1845DBD}"/>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61" name="円柱 560">
                <a:extLst>
                  <a:ext uri="{FF2B5EF4-FFF2-40B4-BE49-F238E27FC236}">
                    <a16:creationId xmlns:a16="http://schemas.microsoft.com/office/drawing/2014/main" id="{6F2C0019-C73E-FAFA-F777-FAFA31D9F52E}"/>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62" name="円柱 561">
                <a:extLst>
                  <a:ext uri="{FF2B5EF4-FFF2-40B4-BE49-F238E27FC236}">
                    <a16:creationId xmlns:a16="http://schemas.microsoft.com/office/drawing/2014/main" id="{A7FCA8C3-F1BB-B572-AF67-DF3B6DD3E823}"/>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563" name="グループ化 562">
                <a:extLst>
                  <a:ext uri="{FF2B5EF4-FFF2-40B4-BE49-F238E27FC236}">
                    <a16:creationId xmlns:a16="http://schemas.microsoft.com/office/drawing/2014/main" id="{947FE21E-AFA6-4F7C-DC12-2F5C6F43FE6B}"/>
                  </a:ext>
                </a:extLst>
              </p:cNvPr>
              <p:cNvGrpSpPr/>
              <p:nvPr/>
            </p:nvGrpSpPr>
            <p:grpSpPr>
              <a:xfrm>
                <a:off x="2682875" y="1869476"/>
                <a:ext cx="2592000" cy="1559524"/>
                <a:chOff x="1320800" y="2336201"/>
                <a:chExt cx="2592000" cy="3302600"/>
              </a:xfrm>
            </p:grpSpPr>
            <p:sp>
              <p:nvSpPr>
                <p:cNvPr id="564" name="フリーフォーム: 図形 563">
                  <a:extLst>
                    <a:ext uri="{FF2B5EF4-FFF2-40B4-BE49-F238E27FC236}">
                      <a16:creationId xmlns:a16="http://schemas.microsoft.com/office/drawing/2014/main" id="{B9396689-29F2-0802-60C7-A24BE070CDB7}"/>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65" name="楕円 564">
                  <a:extLst>
                    <a:ext uri="{FF2B5EF4-FFF2-40B4-BE49-F238E27FC236}">
                      <a16:creationId xmlns:a16="http://schemas.microsoft.com/office/drawing/2014/main" id="{C4B3917D-F8B2-65D8-DCEC-5FDE9BB507CF}"/>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532" name="グループ化 531">
              <a:extLst>
                <a:ext uri="{FF2B5EF4-FFF2-40B4-BE49-F238E27FC236}">
                  <a16:creationId xmlns:a16="http://schemas.microsoft.com/office/drawing/2014/main" id="{9D899D69-D033-2D87-3779-066EF3031BCF}"/>
                </a:ext>
              </a:extLst>
            </p:cNvPr>
            <p:cNvGrpSpPr/>
            <p:nvPr/>
          </p:nvGrpSpPr>
          <p:grpSpPr>
            <a:xfrm>
              <a:off x="2349290" y="3936387"/>
              <a:ext cx="693200" cy="891289"/>
              <a:chOff x="2682875" y="1869476"/>
              <a:chExt cx="2592000" cy="3332692"/>
            </a:xfrm>
          </p:grpSpPr>
          <p:sp>
            <p:nvSpPr>
              <p:cNvPr id="554" name="円柱 553">
                <a:extLst>
                  <a:ext uri="{FF2B5EF4-FFF2-40B4-BE49-F238E27FC236}">
                    <a16:creationId xmlns:a16="http://schemas.microsoft.com/office/drawing/2014/main" id="{B854B5E8-179F-7351-88DE-A3D47D9D3A24}"/>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55" name="円柱 554">
                <a:extLst>
                  <a:ext uri="{FF2B5EF4-FFF2-40B4-BE49-F238E27FC236}">
                    <a16:creationId xmlns:a16="http://schemas.microsoft.com/office/drawing/2014/main" id="{2323B887-5498-61F0-4658-E1FB00649617}"/>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56" name="円柱 555">
                <a:extLst>
                  <a:ext uri="{FF2B5EF4-FFF2-40B4-BE49-F238E27FC236}">
                    <a16:creationId xmlns:a16="http://schemas.microsoft.com/office/drawing/2014/main" id="{8C02EED4-E114-484E-6382-8241B37CF0DA}"/>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557" name="グループ化 556">
                <a:extLst>
                  <a:ext uri="{FF2B5EF4-FFF2-40B4-BE49-F238E27FC236}">
                    <a16:creationId xmlns:a16="http://schemas.microsoft.com/office/drawing/2014/main" id="{6F57E20F-A0FC-4953-9429-0EC4512810B5}"/>
                  </a:ext>
                </a:extLst>
              </p:cNvPr>
              <p:cNvGrpSpPr/>
              <p:nvPr/>
            </p:nvGrpSpPr>
            <p:grpSpPr>
              <a:xfrm>
                <a:off x="2682875" y="1869476"/>
                <a:ext cx="2592000" cy="1559524"/>
                <a:chOff x="1320800" y="2336201"/>
                <a:chExt cx="2592000" cy="3302600"/>
              </a:xfrm>
            </p:grpSpPr>
            <p:sp>
              <p:nvSpPr>
                <p:cNvPr id="558" name="フリーフォーム: 図形 557">
                  <a:extLst>
                    <a:ext uri="{FF2B5EF4-FFF2-40B4-BE49-F238E27FC236}">
                      <a16:creationId xmlns:a16="http://schemas.microsoft.com/office/drawing/2014/main" id="{FB39F028-C340-1466-355C-9BE637C17EF3}"/>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59" name="楕円 558">
                  <a:extLst>
                    <a:ext uri="{FF2B5EF4-FFF2-40B4-BE49-F238E27FC236}">
                      <a16:creationId xmlns:a16="http://schemas.microsoft.com/office/drawing/2014/main" id="{A32467E7-7F11-5E24-1EDD-C5E88DCCB089}"/>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533" name="グループ化 532">
              <a:extLst>
                <a:ext uri="{FF2B5EF4-FFF2-40B4-BE49-F238E27FC236}">
                  <a16:creationId xmlns:a16="http://schemas.microsoft.com/office/drawing/2014/main" id="{6AE5C08A-34BD-DA88-7257-3F23EBE3684A}"/>
                </a:ext>
              </a:extLst>
            </p:cNvPr>
            <p:cNvGrpSpPr/>
            <p:nvPr/>
          </p:nvGrpSpPr>
          <p:grpSpPr>
            <a:xfrm>
              <a:off x="3519878" y="3936387"/>
              <a:ext cx="693200" cy="891289"/>
              <a:chOff x="2682875" y="1869476"/>
              <a:chExt cx="2592000" cy="3332692"/>
            </a:xfrm>
          </p:grpSpPr>
          <p:sp>
            <p:nvSpPr>
              <p:cNvPr id="548" name="円柱 547">
                <a:extLst>
                  <a:ext uri="{FF2B5EF4-FFF2-40B4-BE49-F238E27FC236}">
                    <a16:creationId xmlns:a16="http://schemas.microsoft.com/office/drawing/2014/main" id="{0C87FF29-BB2B-8BAC-09FF-EF4F884E02E9}"/>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49" name="円柱 548">
                <a:extLst>
                  <a:ext uri="{FF2B5EF4-FFF2-40B4-BE49-F238E27FC236}">
                    <a16:creationId xmlns:a16="http://schemas.microsoft.com/office/drawing/2014/main" id="{E2F8300B-E372-49AA-058A-BC9883C6EC95}"/>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50" name="円柱 549">
                <a:extLst>
                  <a:ext uri="{FF2B5EF4-FFF2-40B4-BE49-F238E27FC236}">
                    <a16:creationId xmlns:a16="http://schemas.microsoft.com/office/drawing/2014/main" id="{D45C4346-3524-9D41-1C90-D2F4FA4B1320}"/>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551" name="グループ化 550">
                <a:extLst>
                  <a:ext uri="{FF2B5EF4-FFF2-40B4-BE49-F238E27FC236}">
                    <a16:creationId xmlns:a16="http://schemas.microsoft.com/office/drawing/2014/main" id="{E47E56DE-3FC8-B9BF-E970-F13FF668DE37}"/>
                  </a:ext>
                </a:extLst>
              </p:cNvPr>
              <p:cNvGrpSpPr/>
              <p:nvPr/>
            </p:nvGrpSpPr>
            <p:grpSpPr>
              <a:xfrm>
                <a:off x="2682875" y="1869476"/>
                <a:ext cx="2592000" cy="1559524"/>
                <a:chOff x="1320800" y="2336201"/>
                <a:chExt cx="2592000" cy="3302600"/>
              </a:xfrm>
            </p:grpSpPr>
            <p:sp>
              <p:nvSpPr>
                <p:cNvPr id="552" name="フリーフォーム: 図形 551">
                  <a:extLst>
                    <a:ext uri="{FF2B5EF4-FFF2-40B4-BE49-F238E27FC236}">
                      <a16:creationId xmlns:a16="http://schemas.microsoft.com/office/drawing/2014/main" id="{CF417273-27D2-E5EC-0AFD-97DFE510401E}"/>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53" name="楕円 552">
                  <a:extLst>
                    <a:ext uri="{FF2B5EF4-FFF2-40B4-BE49-F238E27FC236}">
                      <a16:creationId xmlns:a16="http://schemas.microsoft.com/office/drawing/2014/main" id="{C0E816F0-D50C-A7B8-4F36-59F65DF58482}"/>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534" name="グループ化 533">
              <a:extLst>
                <a:ext uri="{FF2B5EF4-FFF2-40B4-BE49-F238E27FC236}">
                  <a16:creationId xmlns:a16="http://schemas.microsoft.com/office/drawing/2014/main" id="{9E1BF24B-BC19-67A6-ABE0-3B20E7392392}"/>
                </a:ext>
              </a:extLst>
            </p:cNvPr>
            <p:cNvGrpSpPr/>
            <p:nvPr/>
          </p:nvGrpSpPr>
          <p:grpSpPr>
            <a:xfrm>
              <a:off x="4806295" y="3936387"/>
              <a:ext cx="693200" cy="891289"/>
              <a:chOff x="2682875" y="1869476"/>
              <a:chExt cx="2592000" cy="3332692"/>
            </a:xfrm>
          </p:grpSpPr>
          <p:sp>
            <p:nvSpPr>
              <p:cNvPr id="542" name="円柱 541">
                <a:extLst>
                  <a:ext uri="{FF2B5EF4-FFF2-40B4-BE49-F238E27FC236}">
                    <a16:creationId xmlns:a16="http://schemas.microsoft.com/office/drawing/2014/main" id="{563BEDE0-FC30-599E-8BAE-5BBC1563E4B4}"/>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43" name="円柱 542">
                <a:extLst>
                  <a:ext uri="{FF2B5EF4-FFF2-40B4-BE49-F238E27FC236}">
                    <a16:creationId xmlns:a16="http://schemas.microsoft.com/office/drawing/2014/main" id="{416F9BEE-D537-F57E-2944-4E0A77ED7FE9}"/>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44" name="円柱 543">
                <a:extLst>
                  <a:ext uri="{FF2B5EF4-FFF2-40B4-BE49-F238E27FC236}">
                    <a16:creationId xmlns:a16="http://schemas.microsoft.com/office/drawing/2014/main" id="{5D9801CA-4102-303A-6DCE-409D10498B9A}"/>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545" name="グループ化 544">
                <a:extLst>
                  <a:ext uri="{FF2B5EF4-FFF2-40B4-BE49-F238E27FC236}">
                    <a16:creationId xmlns:a16="http://schemas.microsoft.com/office/drawing/2014/main" id="{1F0002BB-8D04-E38F-1044-84B7A3E32E57}"/>
                  </a:ext>
                </a:extLst>
              </p:cNvPr>
              <p:cNvGrpSpPr/>
              <p:nvPr/>
            </p:nvGrpSpPr>
            <p:grpSpPr>
              <a:xfrm>
                <a:off x="2682875" y="1869476"/>
                <a:ext cx="2592000" cy="1559524"/>
                <a:chOff x="1320800" y="2336201"/>
                <a:chExt cx="2592000" cy="3302600"/>
              </a:xfrm>
            </p:grpSpPr>
            <p:sp>
              <p:nvSpPr>
                <p:cNvPr id="546" name="フリーフォーム: 図形 545">
                  <a:extLst>
                    <a:ext uri="{FF2B5EF4-FFF2-40B4-BE49-F238E27FC236}">
                      <a16:creationId xmlns:a16="http://schemas.microsoft.com/office/drawing/2014/main" id="{E8F15213-FE8B-646D-2657-6BDD60C51977}"/>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47" name="楕円 546">
                  <a:extLst>
                    <a:ext uri="{FF2B5EF4-FFF2-40B4-BE49-F238E27FC236}">
                      <a16:creationId xmlns:a16="http://schemas.microsoft.com/office/drawing/2014/main" id="{39C565ED-CB66-B18E-8B2D-37FD32EA398D}"/>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nvGrpSpPr>
            <p:cNvPr id="535" name="グループ化 534">
              <a:extLst>
                <a:ext uri="{FF2B5EF4-FFF2-40B4-BE49-F238E27FC236}">
                  <a16:creationId xmlns:a16="http://schemas.microsoft.com/office/drawing/2014/main" id="{CEA9296A-F8C4-742D-33A9-53CC9D49105A}"/>
                </a:ext>
              </a:extLst>
            </p:cNvPr>
            <p:cNvGrpSpPr/>
            <p:nvPr/>
          </p:nvGrpSpPr>
          <p:grpSpPr>
            <a:xfrm>
              <a:off x="6073561" y="3936387"/>
              <a:ext cx="693200" cy="891289"/>
              <a:chOff x="2682875" y="1869476"/>
              <a:chExt cx="2592000" cy="3332692"/>
            </a:xfrm>
          </p:grpSpPr>
          <p:sp>
            <p:nvSpPr>
              <p:cNvPr id="536" name="円柱 535">
                <a:extLst>
                  <a:ext uri="{FF2B5EF4-FFF2-40B4-BE49-F238E27FC236}">
                    <a16:creationId xmlns:a16="http://schemas.microsoft.com/office/drawing/2014/main" id="{C0243A8C-F283-571E-13C8-3A71C4EF7A9C}"/>
                  </a:ext>
                </a:extLst>
              </p:cNvPr>
              <p:cNvSpPr/>
              <p:nvPr/>
            </p:nvSpPr>
            <p:spPr>
              <a:xfrm>
                <a:off x="3825875" y="1975349"/>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37" name="円柱 536">
                <a:extLst>
                  <a:ext uri="{FF2B5EF4-FFF2-40B4-BE49-F238E27FC236}">
                    <a16:creationId xmlns:a16="http://schemas.microsoft.com/office/drawing/2014/main" id="{4D6AFE10-D41B-E631-F3FD-B326BB020EA9}"/>
                  </a:ext>
                </a:extLst>
              </p:cNvPr>
              <p:cNvSpPr/>
              <p:nvPr/>
            </p:nvSpPr>
            <p:spPr>
              <a:xfrm>
                <a:off x="27971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538" name="円柱 537">
                <a:extLst>
                  <a:ext uri="{FF2B5EF4-FFF2-40B4-BE49-F238E27FC236}">
                    <a16:creationId xmlns:a16="http://schemas.microsoft.com/office/drawing/2014/main" id="{45027E94-56F0-3DA1-CBB3-7EF050B88427}"/>
                  </a:ext>
                </a:extLst>
              </p:cNvPr>
              <p:cNvSpPr/>
              <p:nvPr/>
            </p:nvSpPr>
            <p:spPr>
              <a:xfrm>
                <a:off x="4817075" y="2859018"/>
                <a:ext cx="304800" cy="2343150"/>
              </a:xfrm>
              <a:prstGeom prst="can">
                <a:avLst>
                  <a:gd name="adj" fmla="val 56250"/>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08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539" name="グループ化 538">
                <a:extLst>
                  <a:ext uri="{FF2B5EF4-FFF2-40B4-BE49-F238E27FC236}">
                    <a16:creationId xmlns:a16="http://schemas.microsoft.com/office/drawing/2014/main" id="{4E23B97A-AA0F-1720-C5A6-1A60624A2FA7}"/>
                  </a:ext>
                </a:extLst>
              </p:cNvPr>
              <p:cNvGrpSpPr/>
              <p:nvPr/>
            </p:nvGrpSpPr>
            <p:grpSpPr>
              <a:xfrm>
                <a:off x="2682875" y="1869476"/>
                <a:ext cx="2592000" cy="1559524"/>
                <a:chOff x="1320800" y="2336201"/>
                <a:chExt cx="2592000" cy="3302600"/>
              </a:xfrm>
            </p:grpSpPr>
            <p:sp>
              <p:nvSpPr>
                <p:cNvPr id="540" name="フリーフォーム: 図形 539">
                  <a:extLst>
                    <a:ext uri="{FF2B5EF4-FFF2-40B4-BE49-F238E27FC236}">
                      <a16:creationId xmlns:a16="http://schemas.microsoft.com/office/drawing/2014/main" id="{83110BCB-978A-D1E2-BEB2-EA8DCE8AE880}"/>
                    </a:ext>
                  </a:extLst>
                </p:cNvPr>
                <p:cNvSpPr/>
                <p:nvPr/>
              </p:nvSpPr>
              <p:spPr>
                <a:xfrm>
                  <a:off x="1320800" y="3632201"/>
                  <a:ext cx="2590800" cy="2006600"/>
                </a:xfrm>
                <a:custGeom>
                  <a:avLst/>
                  <a:gdLst>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221234 w 2590800"/>
                    <a:gd name="csY15" fmla="*/ 571129 h 2590800"/>
                    <a:gd name="csX16" fmla="*/ 1295400 w 2590800"/>
                    <a:gd name="csY16"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213293 w 2590800"/>
                    <a:gd name="csY14" fmla="*/ 584200 h 2590800"/>
                    <a:gd name="csX15" fmla="*/ 1295400 w 2590800"/>
                    <a:gd name="csY15" fmla="*/ 0 h 2590800"/>
                    <a:gd name="csX0" fmla="*/ 1295400 w 2590800"/>
                    <a:gd name="csY0" fmla="*/ 0 h 2590800"/>
                    <a:gd name="csX1" fmla="*/ 2369566 w 2590800"/>
                    <a:gd name="csY1" fmla="*/ 571129 h 2590800"/>
                    <a:gd name="csX2" fmla="*/ 2377507 w 2590800"/>
                    <a:gd name="csY2" fmla="*/ 584200 h 2590800"/>
                    <a:gd name="csX3" fmla="*/ 2590800 w 2590800"/>
                    <a:gd name="csY3" fmla="*/ 584200 h 2590800"/>
                    <a:gd name="csX4" fmla="*/ 2590800 w 2590800"/>
                    <a:gd name="csY4" fmla="*/ 1295400 h 2590800"/>
                    <a:gd name="csX5" fmla="*/ 2590800 w 2590800"/>
                    <a:gd name="csY5" fmla="*/ 1326030 h 2590800"/>
                    <a:gd name="csX6" fmla="*/ 2589253 w 2590800"/>
                    <a:gd name="csY6" fmla="*/ 1326030 h 2590800"/>
                    <a:gd name="csX7" fmla="*/ 2584112 w 2590800"/>
                    <a:gd name="csY7" fmla="*/ 1427847 h 2590800"/>
                    <a:gd name="csX8" fmla="*/ 1295400 w 2590800"/>
                    <a:gd name="csY8" fmla="*/ 2590800 h 2590800"/>
                    <a:gd name="csX9" fmla="*/ 6688 w 2590800"/>
                    <a:gd name="csY9" fmla="*/ 1427847 h 2590800"/>
                    <a:gd name="csX10" fmla="*/ 1547 w 2590800"/>
                    <a:gd name="csY10" fmla="*/ 1326030 h 2590800"/>
                    <a:gd name="csX11" fmla="*/ 0 w 2590800"/>
                    <a:gd name="csY11" fmla="*/ 1326030 h 2590800"/>
                    <a:gd name="csX12" fmla="*/ 0 w 2590800"/>
                    <a:gd name="csY12" fmla="*/ 1295400 h 2590800"/>
                    <a:gd name="csX13" fmla="*/ 0 w 2590800"/>
                    <a:gd name="csY13" fmla="*/ 584200 h 2590800"/>
                    <a:gd name="csX14" fmla="*/ 1295400 w 2590800"/>
                    <a:gd name="csY14" fmla="*/ 0 h 2590800"/>
                    <a:gd name="csX0" fmla="*/ 0 w 2590800"/>
                    <a:gd name="csY0" fmla="*/ 13071 h 2019671"/>
                    <a:gd name="csX1" fmla="*/ 2369566 w 2590800"/>
                    <a:gd name="csY1" fmla="*/ 0 h 2019671"/>
                    <a:gd name="csX2" fmla="*/ 2377507 w 2590800"/>
                    <a:gd name="csY2" fmla="*/ 13071 h 2019671"/>
                    <a:gd name="csX3" fmla="*/ 2590800 w 2590800"/>
                    <a:gd name="csY3" fmla="*/ 13071 h 2019671"/>
                    <a:gd name="csX4" fmla="*/ 2590800 w 2590800"/>
                    <a:gd name="csY4" fmla="*/ 724271 h 2019671"/>
                    <a:gd name="csX5" fmla="*/ 2590800 w 2590800"/>
                    <a:gd name="csY5" fmla="*/ 754901 h 2019671"/>
                    <a:gd name="csX6" fmla="*/ 2589253 w 2590800"/>
                    <a:gd name="csY6" fmla="*/ 754901 h 2019671"/>
                    <a:gd name="csX7" fmla="*/ 2584112 w 2590800"/>
                    <a:gd name="csY7" fmla="*/ 856718 h 2019671"/>
                    <a:gd name="csX8" fmla="*/ 1295400 w 2590800"/>
                    <a:gd name="csY8" fmla="*/ 2019671 h 2019671"/>
                    <a:gd name="csX9" fmla="*/ 6688 w 2590800"/>
                    <a:gd name="csY9" fmla="*/ 856718 h 2019671"/>
                    <a:gd name="csX10" fmla="*/ 1547 w 2590800"/>
                    <a:gd name="csY10" fmla="*/ 754901 h 2019671"/>
                    <a:gd name="csX11" fmla="*/ 0 w 2590800"/>
                    <a:gd name="csY11" fmla="*/ 754901 h 2019671"/>
                    <a:gd name="csX12" fmla="*/ 0 w 2590800"/>
                    <a:gd name="csY12" fmla="*/ 724271 h 2019671"/>
                    <a:gd name="csX13" fmla="*/ 0 w 2590800"/>
                    <a:gd name="csY13" fmla="*/ 13071 h 2019671"/>
                    <a:gd name="csX0" fmla="*/ 0 w 2590800"/>
                    <a:gd name="csY0" fmla="*/ 13071 h 2019671"/>
                    <a:gd name="csX1" fmla="*/ 2369566 w 2590800"/>
                    <a:gd name="csY1" fmla="*/ 0 h 2019671"/>
                    <a:gd name="csX2" fmla="*/ 2590800 w 2590800"/>
                    <a:gd name="csY2" fmla="*/ 13071 h 2019671"/>
                    <a:gd name="csX3" fmla="*/ 2590800 w 2590800"/>
                    <a:gd name="csY3" fmla="*/ 724271 h 2019671"/>
                    <a:gd name="csX4" fmla="*/ 2590800 w 2590800"/>
                    <a:gd name="csY4" fmla="*/ 754901 h 2019671"/>
                    <a:gd name="csX5" fmla="*/ 2589253 w 2590800"/>
                    <a:gd name="csY5" fmla="*/ 754901 h 2019671"/>
                    <a:gd name="csX6" fmla="*/ 2584112 w 2590800"/>
                    <a:gd name="csY6" fmla="*/ 856718 h 2019671"/>
                    <a:gd name="csX7" fmla="*/ 1295400 w 2590800"/>
                    <a:gd name="csY7" fmla="*/ 2019671 h 2019671"/>
                    <a:gd name="csX8" fmla="*/ 6688 w 2590800"/>
                    <a:gd name="csY8" fmla="*/ 856718 h 2019671"/>
                    <a:gd name="csX9" fmla="*/ 1547 w 2590800"/>
                    <a:gd name="csY9" fmla="*/ 754901 h 2019671"/>
                    <a:gd name="csX10" fmla="*/ 0 w 2590800"/>
                    <a:gd name="csY10" fmla="*/ 754901 h 2019671"/>
                    <a:gd name="csX11" fmla="*/ 0 w 2590800"/>
                    <a:gd name="csY11" fmla="*/ 724271 h 2019671"/>
                    <a:gd name="csX12" fmla="*/ 0 w 2590800"/>
                    <a:gd name="csY12" fmla="*/ 13071 h 2019671"/>
                    <a:gd name="csX0" fmla="*/ 0 w 2590800"/>
                    <a:gd name="csY0" fmla="*/ 0 h 2006600"/>
                    <a:gd name="csX1" fmla="*/ 2590800 w 2590800"/>
                    <a:gd name="csY1" fmla="*/ 0 h 2006600"/>
                    <a:gd name="csX2" fmla="*/ 2590800 w 2590800"/>
                    <a:gd name="csY2" fmla="*/ 711200 h 2006600"/>
                    <a:gd name="csX3" fmla="*/ 2590800 w 2590800"/>
                    <a:gd name="csY3" fmla="*/ 741830 h 2006600"/>
                    <a:gd name="csX4" fmla="*/ 2589253 w 2590800"/>
                    <a:gd name="csY4" fmla="*/ 741830 h 2006600"/>
                    <a:gd name="csX5" fmla="*/ 2584112 w 2590800"/>
                    <a:gd name="csY5" fmla="*/ 843647 h 2006600"/>
                    <a:gd name="csX6" fmla="*/ 1295400 w 2590800"/>
                    <a:gd name="csY6" fmla="*/ 2006600 h 2006600"/>
                    <a:gd name="csX7" fmla="*/ 6688 w 2590800"/>
                    <a:gd name="csY7" fmla="*/ 843647 h 2006600"/>
                    <a:gd name="csX8" fmla="*/ 1547 w 2590800"/>
                    <a:gd name="csY8" fmla="*/ 741830 h 2006600"/>
                    <a:gd name="csX9" fmla="*/ 0 w 2590800"/>
                    <a:gd name="csY9" fmla="*/ 741830 h 2006600"/>
                    <a:gd name="csX10" fmla="*/ 0 w 2590800"/>
                    <a:gd name="csY10" fmla="*/ 711200 h 2006600"/>
                    <a:gd name="csX11" fmla="*/ 0 w 2590800"/>
                    <a:gd name="csY11" fmla="*/ 0 h 20066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2590800" h="2006600">
                      <a:moveTo>
                        <a:pt x="0" y="0"/>
                      </a:moveTo>
                      <a:lnTo>
                        <a:pt x="2590800" y="0"/>
                      </a:lnTo>
                      <a:lnTo>
                        <a:pt x="2590800" y="711200"/>
                      </a:lnTo>
                      <a:lnTo>
                        <a:pt x="2590800" y="741830"/>
                      </a:lnTo>
                      <a:lnTo>
                        <a:pt x="2589253" y="741830"/>
                      </a:lnTo>
                      <a:lnTo>
                        <a:pt x="2584112" y="843647"/>
                      </a:lnTo>
                      <a:cubicBezTo>
                        <a:pt x="2517775" y="1496861"/>
                        <a:pt x="1966116" y="2006600"/>
                        <a:pt x="1295400" y="2006600"/>
                      </a:cubicBezTo>
                      <a:cubicBezTo>
                        <a:pt x="624684" y="2006600"/>
                        <a:pt x="73025" y="1496861"/>
                        <a:pt x="6688" y="843647"/>
                      </a:cubicBezTo>
                      <a:lnTo>
                        <a:pt x="1547" y="741830"/>
                      </a:lnTo>
                      <a:lnTo>
                        <a:pt x="0" y="741830"/>
                      </a:lnTo>
                      <a:lnTo>
                        <a:pt x="0" y="711200"/>
                      </a:lnTo>
                      <a:lnTo>
                        <a:pt x="0" y="0"/>
                      </a:lnTo>
                      <a:close/>
                    </a:path>
                  </a:pathLst>
                </a:custGeom>
                <a:solidFill>
                  <a:schemeClr val="bg2">
                    <a:lumMod val="1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41" name="楕円 540">
                  <a:extLst>
                    <a:ext uri="{FF2B5EF4-FFF2-40B4-BE49-F238E27FC236}">
                      <a16:creationId xmlns:a16="http://schemas.microsoft.com/office/drawing/2014/main" id="{D48A2CD1-260B-2AA2-CC85-D313ABB2999F}"/>
                    </a:ext>
                  </a:extLst>
                </p:cNvPr>
                <p:cNvSpPr/>
                <p:nvPr/>
              </p:nvSpPr>
              <p:spPr>
                <a:xfrm>
                  <a:off x="1320800" y="2336201"/>
                  <a:ext cx="2592000" cy="2592000"/>
                </a:xfrm>
                <a:prstGeom prst="ellips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grpSp>
        <p:nvGrpSpPr>
          <p:cNvPr id="648" name="グループ化 647">
            <a:extLst>
              <a:ext uri="{FF2B5EF4-FFF2-40B4-BE49-F238E27FC236}">
                <a16:creationId xmlns:a16="http://schemas.microsoft.com/office/drawing/2014/main" id="{969B412C-5CF3-EE29-97FF-979ECCB2E241}"/>
              </a:ext>
            </a:extLst>
          </p:cNvPr>
          <p:cNvGrpSpPr/>
          <p:nvPr/>
        </p:nvGrpSpPr>
        <p:grpSpPr>
          <a:xfrm>
            <a:off x="3246991" y="2745968"/>
            <a:ext cx="522741" cy="594789"/>
            <a:chOff x="3742291" y="2745968"/>
            <a:chExt cx="522741" cy="594789"/>
          </a:xfrm>
        </p:grpSpPr>
        <p:grpSp>
          <p:nvGrpSpPr>
            <p:cNvPr id="14" name="グループ化 13">
              <a:extLst>
                <a:ext uri="{FF2B5EF4-FFF2-40B4-BE49-F238E27FC236}">
                  <a16:creationId xmlns:a16="http://schemas.microsoft.com/office/drawing/2014/main" id="{1217A543-71A6-03DA-C45D-BA23B216AC03}"/>
                </a:ext>
              </a:extLst>
            </p:cNvPr>
            <p:cNvGrpSpPr/>
            <p:nvPr/>
          </p:nvGrpSpPr>
          <p:grpSpPr>
            <a:xfrm>
              <a:off x="3742291" y="2745968"/>
              <a:ext cx="522741" cy="594789"/>
              <a:chOff x="5377062" y="1288945"/>
              <a:chExt cx="1197171" cy="1362175"/>
            </a:xfrm>
          </p:grpSpPr>
          <p:grpSp>
            <p:nvGrpSpPr>
              <p:cNvPr id="15" name="グループ化 14">
                <a:extLst>
                  <a:ext uri="{FF2B5EF4-FFF2-40B4-BE49-F238E27FC236}">
                    <a16:creationId xmlns:a16="http://schemas.microsoft.com/office/drawing/2014/main" id="{92769FB8-7FE2-6A99-B565-072EC5BFCA73}"/>
                  </a:ext>
                </a:extLst>
              </p:cNvPr>
              <p:cNvGrpSpPr/>
              <p:nvPr/>
            </p:nvGrpSpPr>
            <p:grpSpPr>
              <a:xfrm>
                <a:off x="5377062" y="1729886"/>
                <a:ext cx="1197171" cy="921234"/>
                <a:chOff x="3586748" y="4563463"/>
                <a:chExt cx="1197171" cy="921234"/>
              </a:xfrm>
            </p:grpSpPr>
            <p:grpSp>
              <p:nvGrpSpPr>
                <p:cNvPr id="17" name="グループ化 16">
                  <a:extLst>
                    <a:ext uri="{FF2B5EF4-FFF2-40B4-BE49-F238E27FC236}">
                      <a16:creationId xmlns:a16="http://schemas.microsoft.com/office/drawing/2014/main" id="{EE802D7A-705E-B289-D13E-FE38C17CB14E}"/>
                    </a:ext>
                  </a:extLst>
                </p:cNvPr>
                <p:cNvGrpSpPr/>
                <p:nvPr/>
              </p:nvGrpSpPr>
              <p:grpSpPr>
                <a:xfrm rot="6598350">
                  <a:off x="4356138" y="4974041"/>
                  <a:ext cx="284831" cy="570730"/>
                  <a:chOff x="4524741" y="4458726"/>
                  <a:chExt cx="284831" cy="570730"/>
                </a:xfrm>
              </p:grpSpPr>
              <p:sp>
                <p:nvSpPr>
                  <p:cNvPr id="28" name="正方形/長方形 27">
                    <a:extLst>
                      <a:ext uri="{FF2B5EF4-FFF2-40B4-BE49-F238E27FC236}">
                        <a16:creationId xmlns:a16="http://schemas.microsoft.com/office/drawing/2014/main" id="{AF78D716-D084-541F-CC2C-BA43880E5B02}"/>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 name="楕円 28">
                    <a:extLst>
                      <a:ext uri="{FF2B5EF4-FFF2-40B4-BE49-F238E27FC236}">
                        <a16:creationId xmlns:a16="http://schemas.microsoft.com/office/drawing/2014/main" id="{3BA5AC50-8828-5D49-40F1-F3FC24FA4AE3}"/>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8" name="正方形/長方形 17">
                  <a:extLst>
                    <a:ext uri="{FF2B5EF4-FFF2-40B4-BE49-F238E27FC236}">
                      <a16:creationId xmlns:a16="http://schemas.microsoft.com/office/drawing/2014/main" id="{92AFCE21-749D-69F2-253F-2D70FD46AA23}"/>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 name="楕円 18">
                  <a:extLst>
                    <a:ext uri="{FF2B5EF4-FFF2-40B4-BE49-F238E27FC236}">
                      <a16:creationId xmlns:a16="http://schemas.microsoft.com/office/drawing/2014/main" id="{485E94CB-A0D2-DBEF-3F3D-C1F6BB43FAB4}"/>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 name="楕円 19">
                  <a:extLst>
                    <a:ext uri="{FF2B5EF4-FFF2-40B4-BE49-F238E27FC236}">
                      <a16:creationId xmlns:a16="http://schemas.microsoft.com/office/drawing/2014/main" id="{9D6FA326-52FD-CD97-6F03-09EB88E8EB93}"/>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6" name="フリーフォーム: 図形 15">
                <a:extLst>
                  <a:ext uri="{FF2B5EF4-FFF2-40B4-BE49-F238E27FC236}">
                    <a16:creationId xmlns:a16="http://schemas.microsoft.com/office/drawing/2014/main" id="{6D62A206-A1EC-7ABB-90B4-9F1F4BE163B2}"/>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646" name="グループ化 645">
              <a:extLst>
                <a:ext uri="{FF2B5EF4-FFF2-40B4-BE49-F238E27FC236}">
                  <a16:creationId xmlns:a16="http://schemas.microsoft.com/office/drawing/2014/main" id="{291691FF-2417-6962-6D8B-29BC7D7C3956}"/>
                </a:ext>
              </a:extLst>
            </p:cNvPr>
            <p:cNvGrpSpPr/>
            <p:nvPr/>
          </p:nvGrpSpPr>
          <p:grpSpPr>
            <a:xfrm>
              <a:off x="3851437" y="3083621"/>
              <a:ext cx="288763" cy="116660"/>
              <a:chOff x="4314733" y="3571004"/>
              <a:chExt cx="848990" cy="342991"/>
            </a:xfrm>
          </p:grpSpPr>
          <p:sp>
            <p:nvSpPr>
              <p:cNvPr id="644" name="フリーフォーム: 図形 643">
                <a:extLst>
                  <a:ext uri="{FF2B5EF4-FFF2-40B4-BE49-F238E27FC236}">
                    <a16:creationId xmlns:a16="http://schemas.microsoft.com/office/drawing/2014/main" id="{C63DDA2F-B05D-C438-8729-4FAFD6F3025B}"/>
                  </a:ext>
                </a:extLst>
              </p:cNvPr>
              <p:cNvSpPr/>
              <p:nvPr/>
            </p:nvSpPr>
            <p:spPr>
              <a:xfrm>
                <a:off x="4314733"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5" name="フリーフォーム: 図形 644">
                <a:extLst>
                  <a:ext uri="{FF2B5EF4-FFF2-40B4-BE49-F238E27FC236}">
                    <a16:creationId xmlns:a16="http://schemas.microsoft.com/office/drawing/2014/main" id="{C078326C-10AC-E6FE-6CA6-261D82FCDB9E}"/>
                  </a:ext>
                </a:extLst>
              </p:cNvPr>
              <p:cNvSpPr/>
              <p:nvPr/>
            </p:nvSpPr>
            <p:spPr>
              <a:xfrm>
                <a:off x="4766756"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647" name="テキスト ボックス 646">
            <a:extLst>
              <a:ext uri="{FF2B5EF4-FFF2-40B4-BE49-F238E27FC236}">
                <a16:creationId xmlns:a16="http://schemas.microsoft.com/office/drawing/2014/main" id="{5CA7AAAC-725B-177B-7D1A-EFD46450DD9F}"/>
              </a:ext>
            </a:extLst>
          </p:cNvPr>
          <p:cNvSpPr txBox="1"/>
          <p:nvPr/>
        </p:nvSpPr>
        <p:spPr>
          <a:xfrm>
            <a:off x="3498323" y="2988960"/>
            <a:ext cx="485123"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grpSp>
        <p:nvGrpSpPr>
          <p:cNvPr id="649" name="グループ化 648">
            <a:extLst>
              <a:ext uri="{FF2B5EF4-FFF2-40B4-BE49-F238E27FC236}">
                <a16:creationId xmlns:a16="http://schemas.microsoft.com/office/drawing/2014/main" id="{A3B2B7A5-88AE-7557-685F-C33D0A48FD75}"/>
              </a:ext>
            </a:extLst>
          </p:cNvPr>
          <p:cNvGrpSpPr/>
          <p:nvPr/>
        </p:nvGrpSpPr>
        <p:grpSpPr>
          <a:xfrm>
            <a:off x="3903903" y="2745968"/>
            <a:ext cx="522741" cy="594789"/>
            <a:chOff x="3742291" y="2745968"/>
            <a:chExt cx="522741" cy="594789"/>
          </a:xfrm>
        </p:grpSpPr>
        <p:grpSp>
          <p:nvGrpSpPr>
            <p:cNvPr id="650" name="グループ化 649">
              <a:extLst>
                <a:ext uri="{FF2B5EF4-FFF2-40B4-BE49-F238E27FC236}">
                  <a16:creationId xmlns:a16="http://schemas.microsoft.com/office/drawing/2014/main" id="{0132476B-8B97-FD0B-D64C-A8DA11B34D0D}"/>
                </a:ext>
              </a:extLst>
            </p:cNvPr>
            <p:cNvGrpSpPr/>
            <p:nvPr/>
          </p:nvGrpSpPr>
          <p:grpSpPr>
            <a:xfrm>
              <a:off x="3742291" y="2745968"/>
              <a:ext cx="522741" cy="594789"/>
              <a:chOff x="5377062" y="1288945"/>
              <a:chExt cx="1197171" cy="1362175"/>
            </a:xfrm>
          </p:grpSpPr>
          <p:grpSp>
            <p:nvGrpSpPr>
              <p:cNvPr id="654" name="グループ化 653">
                <a:extLst>
                  <a:ext uri="{FF2B5EF4-FFF2-40B4-BE49-F238E27FC236}">
                    <a16:creationId xmlns:a16="http://schemas.microsoft.com/office/drawing/2014/main" id="{15F6C229-C78B-0B43-6D99-71F3842B1C3C}"/>
                  </a:ext>
                </a:extLst>
              </p:cNvPr>
              <p:cNvGrpSpPr/>
              <p:nvPr/>
            </p:nvGrpSpPr>
            <p:grpSpPr>
              <a:xfrm>
                <a:off x="5377062" y="1729886"/>
                <a:ext cx="1197171" cy="921234"/>
                <a:chOff x="3586748" y="4563463"/>
                <a:chExt cx="1197171" cy="921234"/>
              </a:xfrm>
            </p:grpSpPr>
            <p:grpSp>
              <p:nvGrpSpPr>
                <p:cNvPr id="656" name="グループ化 655">
                  <a:extLst>
                    <a:ext uri="{FF2B5EF4-FFF2-40B4-BE49-F238E27FC236}">
                      <a16:creationId xmlns:a16="http://schemas.microsoft.com/office/drawing/2014/main" id="{1D0531B9-1B60-0703-9458-F2CB9FA58030}"/>
                    </a:ext>
                  </a:extLst>
                </p:cNvPr>
                <p:cNvGrpSpPr/>
                <p:nvPr/>
              </p:nvGrpSpPr>
              <p:grpSpPr>
                <a:xfrm rot="6598350">
                  <a:off x="4356138" y="4974041"/>
                  <a:ext cx="284831" cy="570730"/>
                  <a:chOff x="4524741" y="4458726"/>
                  <a:chExt cx="284831" cy="570730"/>
                </a:xfrm>
              </p:grpSpPr>
              <p:sp>
                <p:nvSpPr>
                  <p:cNvPr id="660" name="正方形/長方形 659">
                    <a:extLst>
                      <a:ext uri="{FF2B5EF4-FFF2-40B4-BE49-F238E27FC236}">
                        <a16:creationId xmlns:a16="http://schemas.microsoft.com/office/drawing/2014/main" id="{2F387DAD-F57C-A555-B501-7C0675A34714}"/>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61" name="楕円 660">
                    <a:extLst>
                      <a:ext uri="{FF2B5EF4-FFF2-40B4-BE49-F238E27FC236}">
                        <a16:creationId xmlns:a16="http://schemas.microsoft.com/office/drawing/2014/main" id="{7CCFA7C1-883C-243E-25B3-84161ADF0C89}"/>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57" name="正方形/長方形 656">
                  <a:extLst>
                    <a:ext uri="{FF2B5EF4-FFF2-40B4-BE49-F238E27FC236}">
                      <a16:creationId xmlns:a16="http://schemas.microsoft.com/office/drawing/2014/main" id="{7B79BD29-F932-91F4-F7B3-12BC80CE1186}"/>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58" name="楕円 657">
                  <a:extLst>
                    <a:ext uri="{FF2B5EF4-FFF2-40B4-BE49-F238E27FC236}">
                      <a16:creationId xmlns:a16="http://schemas.microsoft.com/office/drawing/2014/main" id="{70A2FE44-5048-4253-4DE5-1EDCC5061E08}"/>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59" name="楕円 658">
                  <a:extLst>
                    <a:ext uri="{FF2B5EF4-FFF2-40B4-BE49-F238E27FC236}">
                      <a16:creationId xmlns:a16="http://schemas.microsoft.com/office/drawing/2014/main" id="{951742B9-4DE5-F93E-BCFB-D7D9B23D5A45}"/>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55" name="フリーフォーム: 図形 654">
                <a:extLst>
                  <a:ext uri="{FF2B5EF4-FFF2-40B4-BE49-F238E27FC236}">
                    <a16:creationId xmlns:a16="http://schemas.microsoft.com/office/drawing/2014/main" id="{8A737D64-127E-519E-FA10-1C617C140BBF}"/>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651" name="グループ化 650">
              <a:extLst>
                <a:ext uri="{FF2B5EF4-FFF2-40B4-BE49-F238E27FC236}">
                  <a16:creationId xmlns:a16="http://schemas.microsoft.com/office/drawing/2014/main" id="{A1D22408-C38D-1D67-90C2-7A842F891CA8}"/>
                </a:ext>
              </a:extLst>
            </p:cNvPr>
            <p:cNvGrpSpPr/>
            <p:nvPr/>
          </p:nvGrpSpPr>
          <p:grpSpPr>
            <a:xfrm>
              <a:off x="3851437" y="3083621"/>
              <a:ext cx="288763" cy="116660"/>
              <a:chOff x="4314733" y="3571004"/>
              <a:chExt cx="848990" cy="342991"/>
            </a:xfrm>
          </p:grpSpPr>
          <p:sp>
            <p:nvSpPr>
              <p:cNvPr id="652" name="フリーフォーム: 図形 651">
                <a:extLst>
                  <a:ext uri="{FF2B5EF4-FFF2-40B4-BE49-F238E27FC236}">
                    <a16:creationId xmlns:a16="http://schemas.microsoft.com/office/drawing/2014/main" id="{AEFE3C46-9E24-FB3F-9590-618CD2FCB15C}"/>
                  </a:ext>
                </a:extLst>
              </p:cNvPr>
              <p:cNvSpPr/>
              <p:nvPr/>
            </p:nvSpPr>
            <p:spPr>
              <a:xfrm>
                <a:off x="4314733"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3" name="フリーフォーム: 図形 652">
                <a:extLst>
                  <a:ext uri="{FF2B5EF4-FFF2-40B4-BE49-F238E27FC236}">
                    <a16:creationId xmlns:a16="http://schemas.microsoft.com/office/drawing/2014/main" id="{5D93C10B-4F55-CC85-8BA1-FCA433265517}"/>
                  </a:ext>
                </a:extLst>
              </p:cNvPr>
              <p:cNvSpPr/>
              <p:nvPr/>
            </p:nvSpPr>
            <p:spPr>
              <a:xfrm>
                <a:off x="4766756"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662" name="テキスト ボックス 661">
            <a:extLst>
              <a:ext uri="{FF2B5EF4-FFF2-40B4-BE49-F238E27FC236}">
                <a16:creationId xmlns:a16="http://schemas.microsoft.com/office/drawing/2014/main" id="{7E0174C3-560D-1E70-1540-0A1743EEAEC6}"/>
              </a:ext>
            </a:extLst>
          </p:cNvPr>
          <p:cNvSpPr txBox="1"/>
          <p:nvPr/>
        </p:nvSpPr>
        <p:spPr>
          <a:xfrm>
            <a:off x="4155235" y="2988960"/>
            <a:ext cx="485123"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grpSp>
        <p:nvGrpSpPr>
          <p:cNvPr id="663" name="グループ化 662">
            <a:extLst>
              <a:ext uri="{FF2B5EF4-FFF2-40B4-BE49-F238E27FC236}">
                <a16:creationId xmlns:a16="http://schemas.microsoft.com/office/drawing/2014/main" id="{734543FD-68DB-E654-4AAD-7543D0602965}"/>
              </a:ext>
            </a:extLst>
          </p:cNvPr>
          <p:cNvGrpSpPr/>
          <p:nvPr/>
        </p:nvGrpSpPr>
        <p:grpSpPr>
          <a:xfrm>
            <a:off x="4657952" y="2745968"/>
            <a:ext cx="522741" cy="594789"/>
            <a:chOff x="3742291" y="2745968"/>
            <a:chExt cx="522741" cy="594789"/>
          </a:xfrm>
        </p:grpSpPr>
        <p:grpSp>
          <p:nvGrpSpPr>
            <p:cNvPr id="664" name="グループ化 663">
              <a:extLst>
                <a:ext uri="{FF2B5EF4-FFF2-40B4-BE49-F238E27FC236}">
                  <a16:creationId xmlns:a16="http://schemas.microsoft.com/office/drawing/2014/main" id="{E3D632FF-9E6C-D430-F8A6-4A17BFCACAB3}"/>
                </a:ext>
              </a:extLst>
            </p:cNvPr>
            <p:cNvGrpSpPr/>
            <p:nvPr/>
          </p:nvGrpSpPr>
          <p:grpSpPr>
            <a:xfrm>
              <a:off x="3742291" y="2745968"/>
              <a:ext cx="522741" cy="594789"/>
              <a:chOff x="5377062" y="1288945"/>
              <a:chExt cx="1197171" cy="1362175"/>
            </a:xfrm>
          </p:grpSpPr>
          <p:grpSp>
            <p:nvGrpSpPr>
              <p:cNvPr id="668" name="グループ化 667">
                <a:extLst>
                  <a:ext uri="{FF2B5EF4-FFF2-40B4-BE49-F238E27FC236}">
                    <a16:creationId xmlns:a16="http://schemas.microsoft.com/office/drawing/2014/main" id="{86CF6BDA-5DD3-9112-8D79-EC9E2142FF03}"/>
                  </a:ext>
                </a:extLst>
              </p:cNvPr>
              <p:cNvGrpSpPr/>
              <p:nvPr/>
            </p:nvGrpSpPr>
            <p:grpSpPr>
              <a:xfrm>
                <a:off x="5377062" y="1729886"/>
                <a:ext cx="1197171" cy="921234"/>
                <a:chOff x="3586748" y="4563463"/>
                <a:chExt cx="1197171" cy="921234"/>
              </a:xfrm>
            </p:grpSpPr>
            <p:grpSp>
              <p:nvGrpSpPr>
                <p:cNvPr id="670" name="グループ化 669">
                  <a:extLst>
                    <a:ext uri="{FF2B5EF4-FFF2-40B4-BE49-F238E27FC236}">
                      <a16:creationId xmlns:a16="http://schemas.microsoft.com/office/drawing/2014/main" id="{8F99C2B2-7B96-85B1-979D-AD251FDCF52B}"/>
                    </a:ext>
                  </a:extLst>
                </p:cNvPr>
                <p:cNvGrpSpPr/>
                <p:nvPr/>
              </p:nvGrpSpPr>
              <p:grpSpPr>
                <a:xfrm rot="6598350">
                  <a:off x="4356138" y="4974041"/>
                  <a:ext cx="284831" cy="570730"/>
                  <a:chOff x="4524741" y="4458726"/>
                  <a:chExt cx="284831" cy="570730"/>
                </a:xfrm>
              </p:grpSpPr>
              <p:sp>
                <p:nvSpPr>
                  <p:cNvPr id="674" name="正方形/長方形 673">
                    <a:extLst>
                      <a:ext uri="{FF2B5EF4-FFF2-40B4-BE49-F238E27FC236}">
                        <a16:creationId xmlns:a16="http://schemas.microsoft.com/office/drawing/2014/main" id="{116445C2-39AC-FF83-B76E-0FDD1AD2D17B}"/>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75" name="楕円 674">
                    <a:extLst>
                      <a:ext uri="{FF2B5EF4-FFF2-40B4-BE49-F238E27FC236}">
                        <a16:creationId xmlns:a16="http://schemas.microsoft.com/office/drawing/2014/main" id="{13FB029D-0069-F08D-C399-02F6AEF63BC9}"/>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71" name="正方形/長方形 670">
                  <a:extLst>
                    <a:ext uri="{FF2B5EF4-FFF2-40B4-BE49-F238E27FC236}">
                      <a16:creationId xmlns:a16="http://schemas.microsoft.com/office/drawing/2014/main" id="{C0F30E24-95A7-EECA-A09E-19925D6EAABE}"/>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72" name="楕円 671">
                  <a:extLst>
                    <a:ext uri="{FF2B5EF4-FFF2-40B4-BE49-F238E27FC236}">
                      <a16:creationId xmlns:a16="http://schemas.microsoft.com/office/drawing/2014/main" id="{FCB19F28-576B-C534-A0C3-794756CC94DC}"/>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73" name="楕円 672">
                  <a:extLst>
                    <a:ext uri="{FF2B5EF4-FFF2-40B4-BE49-F238E27FC236}">
                      <a16:creationId xmlns:a16="http://schemas.microsoft.com/office/drawing/2014/main" id="{5C83BBF9-0C60-35E0-52AB-E1E1EE2546C1}"/>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69" name="フリーフォーム: 図形 668">
                <a:extLst>
                  <a:ext uri="{FF2B5EF4-FFF2-40B4-BE49-F238E27FC236}">
                    <a16:creationId xmlns:a16="http://schemas.microsoft.com/office/drawing/2014/main" id="{277D0917-B5A2-A9C1-CF30-0D84A2285750}"/>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665" name="グループ化 664">
              <a:extLst>
                <a:ext uri="{FF2B5EF4-FFF2-40B4-BE49-F238E27FC236}">
                  <a16:creationId xmlns:a16="http://schemas.microsoft.com/office/drawing/2014/main" id="{FB17D7AE-3A3F-5498-BAD1-69977932EE46}"/>
                </a:ext>
              </a:extLst>
            </p:cNvPr>
            <p:cNvGrpSpPr/>
            <p:nvPr/>
          </p:nvGrpSpPr>
          <p:grpSpPr>
            <a:xfrm>
              <a:off x="3851437" y="3083621"/>
              <a:ext cx="288763" cy="116660"/>
              <a:chOff x="4314733" y="3571004"/>
              <a:chExt cx="848990" cy="342991"/>
            </a:xfrm>
          </p:grpSpPr>
          <p:sp>
            <p:nvSpPr>
              <p:cNvPr id="666" name="フリーフォーム: 図形 665">
                <a:extLst>
                  <a:ext uri="{FF2B5EF4-FFF2-40B4-BE49-F238E27FC236}">
                    <a16:creationId xmlns:a16="http://schemas.microsoft.com/office/drawing/2014/main" id="{76298411-C647-245F-B6C9-B385F7E469A6}"/>
                  </a:ext>
                </a:extLst>
              </p:cNvPr>
              <p:cNvSpPr/>
              <p:nvPr/>
            </p:nvSpPr>
            <p:spPr>
              <a:xfrm>
                <a:off x="4314733"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7" name="フリーフォーム: 図形 666">
                <a:extLst>
                  <a:ext uri="{FF2B5EF4-FFF2-40B4-BE49-F238E27FC236}">
                    <a16:creationId xmlns:a16="http://schemas.microsoft.com/office/drawing/2014/main" id="{AA9F6F48-6091-10A3-D564-9C06CA49CFA4}"/>
                  </a:ext>
                </a:extLst>
              </p:cNvPr>
              <p:cNvSpPr/>
              <p:nvPr/>
            </p:nvSpPr>
            <p:spPr>
              <a:xfrm>
                <a:off x="4766756"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676" name="テキスト ボックス 675">
            <a:extLst>
              <a:ext uri="{FF2B5EF4-FFF2-40B4-BE49-F238E27FC236}">
                <a16:creationId xmlns:a16="http://schemas.microsoft.com/office/drawing/2014/main" id="{BA6A177A-C11F-5005-0AF6-79D82D1CC699}"/>
              </a:ext>
            </a:extLst>
          </p:cNvPr>
          <p:cNvSpPr txBox="1"/>
          <p:nvPr/>
        </p:nvSpPr>
        <p:spPr>
          <a:xfrm>
            <a:off x="4909284" y="2988960"/>
            <a:ext cx="485123"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grpSp>
        <p:nvGrpSpPr>
          <p:cNvPr id="677" name="グループ化 676">
            <a:extLst>
              <a:ext uri="{FF2B5EF4-FFF2-40B4-BE49-F238E27FC236}">
                <a16:creationId xmlns:a16="http://schemas.microsoft.com/office/drawing/2014/main" id="{06EE47DE-9DFE-DFDA-EDBF-B23C89F717AA}"/>
              </a:ext>
            </a:extLst>
          </p:cNvPr>
          <p:cNvGrpSpPr/>
          <p:nvPr/>
        </p:nvGrpSpPr>
        <p:grpSpPr>
          <a:xfrm>
            <a:off x="5261391" y="2745968"/>
            <a:ext cx="522741" cy="594789"/>
            <a:chOff x="3742291" y="2745968"/>
            <a:chExt cx="522741" cy="594789"/>
          </a:xfrm>
        </p:grpSpPr>
        <p:grpSp>
          <p:nvGrpSpPr>
            <p:cNvPr id="678" name="グループ化 677">
              <a:extLst>
                <a:ext uri="{FF2B5EF4-FFF2-40B4-BE49-F238E27FC236}">
                  <a16:creationId xmlns:a16="http://schemas.microsoft.com/office/drawing/2014/main" id="{E09B05DD-59B5-B271-25A4-2EF66733632F}"/>
                </a:ext>
              </a:extLst>
            </p:cNvPr>
            <p:cNvGrpSpPr/>
            <p:nvPr/>
          </p:nvGrpSpPr>
          <p:grpSpPr>
            <a:xfrm>
              <a:off x="3742291" y="2745968"/>
              <a:ext cx="522741" cy="594789"/>
              <a:chOff x="5377062" y="1288945"/>
              <a:chExt cx="1197171" cy="1362175"/>
            </a:xfrm>
          </p:grpSpPr>
          <p:grpSp>
            <p:nvGrpSpPr>
              <p:cNvPr id="682" name="グループ化 681">
                <a:extLst>
                  <a:ext uri="{FF2B5EF4-FFF2-40B4-BE49-F238E27FC236}">
                    <a16:creationId xmlns:a16="http://schemas.microsoft.com/office/drawing/2014/main" id="{9729CD22-29DC-CE23-BE41-A8516321580E}"/>
                  </a:ext>
                </a:extLst>
              </p:cNvPr>
              <p:cNvGrpSpPr/>
              <p:nvPr/>
            </p:nvGrpSpPr>
            <p:grpSpPr>
              <a:xfrm>
                <a:off x="5377062" y="1729886"/>
                <a:ext cx="1197171" cy="921234"/>
                <a:chOff x="3586748" y="4563463"/>
                <a:chExt cx="1197171" cy="921234"/>
              </a:xfrm>
            </p:grpSpPr>
            <p:grpSp>
              <p:nvGrpSpPr>
                <p:cNvPr id="684" name="グループ化 683">
                  <a:extLst>
                    <a:ext uri="{FF2B5EF4-FFF2-40B4-BE49-F238E27FC236}">
                      <a16:creationId xmlns:a16="http://schemas.microsoft.com/office/drawing/2014/main" id="{34B342EC-0BD7-0D87-ABCE-05D4937E5D44}"/>
                    </a:ext>
                  </a:extLst>
                </p:cNvPr>
                <p:cNvGrpSpPr/>
                <p:nvPr/>
              </p:nvGrpSpPr>
              <p:grpSpPr>
                <a:xfrm rot="6598350">
                  <a:off x="4356138" y="4974041"/>
                  <a:ext cx="284831" cy="570730"/>
                  <a:chOff x="4524741" y="4458726"/>
                  <a:chExt cx="284831" cy="570730"/>
                </a:xfrm>
              </p:grpSpPr>
              <p:sp>
                <p:nvSpPr>
                  <p:cNvPr id="688" name="正方形/長方形 687">
                    <a:extLst>
                      <a:ext uri="{FF2B5EF4-FFF2-40B4-BE49-F238E27FC236}">
                        <a16:creationId xmlns:a16="http://schemas.microsoft.com/office/drawing/2014/main" id="{5F1D9184-AB36-4D06-AD62-489E0BA4F2D1}"/>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89" name="楕円 688">
                    <a:extLst>
                      <a:ext uri="{FF2B5EF4-FFF2-40B4-BE49-F238E27FC236}">
                        <a16:creationId xmlns:a16="http://schemas.microsoft.com/office/drawing/2014/main" id="{6396DC1C-44FD-D4F2-A2BA-85F056BC5DC8}"/>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85" name="正方形/長方形 684">
                  <a:extLst>
                    <a:ext uri="{FF2B5EF4-FFF2-40B4-BE49-F238E27FC236}">
                      <a16:creationId xmlns:a16="http://schemas.microsoft.com/office/drawing/2014/main" id="{E6C3B553-3EEF-C09E-9FDD-3713C47C3942}"/>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86" name="楕円 685">
                  <a:extLst>
                    <a:ext uri="{FF2B5EF4-FFF2-40B4-BE49-F238E27FC236}">
                      <a16:creationId xmlns:a16="http://schemas.microsoft.com/office/drawing/2014/main" id="{6F2829CE-BEC0-D51C-AE3F-823734092CEF}"/>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87" name="楕円 686">
                  <a:extLst>
                    <a:ext uri="{FF2B5EF4-FFF2-40B4-BE49-F238E27FC236}">
                      <a16:creationId xmlns:a16="http://schemas.microsoft.com/office/drawing/2014/main" id="{6129A2EB-F68A-25AB-41CE-81D5F8456900}"/>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683" name="フリーフォーム: 図形 682">
                <a:extLst>
                  <a:ext uri="{FF2B5EF4-FFF2-40B4-BE49-F238E27FC236}">
                    <a16:creationId xmlns:a16="http://schemas.microsoft.com/office/drawing/2014/main" id="{5DB390C2-36E5-C05E-A4C0-FE1AFDF36D72}"/>
                  </a:ext>
                </a:extLst>
              </p:cNvPr>
              <p:cNvSpPr/>
              <p:nvPr/>
            </p:nvSpPr>
            <p:spPr>
              <a:xfrm rot="10800000">
                <a:off x="5581349" y="1288945"/>
                <a:ext cx="762318" cy="580753"/>
              </a:xfrm>
              <a:custGeom>
                <a:avLst/>
                <a:gdLst>
                  <a:gd name="csX0" fmla="*/ 1960230 w 3140413"/>
                  <a:gd name="csY0" fmla="*/ 2418855 h 2418855"/>
                  <a:gd name="csX1" fmla="*/ 1638328 w 3140413"/>
                  <a:gd name="csY1" fmla="*/ 2320527 h 2418855"/>
                  <a:gd name="csX2" fmla="*/ 1573650 w 3140413"/>
                  <a:gd name="csY2" fmla="*/ 2267163 h 2418855"/>
                  <a:gd name="csX3" fmla="*/ 1508972 w 3140413"/>
                  <a:gd name="csY3" fmla="*/ 2320527 h 2418855"/>
                  <a:gd name="csX4" fmla="*/ 1187070 w 3140413"/>
                  <a:gd name="csY4" fmla="*/ 2418855 h 2418855"/>
                  <a:gd name="csX5" fmla="*/ 779960 w 3140413"/>
                  <a:gd name="csY5" fmla="*/ 2250224 h 2418855"/>
                  <a:gd name="csX6" fmla="*/ 738695 w 3140413"/>
                  <a:gd name="csY6" fmla="*/ 2200212 h 2418855"/>
                  <a:gd name="csX7" fmla="*/ 730357 w 3140413"/>
                  <a:gd name="csY7" fmla="*/ 2207092 h 2418855"/>
                  <a:gd name="csX8" fmla="*/ 468445 w 3140413"/>
                  <a:gd name="csY8" fmla="*/ 2287095 h 2418855"/>
                  <a:gd name="csX9" fmla="*/ 0 w 3140413"/>
                  <a:gd name="csY9" fmla="*/ 1818650 h 2418855"/>
                  <a:gd name="csX10" fmla="*/ 286105 w 3140413"/>
                  <a:gd name="csY10" fmla="*/ 1387018 h 2418855"/>
                  <a:gd name="csX11" fmla="*/ 344052 w 3140413"/>
                  <a:gd name="csY11" fmla="*/ 1369030 h 2418855"/>
                  <a:gd name="csX12" fmla="*/ 344052 w 3140413"/>
                  <a:gd name="csY12" fmla="*/ 150506 h 2418855"/>
                  <a:gd name="csX13" fmla="*/ 494558 w 3140413"/>
                  <a:gd name="csY13" fmla="*/ 0 h 2418855"/>
                  <a:gd name="csX14" fmla="*/ 2713011 w 3140413"/>
                  <a:gd name="csY14" fmla="*/ 0 h 2418855"/>
                  <a:gd name="csX15" fmla="*/ 2863517 w 3140413"/>
                  <a:gd name="csY15" fmla="*/ 150506 h 2418855"/>
                  <a:gd name="csX16" fmla="*/ 2863517 w 3140413"/>
                  <a:gd name="csY16" fmla="*/ 1392016 h 2418855"/>
                  <a:gd name="csX17" fmla="*/ 2933880 w 3140413"/>
                  <a:gd name="csY17" fmla="*/ 1430208 h 2418855"/>
                  <a:gd name="csX18" fmla="*/ 3140413 w 3140413"/>
                  <a:gd name="csY18" fmla="*/ 1818650 h 2418855"/>
                  <a:gd name="csX19" fmla="*/ 2671968 w 3140413"/>
                  <a:gd name="csY19" fmla="*/ 2287095 h 2418855"/>
                  <a:gd name="csX20" fmla="*/ 2410056 w 3140413"/>
                  <a:gd name="csY20" fmla="*/ 2207092 h 2418855"/>
                  <a:gd name="csX21" fmla="*/ 2405815 w 3140413"/>
                  <a:gd name="csY21" fmla="*/ 2203593 h 2418855"/>
                  <a:gd name="csX22" fmla="*/ 2367340 w 3140413"/>
                  <a:gd name="csY22" fmla="*/ 2250224 h 2418855"/>
                  <a:gd name="csX23" fmla="*/ 1960230 w 3140413"/>
                  <a:gd name="csY23" fmla="*/ 2418855 h 24188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3140413" h="2418855">
                    <a:moveTo>
                      <a:pt x="1960230" y="2418855"/>
                    </a:moveTo>
                    <a:cubicBezTo>
                      <a:pt x="1840990" y="2418855"/>
                      <a:pt x="1730216" y="2382606"/>
                      <a:pt x="1638328" y="2320527"/>
                    </a:cubicBezTo>
                    <a:lnTo>
                      <a:pt x="1573650" y="2267163"/>
                    </a:lnTo>
                    <a:lnTo>
                      <a:pt x="1508972" y="2320527"/>
                    </a:lnTo>
                    <a:cubicBezTo>
                      <a:pt x="1417083" y="2382606"/>
                      <a:pt x="1306310" y="2418855"/>
                      <a:pt x="1187070" y="2418855"/>
                    </a:cubicBezTo>
                    <a:cubicBezTo>
                      <a:pt x="1028083" y="2418855"/>
                      <a:pt x="884148" y="2354413"/>
                      <a:pt x="779960" y="2250224"/>
                    </a:cubicBezTo>
                    <a:lnTo>
                      <a:pt x="738695" y="2200212"/>
                    </a:lnTo>
                    <a:lnTo>
                      <a:pt x="730357" y="2207092"/>
                    </a:lnTo>
                    <a:cubicBezTo>
                      <a:pt x="655593" y="2257602"/>
                      <a:pt x="565463" y="2287095"/>
                      <a:pt x="468445" y="2287095"/>
                    </a:cubicBezTo>
                    <a:cubicBezTo>
                      <a:pt x="209730" y="2287095"/>
                      <a:pt x="0" y="2077365"/>
                      <a:pt x="0" y="1818650"/>
                    </a:cubicBezTo>
                    <a:cubicBezTo>
                      <a:pt x="0" y="1624614"/>
                      <a:pt x="117973" y="1458132"/>
                      <a:pt x="286105" y="1387018"/>
                    </a:cubicBezTo>
                    <a:lnTo>
                      <a:pt x="344052" y="1369030"/>
                    </a:lnTo>
                    <a:lnTo>
                      <a:pt x="344052" y="150506"/>
                    </a:lnTo>
                    <a:cubicBezTo>
                      <a:pt x="344052" y="67384"/>
                      <a:pt x="411436" y="0"/>
                      <a:pt x="494558" y="0"/>
                    </a:cubicBezTo>
                    <a:lnTo>
                      <a:pt x="2713011" y="0"/>
                    </a:lnTo>
                    <a:cubicBezTo>
                      <a:pt x="2796133" y="0"/>
                      <a:pt x="2863517" y="67384"/>
                      <a:pt x="2863517" y="150506"/>
                    </a:cubicBezTo>
                    <a:lnTo>
                      <a:pt x="2863517" y="1392016"/>
                    </a:lnTo>
                    <a:lnTo>
                      <a:pt x="2933880" y="1430208"/>
                    </a:lnTo>
                    <a:cubicBezTo>
                      <a:pt x="3058487" y="1514391"/>
                      <a:pt x="3140413" y="1656953"/>
                      <a:pt x="3140413" y="1818650"/>
                    </a:cubicBezTo>
                    <a:cubicBezTo>
                      <a:pt x="3140413" y="2077365"/>
                      <a:pt x="2930683" y="2287095"/>
                      <a:pt x="2671968" y="2287095"/>
                    </a:cubicBezTo>
                    <a:cubicBezTo>
                      <a:pt x="2574950" y="2287095"/>
                      <a:pt x="2484820" y="2257602"/>
                      <a:pt x="2410056" y="2207092"/>
                    </a:cubicBezTo>
                    <a:lnTo>
                      <a:pt x="2405815" y="2203593"/>
                    </a:lnTo>
                    <a:lnTo>
                      <a:pt x="2367340" y="2250224"/>
                    </a:lnTo>
                    <a:cubicBezTo>
                      <a:pt x="2263152" y="2354413"/>
                      <a:pt x="2119216" y="2418855"/>
                      <a:pt x="1960230" y="2418855"/>
                    </a:cubicBezTo>
                    <a:close/>
                  </a:path>
                </a:pathLst>
              </a:cu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679" name="グループ化 678">
              <a:extLst>
                <a:ext uri="{FF2B5EF4-FFF2-40B4-BE49-F238E27FC236}">
                  <a16:creationId xmlns:a16="http://schemas.microsoft.com/office/drawing/2014/main" id="{A07FCA27-ABE3-4B4B-DE5A-0EA4074B735D}"/>
                </a:ext>
              </a:extLst>
            </p:cNvPr>
            <p:cNvGrpSpPr/>
            <p:nvPr/>
          </p:nvGrpSpPr>
          <p:grpSpPr>
            <a:xfrm>
              <a:off x="3851437" y="3083621"/>
              <a:ext cx="288763" cy="116660"/>
              <a:chOff x="4314733" y="3571004"/>
              <a:chExt cx="848990" cy="342991"/>
            </a:xfrm>
          </p:grpSpPr>
          <p:sp>
            <p:nvSpPr>
              <p:cNvPr id="680" name="フリーフォーム: 図形 679">
                <a:extLst>
                  <a:ext uri="{FF2B5EF4-FFF2-40B4-BE49-F238E27FC236}">
                    <a16:creationId xmlns:a16="http://schemas.microsoft.com/office/drawing/2014/main" id="{85FDD636-CE28-5798-2601-4228CFA87819}"/>
                  </a:ext>
                </a:extLst>
              </p:cNvPr>
              <p:cNvSpPr/>
              <p:nvPr/>
            </p:nvSpPr>
            <p:spPr>
              <a:xfrm>
                <a:off x="4314733"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1" name="フリーフォーム: 図形 680">
                <a:extLst>
                  <a:ext uri="{FF2B5EF4-FFF2-40B4-BE49-F238E27FC236}">
                    <a16:creationId xmlns:a16="http://schemas.microsoft.com/office/drawing/2014/main" id="{44E6FEAE-2E82-C33F-3947-F41B229D91F3}"/>
                  </a:ext>
                </a:extLst>
              </p:cNvPr>
              <p:cNvSpPr/>
              <p:nvPr/>
            </p:nvSpPr>
            <p:spPr>
              <a:xfrm>
                <a:off x="4766756" y="3571004"/>
                <a:ext cx="396967" cy="342991"/>
              </a:xfrm>
              <a:custGeom>
                <a:avLst/>
                <a:gdLst>
                  <a:gd name="csX0" fmla="*/ 168387 w 447787"/>
                  <a:gd name="csY0" fmla="*/ 160985 h 338006"/>
                  <a:gd name="csX1" fmla="*/ 250937 w 447787"/>
                  <a:gd name="csY1" fmla="*/ 218135 h 338006"/>
                  <a:gd name="csX2" fmla="*/ 133462 w 447787"/>
                  <a:gd name="csY2" fmla="*/ 253060 h 338006"/>
                  <a:gd name="csX3" fmla="*/ 92187 w 447787"/>
                  <a:gd name="csY3" fmla="*/ 119710 h 338006"/>
                  <a:gd name="csX4" fmla="*/ 250937 w 447787"/>
                  <a:gd name="csY4" fmla="*/ 81610 h 338006"/>
                  <a:gd name="csX5" fmla="*/ 320787 w 447787"/>
                  <a:gd name="csY5" fmla="*/ 262585 h 338006"/>
                  <a:gd name="csX6" fmla="*/ 117587 w 447787"/>
                  <a:gd name="csY6" fmla="*/ 335610 h 338006"/>
                  <a:gd name="csX7" fmla="*/ 112 w 447787"/>
                  <a:gd name="csY7" fmla="*/ 183210 h 338006"/>
                  <a:gd name="csX8" fmla="*/ 101712 w 447787"/>
                  <a:gd name="csY8" fmla="*/ 11760 h 338006"/>
                  <a:gd name="csX9" fmla="*/ 358887 w 447787"/>
                  <a:gd name="csY9" fmla="*/ 33985 h 338006"/>
                  <a:gd name="csX10" fmla="*/ 447787 w 447787"/>
                  <a:gd name="csY10" fmla="*/ 186385 h 338006"/>
                  <a:gd name="csX0" fmla="*/ 168387 w 396987"/>
                  <a:gd name="csY0" fmla="*/ 160985 h 338006"/>
                  <a:gd name="csX1" fmla="*/ 250937 w 396987"/>
                  <a:gd name="csY1" fmla="*/ 218135 h 338006"/>
                  <a:gd name="csX2" fmla="*/ 133462 w 396987"/>
                  <a:gd name="csY2" fmla="*/ 253060 h 338006"/>
                  <a:gd name="csX3" fmla="*/ 92187 w 396987"/>
                  <a:gd name="csY3" fmla="*/ 119710 h 338006"/>
                  <a:gd name="csX4" fmla="*/ 250937 w 396987"/>
                  <a:gd name="csY4" fmla="*/ 81610 h 338006"/>
                  <a:gd name="csX5" fmla="*/ 320787 w 396987"/>
                  <a:gd name="csY5" fmla="*/ 262585 h 338006"/>
                  <a:gd name="csX6" fmla="*/ 117587 w 396987"/>
                  <a:gd name="csY6" fmla="*/ 335610 h 338006"/>
                  <a:gd name="csX7" fmla="*/ 112 w 396987"/>
                  <a:gd name="csY7" fmla="*/ 183210 h 338006"/>
                  <a:gd name="csX8" fmla="*/ 101712 w 396987"/>
                  <a:gd name="csY8" fmla="*/ 11760 h 338006"/>
                  <a:gd name="csX9" fmla="*/ 358887 w 396987"/>
                  <a:gd name="csY9" fmla="*/ 33985 h 338006"/>
                  <a:gd name="csX10" fmla="*/ 396987 w 396987"/>
                  <a:gd name="csY10" fmla="*/ 224485 h 338006"/>
                  <a:gd name="csX0" fmla="*/ 168367 w 396967"/>
                  <a:gd name="csY0" fmla="*/ 16597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 name="csX0" fmla="*/ 190592 w 396967"/>
                  <a:gd name="csY0" fmla="*/ 159620 h 342991"/>
                  <a:gd name="csX1" fmla="*/ 250917 w 396967"/>
                  <a:gd name="csY1" fmla="*/ 223120 h 342991"/>
                  <a:gd name="csX2" fmla="*/ 133442 w 396967"/>
                  <a:gd name="csY2" fmla="*/ 258045 h 342991"/>
                  <a:gd name="csX3" fmla="*/ 92167 w 396967"/>
                  <a:gd name="csY3" fmla="*/ 124695 h 342991"/>
                  <a:gd name="csX4" fmla="*/ 250917 w 396967"/>
                  <a:gd name="csY4" fmla="*/ 86595 h 342991"/>
                  <a:gd name="csX5" fmla="*/ 320767 w 396967"/>
                  <a:gd name="csY5" fmla="*/ 267570 h 342991"/>
                  <a:gd name="csX6" fmla="*/ 117567 w 396967"/>
                  <a:gd name="csY6" fmla="*/ 340595 h 342991"/>
                  <a:gd name="csX7" fmla="*/ 92 w 396967"/>
                  <a:gd name="csY7" fmla="*/ 188195 h 342991"/>
                  <a:gd name="csX8" fmla="*/ 101692 w 396967"/>
                  <a:gd name="csY8" fmla="*/ 16745 h 342991"/>
                  <a:gd name="csX9" fmla="*/ 295367 w 396967"/>
                  <a:gd name="csY9" fmla="*/ 26270 h 342991"/>
                  <a:gd name="csX10" fmla="*/ 396967 w 396967"/>
                  <a:gd name="csY10" fmla="*/ 229470 h 3429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96967" h="342991">
                    <a:moveTo>
                      <a:pt x="190592" y="159620"/>
                    </a:moveTo>
                    <a:cubicBezTo>
                      <a:pt x="234777" y="180522"/>
                      <a:pt x="260442" y="206716"/>
                      <a:pt x="250917" y="223120"/>
                    </a:cubicBezTo>
                    <a:cubicBezTo>
                      <a:pt x="241392" y="239524"/>
                      <a:pt x="159900" y="274449"/>
                      <a:pt x="133442" y="258045"/>
                    </a:cubicBezTo>
                    <a:cubicBezTo>
                      <a:pt x="106984" y="241641"/>
                      <a:pt x="72588" y="153270"/>
                      <a:pt x="92167" y="124695"/>
                    </a:cubicBezTo>
                    <a:cubicBezTo>
                      <a:pt x="111746" y="96120"/>
                      <a:pt x="212817" y="62783"/>
                      <a:pt x="250917" y="86595"/>
                    </a:cubicBezTo>
                    <a:cubicBezTo>
                      <a:pt x="289017" y="110407"/>
                      <a:pt x="342992" y="225237"/>
                      <a:pt x="320767" y="267570"/>
                    </a:cubicBezTo>
                    <a:cubicBezTo>
                      <a:pt x="298542" y="309903"/>
                      <a:pt x="171013" y="353824"/>
                      <a:pt x="117567" y="340595"/>
                    </a:cubicBezTo>
                    <a:cubicBezTo>
                      <a:pt x="64121" y="327366"/>
                      <a:pt x="2738" y="242170"/>
                      <a:pt x="92" y="188195"/>
                    </a:cubicBezTo>
                    <a:cubicBezTo>
                      <a:pt x="-2554" y="134220"/>
                      <a:pt x="52480" y="43732"/>
                      <a:pt x="101692" y="16745"/>
                    </a:cubicBezTo>
                    <a:cubicBezTo>
                      <a:pt x="150904" y="-10242"/>
                      <a:pt x="237688" y="-2834"/>
                      <a:pt x="295367" y="26270"/>
                    </a:cubicBezTo>
                    <a:cubicBezTo>
                      <a:pt x="353046" y="55374"/>
                      <a:pt x="381356" y="167822"/>
                      <a:pt x="396967" y="2294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690" name="テキスト ボックス 689">
            <a:extLst>
              <a:ext uri="{FF2B5EF4-FFF2-40B4-BE49-F238E27FC236}">
                <a16:creationId xmlns:a16="http://schemas.microsoft.com/office/drawing/2014/main" id="{EAB45EFE-4367-A061-CF45-4368CC865E91}"/>
              </a:ext>
            </a:extLst>
          </p:cNvPr>
          <p:cNvSpPr txBox="1"/>
          <p:nvPr/>
        </p:nvSpPr>
        <p:spPr>
          <a:xfrm>
            <a:off x="5512723" y="2988960"/>
            <a:ext cx="485123" cy="461665"/>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grpSp>
        <p:nvGrpSpPr>
          <p:cNvPr id="750" name="グループ化 749">
            <a:extLst>
              <a:ext uri="{FF2B5EF4-FFF2-40B4-BE49-F238E27FC236}">
                <a16:creationId xmlns:a16="http://schemas.microsoft.com/office/drawing/2014/main" id="{32B83C3D-67D1-440F-5776-3C3A9C67C366}"/>
              </a:ext>
            </a:extLst>
          </p:cNvPr>
          <p:cNvGrpSpPr/>
          <p:nvPr/>
        </p:nvGrpSpPr>
        <p:grpSpPr>
          <a:xfrm>
            <a:off x="2057988" y="4592562"/>
            <a:ext cx="710038" cy="1216355"/>
            <a:chOff x="1590835" y="1997951"/>
            <a:chExt cx="461274" cy="790201"/>
          </a:xfrm>
        </p:grpSpPr>
        <p:sp>
          <p:nvSpPr>
            <p:cNvPr id="751" name="楕円 750">
              <a:extLst>
                <a:ext uri="{FF2B5EF4-FFF2-40B4-BE49-F238E27FC236}">
                  <a16:creationId xmlns:a16="http://schemas.microsoft.com/office/drawing/2014/main" id="{040A8DFD-DC3F-AAE0-8D54-9D46A170C24E}"/>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752" name="楕円 751">
              <a:extLst>
                <a:ext uri="{FF2B5EF4-FFF2-40B4-BE49-F238E27FC236}">
                  <a16:creationId xmlns:a16="http://schemas.microsoft.com/office/drawing/2014/main" id="{D71D4034-4D70-2AA1-05BA-3400B09C4F21}"/>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753" name="グループ化 752">
            <a:extLst>
              <a:ext uri="{FF2B5EF4-FFF2-40B4-BE49-F238E27FC236}">
                <a16:creationId xmlns:a16="http://schemas.microsoft.com/office/drawing/2014/main" id="{D52B2C18-53DF-793F-F99C-0D169B19A412}"/>
              </a:ext>
            </a:extLst>
          </p:cNvPr>
          <p:cNvGrpSpPr/>
          <p:nvPr/>
        </p:nvGrpSpPr>
        <p:grpSpPr>
          <a:xfrm>
            <a:off x="4733823" y="4592562"/>
            <a:ext cx="710038" cy="1216355"/>
            <a:chOff x="1590835" y="1997951"/>
            <a:chExt cx="461274" cy="790201"/>
          </a:xfrm>
        </p:grpSpPr>
        <p:sp>
          <p:nvSpPr>
            <p:cNvPr id="754" name="楕円 753">
              <a:extLst>
                <a:ext uri="{FF2B5EF4-FFF2-40B4-BE49-F238E27FC236}">
                  <a16:creationId xmlns:a16="http://schemas.microsoft.com/office/drawing/2014/main" id="{A96B9E21-8751-2FCB-1B05-AF4CD60757C0}"/>
                </a:ext>
              </a:extLst>
            </p:cNvPr>
            <p:cNvSpPr/>
            <p:nvPr/>
          </p:nvSpPr>
          <p:spPr>
            <a:xfrm>
              <a:off x="1641080" y="1997951"/>
              <a:ext cx="360784" cy="402254"/>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客</a:t>
              </a:r>
            </a:p>
          </p:txBody>
        </p:sp>
        <p:sp>
          <p:nvSpPr>
            <p:cNvPr id="755" name="楕円 754">
              <a:extLst>
                <a:ext uri="{FF2B5EF4-FFF2-40B4-BE49-F238E27FC236}">
                  <a16:creationId xmlns:a16="http://schemas.microsoft.com/office/drawing/2014/main" id="{51BAC86D-9770-C84E-2A12-624671EB7B52}"/>
                </a:ext>
              </a:extLst>
            </p:cNvPr>
            <p:cNvSpPr/>
            <p:nvPr/>
          </p:nvSpPr>
          <p:spPr>
            <a:xfrm>
              <a:off x="1590835" y="2336086"/>
              <a:ext cx="461274" cy="452066"/>
            </a:xfrm>
            <a:prstGeom prst="ellipse">
              <a:avLst/>
            </a:prstGeom>
          </p:spPr>
          <p:style>
            <a:lnRef idx="2">
              <a:schemeClr val="accent4">
                <a:shade val="15000"/>
              </a:schemeClr>
            </a:lnRef>
            <a:fillRef idx="1">
              <a:schemeClr val="accent4"/>
            </a:fillRef>
            <a:effectRef idx="0">
              <a:schemeClr val="accent4"/>
            </a:effectRef>
            <a:fontRef idx="minor">
              <a:schemeClr val="lt1"/>
            </a:fontRef>
          </p:style>
          <p:txBody>
            <a:bodyPr wrap="none"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grpSp>
      <p:grpSp>
        <p:nvGrpSpPr>
          <p:cNvPr id="21" name="グループ化 20">
            <a:extLst>
              <a:ext uri="{FF2B5EF4-FFF2-40B4-BE49-F238E27FC236}">
                <a16:creationId xmlns:a16="http://schemas.microsoft.com/office/drawing/2014/main" id="{6E65F0DC-51C2-160E-D361-5434962AEAE3}"/>
              </a:ext>
            </a:extLst>
          </p:cNvPr>
          <p:cNvGrpSpPr/>
          <p:nvPr/>
        </p:nvGrpSpPr>
        <p:grpSpPr>
          <a:xfrm>
            <a:off x="2954654" y="4622640"/>
            <a:ext cx="656495" cy="1186277"/>
            <a:chOff x="442633" y="3944679"/>
            <a:chExt cx="656495" cy="1186277"/>
          </a:xfrm>
        </p:grpSpPr>
        <p:grpSp>
          <p:nvGrpSpPr>
            <p:cNvPr id="22" name="グループ化 21">
              <a:extLst>
                <a:ext uri="{FF2B5EF4-FFF2-40B4-BE49-F238E27FC236}">
                  <a16:creationId xmlns:a16="http://schemas.microsoft.com/office/drawing/2014/main" id="{30F54DF1-C7CB-7651-2A65-CFDA8EF400A9}"/>
                </a:ext>
              </a:extLst>
            </p:cNvPr>
            <p:cNvGrpSpPr/>
            <p:nvPr/>
          </p:nvGrpSpPr>
          <p:grpSpPr>
            <a:xfrm>
              <a:off x="484044" y="3944679"/>
              <a:ext cx="573672" cy="603273"/>
              <a:chOff x="442633" y="3857583"/>
              <a:chExt cx="656495" cy="690369"/>
            </a:xfrm>
          </p:grpSpPr>
          <p:sp>
            <p:nvSpPr>
              <p:cNvPr id="24" name="楕円 23">
                <a:extLst>
                  <a:ext uri="{FF2B5EF4-FFF2-40B4-BE49-F238E27FC236}">
                    <a16:creationId xmlns:a16="http://schemas.microsoft.com/office/drawing/2014/main" id="{27ED335D-2D50-8551-EA10-7925C6D03E50}"/>
                  </a:ext>
                </a:extLst>
              </p:cNvPr>
              <p:cNvSpPr/>
              <p:nvPr/>
            </p:nvSpPr>
            <p:spPr>
              <a:xfrm>
                <a:off x="442633" y="3857583"/>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5" name="フリーフォーム: 図形 24">
                <a:extLst>
                  <a:ext uri="{FF2B5EF4-FFF2-40B4-BE49-F238E27FC236}">
                    <a16:creationId xmlns:a16="http://schemas.microsoft.com/office/drawing/2014/main" id="{12E62219-BCAA-1872-98EB-B415E92A7E81}"/>
                  </a:ext>
                </a:extLst>
              </p:cNvPr>
              <p:cNvSpPr/>
              <p:nvPr/>
            </p:nvSpPr>
            <p:spPr>
              <a:xfrm>
                <a:off x="809158" y="4250398"/>
                <a:ext cx="285235" cy="13101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 name="csX0" fmla="*/ 225 w 593876"/>
                  <a:gd name="csY0" fmla="*/ 178418 h 343407"/>
                  <a:gd name="csX1" fmla="*/ 93094 w 593876"/>
                  <a:gd name="csY1" fmla="*/ 18874 h 343407"/>
                  <a:gd name="csX2" fmla="*/ 224063 w 593876"/>
                  <a:gd name="csY2" fmla="*/ 123649 h 343407"/>
                  <a:gd name="csX3" fmla="*/ 359794 w 593876"/>
                  <a:gd name="csY3" fmla="*/ 14112 h 343407"/>
                  <a:gd name="csX4" fmla="*/ 466950 w 593876"/>
                  <a:gd name="csY4" fmla="*/ 121268 h 343407"/>
                  <a:gd name="csX5" fmla="*/ 586013 w 593876"/>
                  <a:gd name="csY5" fmla="*/ 4587 h 343407"/>
                  <a:gd name="csX6" fmla="*/ 571725 w 593876"/>
                  <a:gd name="csY6" fmla="*/ 314149 h 343407"/>
                  <a:gd name="csX7" fmla="*/ 483619 w 593876"/>
                  <a:gd name="csY7" fmla="*/ 228424 h 343407"/>
                  <a:gd name="csX8" fmla="*/ 357413 w 593876"/>
                  <a:gd name="csY8" fmla="*/ 326056 h 343407"/>
                  <a:gd name="csX9" fmla="*/ 240731 w 593876"/>
                  <a:gd name="csY9" fmla="*/ 240331 h 343407"/>
                  <a:gd name="csX10" fmla="*/ 119288 w 593876"/>
                  <a:gd name="csY10" fmla="*/ 342724 h 343407"/>
                  <a:gd name="csX11" fmla="*/ 225 w 593876"/>
                  <a:gd name="csY11" fmla="*/ 178418 h 343407"/>
                  <a:gd name="csX0" fmla="*/ 225 w 586095"/>
                  <a:gd name="csY0" fmla="*/ 175482 h 340471"/>
                  <a:gd name="csX1" fmla="*/ 93094 w 586095"/>
                  <a:gd name="csY1" fmla="*/ 15938 h 340471"/>
                  <a:gd name="csX2" fmla="*/ 224063 w 586095"/>
                  <a:gd name="csY2" fmla="*/ 120713 h 340471"/>
                  <a:gd name="csX3" fmla="*/ 359794 w 586095"/>
                  <a:gd name="csY3" fmla="*/ 11176 h 340471"/>
                  <a:gd name="csX4" fmla="*/ 466950 w 586095"/>
                  <a:gd name="csY4" fmla="*/ 118332 h 340471"/>
                  <a:gd name="csX5" fmla="*/ 586013 w 586095"/>
                  <a:gd name="csY5" fmla="*/ 1651 h 340471"/>
                  <a:gd name="csX6" fmla="*/ 483619 w 586095"/>
                  <a:gd name="csY6" fmla="*/ 225488 h 340471"/>
                  <a:gd name="csX7" fmla="*/ 357413 w 586095"/>
                  <a:gd name="csY7" fmla="*/ 323120 h 340471"/>
                  <a:gd name="csX8" fmla="*/ 240731 w 586095"/>
                  <a:gd name="csY8" fmla="*/ 237395 h 340471"/>
                  <a:gd name="csX9" fmla="*/ 119288 w 586095"/>
                  <a:gd name="csY9" fmla="*/ 339788 h 340471"/>
                  <a:gd name="csX10" fmla="*/ 225 w 586095"/>
                  <a:gd name="csY10" fmla="*/ 175482 h 340471"/>
                  <a:gd name="csX0" fmla="*/ 225 w 492005"/>
                  <a:gd name="csY0" fmla="*/ 164307 h 329296"/>
                  <a:gd name="csX1" fmla="*/ 93094 w 492005"/>
                  <a:gd name="csY1" fmla="*/ 4763 h 329296"/>
                  <a:gd name="csX2" fmla="*/ 224063 w 492005"/>
                  <a:gd name="csY2" fmla="*/ 109538 h 329296"/>
                  <a:gd name="csX3" fmla="*/ 359794 w 492005"/>
                  <a:gd name="csY3" fmla="*/ 1 h 329296"/>
                  <a:gd name="csX4" fmla="*/ 466950 w 492005"/>
                  <a:gd name="csY4" fmla="*/ 107157 h 329296"/>
                  <a:gd name="csX5" fmla="*/ 483619 w 492005"/>
                  <a:gd name="csY5" fmla="*/ 214313 h 329296"/>
                  <a:gd name="csX6" fmla="*/ 357413 w 492005"/>
                  <a:gd name="csY6" fmla="*/ 311945 h 329296"/>
                  <a:gd name="csX7" fmla="*/ 240731 w 492005"/>
                  <a:gd name="csY7" fmla="*/ 226220 h 329296"/>
                  <a:gd name="csX8" fmla="*/ 119288 w 492005"/>
                  <a:gd name="csY8" fmla="*/ 328613 h 329296"/>
                  <a:gd name="csX9" fmla="*/ 225 w 492005"/>
                  <a:gd name="csY9" fmla="*/ 164307 h 329296"/>
                  <a:gd name="csX0" fmla="*/ 225 w 476431"/>
                  <a:gd name="csY0" fmla="*/ 164307 h 329296"/>
                  <a:gd name="csX1" fmla="*/ 93094 w 476431"/>
                  <a:gd name="csY1" fmla="*/ 4763 h 329296"/>
                  <a:gd name="csX2" fmla="*/ 224063 w 476431"/>
                  <a:gd name="csY2" fmla="*/ 109538 h 329296"/>
                  <a:gd name="csX3" fmla="*/ 359794 w 476431"/>
                  <a:gd name="csY3" fmla="*/ 1 h 329296"/>
                  <a:gd name="csX4" fmla="*/ 466950 w 476431"/>
                  <a:gd name="csY4" fmla="*/ 107157 h 329296"/>
                  <a:gd name="csX5" fmla="*/ 458718 w 476431"/>
                  <a:gd name="csY5" fmla="*/ 251585 h 329296"/>
                  <a:gd name="csX6" fmla="*/ 357413 w 476431"/>
                  <a:gd name="csY6" fmla="*/ 311945 h 329296"/>
                  <a:gd name="csX7" fmla="*/ 240731 w 476431"/>
                  <a:gd name="csY7" fmla="*/ 226220 h 329296"/>
                  <a:gd name="csX8" fmla="*/ 119288 w 476431"/>
                  <a:gd name="csY8" fmla="*/ 328613 h 329296"/>
                  <a:gd name="csX9" fmla="*/ 225 w 476431"/>
                  <a:gd name="csY9" fmla="*/ 164307 h 329296"/>
                  <a:gd name="csX0" fmla="*/ 225 w 458720"/>
                  <a:gd name="csY0" fmla="*/ 167140 h 332129"/>
                  <a:gd name="csX1" fmla="*/ 93094 w 458720"/>
                  <a:gd name="csY1" fmla="*/ 7596 h 332129"/>
                  <a:gd name="csX2" fmla="*/ 224063 w 458720"/>
                  <a:gd name="csY2" fmla="*/ 112371 h 332129"/>
                  <a:gd name="csX3" fmla="*/ 359794 w 458720"/>
                  <a:gd name="csY3" fmla="*/ 2834 h 332129"/>
                  <a:gd name="csX4" fmla="*/ 458718 w 458720"/>
                  <a:gd name="csY4" fmla="*/ 254418 h 332129"/>
                  <a:gd name="csX5" fmla="*/ 357413 w 458720"/>
                  <a:gd name="csY5" fmla="*/ 314778 h 332129"/>
                  <a:gd name="csX6" fmla="*/ 240731 w 458720"/>
                  <a:gd name="csY6" fmla="*/ 229053 h 332129"/>
                  <a:gd name="csX7" fmla="*/ 119288 w 458720"/>
                  <a:gd name="csY7" fmla="*/ 331446 h 332129"/>
                  <a:gd name="csX8" fmla="*/ 225 w 458720"/>
                  <a:gd name="csY8" fmla="*/ 167140 h 332129"/>
                  <a:gd name="csX0" fmla="*/ 225 w 460259"/>
                  <a:gd name="csY0" fmla="*/ 181828 h 346817"/>
                  <a:gd name="csX1" fmla="*/ 93094 w 460259"/>
                  <a:gd name="csY1" fmla="*/ 22284 h 346817"/>
                  <a:gd name="csX2" fmla="*/ 224063 w 460259"/>
                  <a:gd name="csY2" fmla="*/ 127059 h 346817"/>
                  <a:gd name="csX3" fmla="*/ 404619 w 460259"/>
                  <a:gd name="csY3" fmla="*/ 2614 h 346817"/>
                  <a:gd name="csX4" fmla="*/ 458718 w 460259"/>
                  <a:gd name="csY4" fmla="*/ 269106 h 346817"/>
                  <a:gd name="csX5" fmla="*/ 357413 w 460259"/>
                  <a:gd name="csY5" fmla="*/ 329466 h 346817"/>
                  <a:gd name="csX6" fmla="*/ 240731 w 460259"/>
                  <a:gd name="csY6" fmla="*/ 243741 h 346817"/>
                  <a:gd name="csX7" fmla="*/ 119288 w 460259"/>
                  <a:gd name="csY7" fmla="*/ 346134 h 346817"/>
                  <a:gd name="csX8" fmla="*/ 225 w 460259"/>
                  <a:gd name="csY8" fmla="*/ 181828 h 346817"/>
                  <a:gd name="csX0" fmla="*/ 225 w 469899"/>
                  <a:gd name="csY0" fmla="*/ 180936 h 345925"/>
                  <a:gd name="csX1" fmla="*/ 93094 w 469899"/>
                  <a:gd name="csY1" fmla="*/ 21392 h 345925"/>
                  <a:gd name="csX2" fmla="*/ 224063 w 469899"/>
                  <a:gd name="csY2" fmla="*/ 126167 h 345925"/>
                  <a:gd name="csX3" fmla="*/ 404619 w 469899"/>
                  <a:gd name="csY3" fmla="*/ 1722 h 345925"/>
                  <a:gd name="csX4" fmla="*/ 468678 w 469899"/>
                  <a:gd name="csY4" fmla="*/ 238398 h 345925"/>
                  <a:gd name="csX5" fmla="*/ 357413 w 469899"/>
                  <a:gd name="csY5" fmla="*/ 328574 h 345925"/>
                  <a:gd name="csX6" fmla="*/ 240731 w 469899"/>
                  <a:gd name="csY6" fmla="*/ 242849 h 345925"/>
                  <a:gd name="csX7" fmla="*/ 119288 w 469899"/>
                  <a:gd name="csY7" fmla="*/ 345242 h 345925"/>
                  <a:gd name="csX8" fmla="*/ 225 w 469899"/>
                  <a:gd name="csY8" fmla="*/ 180936 h 345925"/>
                  <a:gd name="csX0" fmla="*/ 225 w 495613"/>
                  <a:gd name="csY0" fmla="*/ 166180 h 331169"/>
                  <a:gd name="csX1" fmla="*/ 93094 w 495613"/>
                  <a:gd name="csY1" fmla="*/ 6636 h 331169"/>
                  <a:gd name="csX2" fmla="*/ 224063 w 495613"/>
                  <a:gd name="csY2" fmla="*/ 111411 h 331169"/>
                  <a:gd name="csX3" fmla="*/ 474346 w 495613"/>
                  <a:gd name="csY3" fmla="*/ 1876 h 331169"/>
                  <a:gd name="csX4" fmla="*/ 468678 w 495613"/>
                  <a:gd name="csY4" fmla="*/ 223642 h 331169"/>
                  <a:gd name="csX5" fmla="*/ 357413 w 495613"/>
                  <a:gd name="csY5" fmla="*/ 313818 h 331169"/>
                  <a:gd name="csX6" fmla="*/ 240731 w 495613"/>
                  <a:gd name="csY6" fmla="*/ 228093 h 331169"/>
                  <a:gd name="csX7" fmla="*/ 119288 w 495613"/>
                  <a:gd name="csY7" fmla="*/ 330486 h 331169"/>
                  <a:gd name="csX8" fmla="*/ 225 w 495613"/>
                  <a:gd name="csY8" fmla="*/ 166180 h 331169"/>
                  <a:gd name="csX0" fmla="*/ 225 w 485747"/>
                  <a:gd name="csY0" fmla="*/ 173552 h 338541"/>
                  <a:gd name="csX1" fmla="*/ 93094 w 485747"/>
                  <a:gd name="csY1" fmla="*/ 14008 h 338541"/>
                  <a:gd name="csX2" fmla="*/ 224063 w 485747"/>
                  <a:gd name="csY2" fmla="*/ 118783 h 338541"/>
                  <a:gd name="csX3" fmla="*/ 459404 w 485747"/>
                  <a:gd name="csY3" fmla="*/ 1794 h 338541"/>
                  <a:gd name="csX4" fmla="*/ 468678 w 485747"/>
                  <a:gd name="csY4" fmla="*/ 231014 h 338541"/>
                  <a:gd name="csX5" fmla="*/ 357413 w 485747"/>
                  <a:gd name="csY5" fmla="*/ 321190 h 338541"/>
                  <a:gd name="csX6" fmla="*/ 240731 w 485747"/>
                  <a:gd name="csY6" fmla="*/ 235465 h 338541"/>
                  <a:gd name="csX7" fmla="*/ 119288 w 485747"/>
                  <a:gd name="csY7" fmla="*/ 337858 h 338541"/>
                  <a:gd name="csX8" fmla="*/ 225 w 485747"/>
                  <a:gd name="csY8" fmla="*/ 173552 h 338541"/>
                  <a:gd name="csX0" fmla="*/ 225 w 475306"/>
                  <a:gd name="csY0" fmla="*/ 209977 h 374966"/>
                  <a:gd name="csX1" fmla="*/ 93094 w 475306"/>
                  <a:gd name="csY1" fmla="*/ 50433 h 374966"/>
                  <a:gd name="csX2" fmla="*/ 224063 w 475306"/>
                  <a:gd name="csY2" fmla="*/ 155208 h 374966"/>
                  <a:gd name="csX3" fmla="*/ 459404 w 475306"/>
                  <a:gd name="csY3" fmla="*/ 38219 h 374966"/>
                  <a:gd name="csX4" fmla="*/ 468678 w 475306"/>
                  <a:gd name="csY4" fmla="*/ 267439 h 374966"/>
                  <a:gd name="csX5" fmla="*/ 357413 w 475306"/>
                  <a:gd name="csY5" fmla="*/ 357615 h 374966"/>
                  <a:gd name="csX6" fmla="*/ 240731 w 475306"/>
                  <a:gd name="csY6" fmla="*/ 271890 h 374966"/>
                  <a:gd name="csX7" fmla="*/ 119288 w 475306"/>
                  <a:gd name="csY7" fmla="*/ 374283 h 374966"/>
                  <a:gd name="csX8" fmla="*/ 225 w 475306"/>
                  <a:gd name="csY8" fmla="*/ 209977 h 374966"/>
                  <a:gd name="csX0" fmla="*/ 225 w 496063"/>
                  <a:gd name="csY0" fmla="*/ 196563 h 361552"/>
                  <a:gd name="csX1" fmla="*/ 93094 w 496063"/>
                  <a:gd name="csY1" fmla="*/ 37019 h 361552"/>
                  <a:gd name="csX2" fmla="*/ 224063 w 496063"/>
                  <a:gd name="csY2" fmla="*/ 141794 h 361552"/>
                  <a:gd name="csX3" fmla="*/ 494268 w 496063"/>
                  <a:gd name="csY3" fmla="*/ 39711 h 361552"/>
                  <a:gd name="csX4" fmla="*/ 468678 w 496063"/>
                  <a:gd name="csY4" fmla="*/ 254025 h 361552"/>
                  <a:gd name="csX5" fmla="*/ 357413 w 496063"/>
                  <a:gd name="csY5" fmla="*/ 344201 h 361552"/>
                  <a:gd name="csX6" fmla="*/ 240731 w 496063"/>
                  <a:gd name="csY6" fmla="*/ 258476 h 361552"/>
                  <a:gd name="csX7" fmla="*/ 119288 w 496063"/>
                  <a:gd name="csY7" fmla="*/ 360869 h 361552"/>
                  <a:gd name="csX8" fmla="*/ 225 w 496063"/>
                  <a:gd name="csY8" fmla="*/ 196563 h 3615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496063" h="361552">
                    <a:moveTo>
                      <a:pt x="225" y="196563"/>
                    </a:moveTo>
                    <a:cubicBezTo>
                      <a:pt x="-4141" y="142588"/>
                      <a:pt x="55788" y="46147"/>
                      <a:pt x="93094" y="37019"/>
                    </a:cubicBezTo>
                    <a:cubicBezTo>
                      <a:pt x="130400" y="27891"/>
                      <a:pt x="157201" y="141345"/>
                      <a:pt x="224063" y="141794"/>
                    </a:cubicBezTo>
                    <a:cubicBezTo>
                      <a:pt x="290925" y="142243"/>
                      <a:pt x="488364" y="-90805"/>
                      <a:pt x="494268" y="39711"/>
                    </a:cubicBezTo>
                    <a:cubicBezTo>
                      <a:pt x="500172" y="170227"/>
                      <a:pt x="491487" y="203277"/>
                      <a:pt x="468678" y="254025"/>
                    </a:cubicBezTo>
                    <a:cubicBezTo>
                      <a:pt x="445869" y="304773"/>
                      <a:pt x="395404" y="343459"/>
                      <a:pt x="357413" y="344201"/>
                    </a:cubicBezTo>
                    <a:cubicBezTo>
                      <a:pt x="319422" y="344943"/>
                      <a:pt x="280418" y="255698"/>
                      <a:pt x="240731" y="258476"/>
                    </a:cubicBezTo>
                    <a:cubicBezTo>
                      <a:pt x="201044" y="261254"/>
                      <a:pt x="157785" y="371188"/>
                      <a:pt x="119288" y="360869"/>
                    </a:cubicBezTo>
                    <a:cubicBezTo>
                      <a:pt x="80791" y="350550"/>
                      <a:pt x="4591" y="250538"/>
                      <a:pt x="225" y="196563"/>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 name="直角三角形 25">
                <a:extLst>
                  <a:ext uri="{FF2B5EF4-FFF2-40B4-BE49-F238E27FC236}">
                    <a16:creationId xmlns:a16="http://schemas.microsoft.com/office/drawing/2014/main" id="{6411107E-0B38-1898-3420-C0A7F9D530B0}"/>
                  </a:ext>
                </a:extLst>
              </p:cNvPr>
              <p:cNvSpPr/>
              <p:nvPr/>
            </p:nvSpPr>
            <p:spPr>
              <a:xfrm>
                <a:off x="860953" y="3961885"/>
                <a:ext cx="132651" cy="229337"/>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3" name="楕円 22">
              <a:extLst>
                <a:ext uri="{FF2B5EF4-FFF2-40B4-BE49-F238E27FC236}">
                  <a16:creationId xmlns:a16="http://schemas.microsoft.com/office/drawing/2014/main" id="{0B9B667B-F26B-F307-C4C6-70369CDF997D}"/>
                </a:ext>
              </a:extLst>
            </p:cNvPr>
            <p:cNvSpPr/>
            <p:nvPr/>
          </p:nvSpPr>
          <p:spPr>
            <a:xfrm>
              <a:off x="442633" y="4440587"/>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7" name="吹き出し: 角を丸めた四角形 26">
            <a:extLst>
              <a:ext uri="{FF2B5EF4-FFF2-40B4-BE49-F238E27FC236}">
                <a16:creationId xmlns:a16="http://schemas.microsoft.com/office/drawing/2014/main" id="{12BBC602-F1FA-CE73-516D-C5C580B7C89E}"/>
              </a:ext>
            </a:extLst>
          </p:cNvPr>
          <p:cNvSpPr/>
          <p:nvPr/>
        </p:nvSpPr>
        <p:spPr>
          <a:xfrm>
            <a:off x="2169709" y="3659954"/>
            <a:ext cx="3517286" cy="650489"/>
          </a:xfrm>
          <a:prstGeom prst="wedgeRoundRectCallout">
            <a:avLst>
              <a:gd name="adj1" fmla="val -13930"/>
              <a:gd name="adj2" fmla="val 65867"/>
              <a:gd name="adj3" fmla="val 16667"/>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たぬきつねそばハーフわかめ増量の汁抜きと、</a:t>
            </a:r>
            <a:br>
              <a:rPr kumimoji="1" lang="en-US" altLang="ja-JP" sz="1200" b="1" dirty="0">
                <a:latin typeface="Meiryo UI" panose="020B0604030504040204" pitchFamily="50" charset="-128"/>
                <a:ea typeface="Meiryo UI" panose="020B0604030504040204" pitchFamily="50" charset="-128"/>
              </a:rPr>
            </a:br>
            <a:r>
              <a:rPr kumimoji="1" lang="ja-JP" altLang="en-US" sz="1200" b="1" dirty="0">
                <a:latin typeface="Meiryo UI" panose="020B0604030504040204" pitchFamily="50" charset="-128"/>
                <a:ea typeface="Meiryo UI" panose="020B0604030504040204" pitchFamily="50" charset="-128"/>
              </a:rPr>
              <a:t>カレーライスにんじんたまねぎ抜き</a:t>
            </a:r>
            <a:r>
              <a:rPr kumimoji="1" lang="en-US" altLang="ja-JP" sz="1200" b="1" dirty="0">
                <a:latin typeface="Meiryo UI" panose="020B0604030504040204" pitchFamily="50" charset="-128"/>
                <a:ea typeface="Meiryo UI" panose="020B0604030504040204" pitchFamily="50" charset="-128"/>
              </a:rPr>
              <a:t>3/4</a:t>
            </a:r>
            <a:r>
              <a:rPr kumimoji="1" lang="ja-JP" altLang="en-US" sz="1200" b="1" dirty="0">
                <a:latin typeface="Meiryo UI" panose="020B0604030504040204" pitchFamily="50" charset="-128"/>
                <a:ea typeface="Meiryo UI" panose="020B0604030504040204" pitchFamily="50" charset="-128"/>
              </a:rPr>
              <a:t>サイズのセット</a:t>
            </a:r>
            <a:endParaRPr kumimoji="1" lang="en-US" altLang="ja-JP" sz="1200" b="1" dirty="0">
              <a:latin typeface="Meiryo UI" panose="020B0604030504040204" pitchFamily="50" charset="-128"/>
              <a:ea typeface="Meiryo UI" panose="020B0604030504040204" pitchFamily="50" charset="-128"/>
            </a:endParaRPr>
          </a:p>
        </p:txBody>
      </p:sp>
      <p:sp>
        <p:nvSpPr>
          <p:cNvPr id="30" name="吹き出し: 角を丸めた四角形 29">
            <a:extLst>
              <a:ext uri="{FF2B5EF4-FFF2-40B4-BE49-F238E27FC236}">
                <a16:creationId xmlns:a16="http://schemas.microsoft.com/office/drawing/2014/main" id="{21375C53-AC03-0C42-6BD3-32C0612F8616}"/>
              </a:ext>
            </a:extLst>
          </p:cNvPr>
          <p:cNvSpPr/>
          <p:nvPr/>
        </p:nvSpPr>
        <p:spPr>
          <a:xfrm>
            <a:off x="1067030" y="2079584"/>
            <a:ext cx="2151183" cy="650489"/>
          </a:xfrm>
          <a:prstGeom prst="wedgeRoundRectCallout">
            <a:avLst>
              <a:gd name="adj1" fmla="val 42261"/>
              <a:gd name="adj2" fmla="val 85584"/>
              <a:gd name="adj3" fmla="val 16667"/>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lang="ja-JP" altLang="en-US" sz="1200" b="1" dirty="0">
                <a:latin typeface="Meiryo UI" panose="020B0604030504040204" pitchFamily="50" charset="-128"/>
                <a:ea typeface="Meiryo UI" panose="020B0604030504040204" pitchFamily="50" charset="-128"/>
              </a:rPr>
              <a:t>ふつうの「かけ」ならすぐ出せる</a:t>
            </a:r>
            <a:br>
              <a:rPr lang="en-US" altLang="ja-JP" sz="1200" b="1" dirty="0">
                <a:latin typeface="Meiryo UI" panose="020B0604030504040204" pitchFamily="50" charset="-128"/>
                <a:ea typeface="Meiryo UI" panose="020B0604030504040204" pitchFamily="50" charset="-128"/>
              </a:rPr>
            </a:br>
            <a:r>
              <a:rPr lang="ja-JP" altLang="en-US" sz="1200" b="1" dirty="0">
                <a:latin typeface="Meiryo UI" panose="020B0604030504040204" pitchFamily="50" charset="-128"/>
                <a:ea typeface="Meiryo UI" panose="020B0604030504040204" pitchFamily="50" charset="-128"/>
              </a:rPr>
              <a:t>（キャッシュにある）のに！</a:t>
            </a:r>
            <a:endParaRPr kumimoji="1" lang="en-US" altLang="ja-JP" sz="1200" b="1" dirty="0">
              <a:latin typeface="Meiryo UI" panose="020B0604030504040204" pitchFamily="50" charset="-128"/>
              <a:ea typeface="Meiryo UI" panose="020B0604030504040204" pitchFamily="50" charset="-128"/>
            </a:endParaRPr>
          </a:p>
        </p:txBody>
      </p:sp>
      <p:sp>
        <p:nvSpPr>
          <p:cNvPr id="31" name="吹き出し: 角を丸めた四角形 30">
            <a:extLst>
              <a:ext uri="{FF2B5EF4-FFF2-40B4-BE49-F238E27FC236}">
                <a16:creationId xmlns:a16="http://schemas.microsoft.com/office/drawing/2014/main" id="{7028017E-9ADD-ED23-F6F5-C7A3017BB26C}"/>
              </a:ext>
            </a:extLst>
          </p:cNvPr>
          <p:cNvSpPr/>
          <p:nvPr/>
        </p:nvSpPr>
        <p:spPr>
          <a:xfrm>
            <a:off x="3494179" y="2265125"/>
            <a:ext cx="1535022" cy="367035"/>
          </a:xfrm>
          <a:prstGeom prst="wedgeRoundRectCallout">
            <a:avLst>
              <a:gd name="adj1" fmla="val -13930"/>
              <a:gd name="adj2" fmla="val 65867"/>
              <a:gd name="adj3" fmla="val 16667"/>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lang="ja-JP" altLang="en-US" sz="1200" b="1" dirty="0">
                <a:latin typeface="Meiryo UI" panose="020B0604030504040204" pitchFamily="50" charset="-128"/>
                <a:ea typeface="Meiryo UI" panose="020B0604030504040204" pitchFamily="50" charset="-128"/>
              </a:rPr>
              <a:t>にんじん抜かなきゃ</a:t>
            </a:r>
            <a:endParaRPr kumimoji="1" lang="en-US" altLang="ja-JP" sz="1200" b="1" dirty="0">
              <a:latin typeface="Meiryo UI" panose="020B0604030504040204" pitchFamily="50" charset="-128"/>
              <a:ea typeface="Meiryo UI" panose="020B0604030504040204" pitchFamily="50" charset="-128"/>
            </a:endParaRPr>
          </a:p>
        </p:txBody>
      </p:sp>
      <p:sp>
        <p:nvSpPr>
          <p:cNvPr id="32" name="吹き出し: 角を丸めた四角形 31">
            <a:extLst>
              <a:ext uri="{FF2B5EF4-FFF2-40B4-BE49-F238E27FC236}">
                <a16:creationId xmlns:a16="http://schemas.microsoft.com/office/drawing/2014/main" id="{F0D681F4-7374-AA3D-6633-34696B8AA5F3}"/>
              </a:ext>
            </a:extLst>
          </p:cNvPr>
          <p:cNvSpPr/>
          <p:nvPr/>
        </p:nvSpPr>
        <p:spPr>
          <a:xfrm>
            <a:off x="4857925" y="2027284"/>
            <a:ext cx="1535022" cy="367035"/>
          </a:xfrm>
          <a:prstGeom prst="wedgeRoundRectCallout">
            <a:avLst>
              <a:gd name="adj1" fmla="val -37509"/>
              <a:gd name="adj2" fmla="val 130745"/>
              <a:gd name="adj3" fmla="val 16667"/>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lang="en-US" altLang="ja-JP" sz="1200" b="1" dirty="0">
                <a:latin typeface="Meiryo UI" panose="020B0604030504040204" pitchFamily="50" charset="-128"/>
                <a:ea typeface="Meiryo UI" panose="020B0604030504040204" pitchFamily="50" charset="-128"/>
              </a:rPr>
              <a:t>¾</a:t>
            </a:r>
            <a:r>
              <a:rPr lang="ja-JP" altLang="en-US" sz="1200" b="1" dirty="0">
                <a:latin typeface="Meiryo UI" panose="020B0604030504040204" pitchFamily="50" charset="-128"/>
                <a:ea typeface="Meiryo UI" panose="020B0604030504040204" pitchFamily="50" charset="-128"/>
              </a:rPr>
              <a:t>ってどれぐらいだ？</a:t>
            </a:r>
            <a:endParaRPr kumimoji="1" lang="en-US" altLang="ja-JP" sz="1200" b="1" dirty="0">
              <a:latin typeface="Meiryo UI" panose="020B0604030504040204" pitchFamily="50" charset="-128"/>
              <a:ea typeface="Meiryo UI" panose="020B0604030504040204" pitchFamily="50" charset="-128"/>
            </a:endParaRPr>
          </a:p>
        </p:txBody>
      </p:sp>
      <p:sp>
        <p:nvSpPr>
          <p:cNvPr id="33" name="吹き出し: 角を丸めた四角形 32">
            <a:extLst>
              <a:ext uri="{FF2B5EF4-FFF2-40B4-BE49-F238E27FC236}">
                <a16:creationId xmlns:a16="http://schemas.microsoft.com/office/drawing/2014/main" id="{EA9C3618-527F-7E16-4AA7-204BE80D2EFF}"/>
              </a:ext>
            </a:extLst>
          </p:cNvPr>
          <p:cNvSpPr/>
          <p:nvPr/>
        </p:nvSpPr>
        <p:spPr>
          <a:xfrm>
            <a:off x="5725054" y="2426836"/>
            <a:ext cx="1535022" cy="367035"/>
          </a:xfrm>
          <a:prstGeom prst="wedgeRoundRectCallout">
            <a:avLst>
              <a:gd name="adj1" fmla="val -37509"/>
              <a:gd name="adj2" fmla="val 130745"/>
              <a:gd name="adj3" fmla="val 16667"/>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lang="ja-JP" altLang="en-US" sz="1200" b="1" dirty="0">
                <a:latin typeface="Meiryo UI" panose="020B0604030504040204" pitchFamily="50" charset="-128"/>
                <a:ea typeface="Meiryo UI" panose="020B0604030504040204" pitchFamily="50" charset="-128"/>
              </a:rPr>
              <a:t>汁抜くの！？</a:t>
            </a:r>
            <a:endParaRPr kumimoji="1" lang="en-US" altLang="ja-JP" sz="1200" b="1" dirty="0">
              <a:latin typeface="Meiryo UI" panose="020B0604030504040204" pitchFamily="50" charset="-128"/>
              <a:ea typeface="Meiryo UI" panose="020B0604030504040204" pitchFamily="50" charset="-128"/>
            </a:endParaRPr>
          </a:p>
        </p:txBody>
      </p:sp>
      <p:sp>
        <p:nvSpPr>
          <p:cNvPr id="34" name="テキスト ボックス 33">
            <a:extLst>
              <a:ext uri="{FF2B5EF4-FFF2-40B4-BE49-F238E27FC236}">
                <a16:creationId xmlns:a16="http://schemas.microsoft.com/office/drawing/2014/main" id="{0F7F3249-291C-967B-E0FC-96CDB4355127}"/>
              </a:ext>
            </a:extLst>
          </p:cNvPr>
          <p:cNvSpPr txBox="1"/>
          <p:nvPr/>
        </p:nvSpPr>
        <p:spPr>
          <a:xfrm>
            <a:off x="7030071" y="3475157"/>
            <a:ext cx="4346086" cy="2677656"/>
          </a:xfrm>
          <a:prstGeom prst="rect">
            <a:avLst/>
          </a:prstGeom>
          <a:noFill/>
        </p:spPr>
        <p:txBody>
          <a:bodyPr wrap="square">
            <a:spAutoFit/>
          </a:bodyPr>
          <a:lstStyle/>
          <a:p>
            <a:pPr algn="ctr"/>
            <a:r>
              <a:rPr lang="ja-JP" altLang="en-US" sz="2400" b="1" dirty="0">
                <a:latin typeface="Meiryo UI" panose="020B0604030504040204" pitchFamily="50" charset="-128"/>
                <a:ea typeface="Meiryo UI" panose="020B0604030504040204" pitchFamily="50" charset="-128"/>
              </a:rPr>
              <a:t>「重い処理」とは、例えば</a:t>
            </a:r>
            <a:r>
              <a:rPr lang="en-US" altLang="ja-JP" sz="2400" b="1" dirty="0">
                <a:latin typeface="Meiryo UI" panose="020B0604030504040204" pitchFamily="50" charset="-128"/>
                <a:ea typeface="Meiryo UI" panose="020B0604030504040204" pitchFamily="50" charset="-128"/>
              </a:rPr>
              <a:t>…</a:t>
            </a:r>
          </a:p>
          <a:p>
            <a:pPr marL="342900" indent="-342900">
              <a:buFont typeface="Arial" panose="020B0604020202020204" pitchFamily="34" charset="0"/>
              <a:buChar char="•"/>
            </a:pPr>
            <a:r>
              <a:rPr lang="ja-JP" altLang="en-US" sz="2400" b="1" dirty="0">
                <a:latin typeface="Meiryo UI" panose="020B0604030504040204" pitchFamily="50" charset="-128"/>
                <a:ea typeface="Meiryo UI" panose="020B0604030504040204" pitchFamily="50" charset="-128"/>
              </a:rPr>
              <a:t>画像がリサイズされる処理</a:t>
            </a:r>
            <a:endParaRPr lang="en-US" altLang="ja-JP" sz="2400" b="1"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en-US" altLang="ja-JP" sz="2400" b="1" dirty="0">
                <a:latin typeface="Meiryo UI" panose="020B0604030504040204" pitchFamily="50" charset="-128"/>
                <a:ea typeface="Meiryo UI" panose="020B0604030504040204" pitchFamily="50" charset="-128"/>
              </a:rPr>
              <a:t>PDF</a:t>
            </a:r>
            <a:r>
              <a:rPr lang="ja-JP" altLang="en-US" sz="2400" b="1" dirty="0">
                <a:latin typeface="Meiryo UI" panose="020B0604030504040204" pitchFamily="50" charset="-128"/>
                <a:ea typeface="Meiryo UI" panose="020B0604030504040204" pitchFamily="50" charset="-128"/>
              </a:rPr>
              <a:t>が生成される処理</a:t>
            </a:r>
            <a:endParaRPr lang="en-US" altLang="ja-JP" sz="2400" b="1"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en-US" sz="2400" b="1" dirty="0">
                <a:latin typeface="Meiryo UI" panose="020B0604030504040204" pitchFamily="50" charset="-128"/>
                <a:ea typeface="Meiryo UI" panose="020B0604030504040204" pitchFamily="50" charset="-128"/>
              </a:rPr>
              <a:t>異様に結果件数が多くなるような検索</a:t>
            </a:r>
            <a:endParaRPr lang="en-US" altLang="ja-JP" sz="2400" b="1"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en-US" sz="2400" b="1" dirty="0">
                <a:latin typeface="Meiryo UI" panose="020B0604030504040204" pitchFamily="50" charset="-128"/>
                <a:ea typeface="Meiryo UI" panose="020B0604030504040204" pitchFamily="50" charset="-128"/>
              </a:rPr>
              <a:t>大量の</a:t>
            </a:r>
            <a:r>
              <a:rPr lang="en-US" altLang="ja-JP" sz="2400" b="1" dirty="0">
                <a:latin typeface="Meiryo UI" panose="020B0604030504040204" pitchFamily="50" charset="-128"/>
                <a:ea typeface="Meiryo UI" panose="020B0604030504040204" pitchFamily="50" charset="-128"/>
              </a:rPr>
              <a:t>DB</a:t>
            </a:r>
            <a:r>
              <a:rPr lang="ja-JP" altLang="en-US" sz="2400" b="1" dirty="0">
                <a:latin typeface="Meiryo UI" panose="020B0604030504040204" pitchFamily="50" charset="-128"/>
                <a:ea typeface="Meiryo UI" panose="020B0604030504040204" pitchFamily="50" charset="-128"/>
              </a:rPr>
              <a:t>更新が発生する処理</a:t>
            </a:r>
            <a:endParaRPr lang="en-US" altLang="ja-JP" sz="2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533352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DEB5D234-F113-0C98-E308-9AE487221042}"/>
              </a:ext>
            </a:extLst>
          </p:cNvPr>
          <p:cNvSpPr>
            <a:spLocks noGrp="1"/>
          </p:cNvSpPr>
          <p:nvPr>
            <p:ph type="title"/>
          </p:nvPr>
        </p:nvSpPr>
        <p:spPr>
          <a:xfrm>
            <a:off x="838200" y="203761"/>
            <a:ext cx="10515600" cy="728569"/>
          </a:xfrm>
        </p:spPr>
        <p:txBody>
          <a:bodyPr/>
          <a:lstStyle/>
          <a:p>
            <a:r>
              <a:rPr lang="ja-JP" altLang="en-US" dirty="0"/>
              <a:t>狙いは</a:t>
            </a:r>
            <a:r>
              <a:rPr lang="en-US" altLang="ja-JP" dirty="0"/>
              <a:t>API</a:t>
            </a:r>
            <a:endParaRPr lang="ja-JP" altLang="en-US" dirty="0"/>
          </a:p>
        </p:txBody>
      </p:sp>
      <p:sp>
        <p:nvSpPr>
          <p:cNvPr id="4" name="コンテンツ プレースホルダー 3">
            <a:extLst>
              <a:ext uri="{FF2B5EF4-FFF2-40B4-BE49-F238E27FC236}">
                <a16:creationId xmlns:a16="http://schemas.microsoft.com/office/drawing/2014/main" id="{F8771F95-79EA-E9BB-0DB2-EEF892554B1F}"/>
              </a:ext>
            </a:extLst>
          </p:cNvPr>
          <p:cNvSpPr>
            <a:spLocks noGrp="1"/>
          </p:cNvSpPr>
          <p:nvPr>
            <p:ph idx="1"/>
          </p:nvPr>
        </p:nvSpPr>
        <p:spPr>
          <a:xfrm>
            <a:off x="838200" y="1093694"/>
            <a:ext cx="10515600" cy="5083269"/>
          </a:xfrm>
        </p:spPr>
        <p:txBody>
          <a:bodyPr>
            <a:normAutofit lnSpcReduction="10000"/>
          </a:bodyPr>
          <a:lstStyle/>
          <a:p>
            <a:r>
              <a:rPr lang="en-US" altLang="ja-JP" dirty="0"/>
              <a:t>API</a:t>
            </a:r>
            <a:r>
              <a:rPr lang="ja-JP" altLang="en-US" dirty="0"/>
              <a:t>とは</a:t>
            </a:r>
            <a:r>
              <a:rPr lang="en-US" altLang="ja-JP" dirty="0"/>
              <a:t>…</a:t>
            </a:r>
          </a:p>
          <a:p>
            <a:pPr lvl="1"/>
            <a:r>
              <a:rPr lang="en-US" altLang="ja-JP" dirty="0"/>
              <a:t>Application Programming Interface</a:t>
            </a:r>
          </a:p>
          <a:p>
            <a:pPr lvl="1"/>
            <a:r>
              <a:rPr lang="ja-JP" altLang="en-US" dirty="0"/>
              <a:t>プログラム同士がやり取りするための、処理の連携窓口</a:t>
            </a:r>
            <a:endParaRPr lang="en-US" altLang="ja-JP" dirty="0"/>
          </a:p>
          <a:p>
            <a:pPr lvl="1"/>
            <a:r>
              <a:rPr lang="ja-JP" altLang="en-US" dirty="0"/>
              <a:t>人間が直接アクセスすることは想定されていない。</a:t>
            </a:r>
            <a:br>
              <a:rPr lang="en-US" altLang="ja-JP" dirty="0"/>
            </a:br>
            <a:r>
              <a:rPr lang="ja-JP" altLang="en-US" dirty="0"/>
              <a:t>人間の操作によって発生する処理の中で、</a:t>
            </a:r>
            <a:br>
              <a:rPr lang="en-US" altLang="ja-JP" dirty="0"/>
            </a:br>
            <a:r>
              <a:rPr lang="ja-JP" altLang="en-US" dirty="0"/>
              <a:t>アプリやシステムが呼び出すためのもの。しかし</a:t>
            </a:r>
            <a:r>
              <a:rPr lang="en-US" altLang="ja-JP" dirty="0"/>
              <a:t>……</a:t>
            </a:r>
          </a:p>
          <a:p>
            <a:r>
              <a:rPr lang="ja-JP" altLang="en-US" dirty="0"/>
              <a:t>スマホアプリは、</a:t>
            </a:r>
            <a:r>
              <a:rPr lang="en-US" altLang="ja-JP" dirty="0"/>
              <a:t>API</a:t>
            </a:r>
            <a:r>
              <a:rPr lang="ja-JP" altLang="en-US" dirty="0"/>
              <a:t>を呼び出して動くものが大半。</a:t>
            </a:r>
            <a:endParaRPr lang="en-US" altLang="ja-JP" dirty="0"/>
          </a:p>
          <a:p>
            <a:pPr lvl="1"/>
            <a:r>
              <a:rPr lang="ja-JP" altLang="en-US" dirty="0"/>
              <a:t>ということは、スマホアプリを解析されると、</a:t>
            </a:r>
            <a:br>
              <a:rPr lang="en-US" altLang="ja-JP" dirty="0"/>
            </a:br>
            <a:r>
              <a:rPr lang="ja-JP" altLang="en-US" dirty="0"/>
              <a:t>どの</a:t>
            </a:r>
            <a:r>
              <a:rPr lang="en-US" altLang="ja-JP" dirty="0"/>
              <a:t>API</a:t>
            </a:r>
            <a:r>
              <a:rPr lang="ja-JP" altLang="en-US" dirty="0"/>
              <a:t>がどんな動作かバレてしまう。</a:t>
            </a:r>
            <a:endParaRPr lang="en-US" altLang="ja-JP" dirty="0"/>
          </a:p>
          <a:p>
            <a:r>
              <a:rPr lang="ja-JP" altLang="en-US" dirty="0"/>
              <a:t>最近の</a:t>
            </a:r>
            <a:r>
              <a:rPr lang="en-US" altLang="ja-JP" dirty="0"/>
              <a:t>Web</a:t>
            </a:r>
            <a:r>
              <a:rPr lang="ja-JP" altLang="en-US" dirty="0"/>
              <a:t>サイトは、ブラウザが</a:t>
            </a:r>
            <a:r>
              <a:rPr lang="en-US" altLang="ja-JP" dirty="0"/>
              <a:t>API</a:t>
            </a:r>
            <a:r>
              <a:rPr lang="ja-JP" altLang="en-US" dirty="0"/>
              <a:t>を呼ぶ仕組みになっている。</a:t>
            </a:r>
            <a:endParaRPr lang="en-US" altLang="ja-JP" dirty="0"/>
          </a:p>
          <a:p>
            <a:pPr lvl="1"/>
            <a:r>
              <a:rPr lang="ja-JP" altLang="en-US" dirty="0"/>
              <a:t>この仕組みにすることで、システム構築の柔軟性が上がり、複数のシステムの連携も容易になった。が、ブラウザの動きを解析したら</a:t>
            </a:r>
            <a:r>
              <a:rPr lang="en-US" altLang="ja-JP" dirty="0"/>
              <a:t>API</a:t>
            </a:r>
            <a:r>
              <a:rPr lang="ja-JP" altLang="en-US" dirty="0"/>
              <a:t>へのアクセス方法と用途が容易に分かる。</a:t>
            </a:r>
            <a:endParaRPr lang="en-US" altLang="ja-JP" dirty="0"/>
          </a:p>
          <a:p>
            <a:r>
              <a:rPr lang="ja-JP" altLang="en-US" b="1" dirty="0"/>
              <a:t>つまり、便利だけど、アクセス方法が実質公開されている！</a:t>
            </a:r>
            <a:endParaRPr lang="en-US" altLang="ja-JP" b="1" dirty="0"/>
          </a:p>
          <a:p>
            <a:endParaRPr lang="ja-JP" altLang="en-US" dirty="0"/>
          </a:p>
        </p:txBody>
      </p:sp>
    </p:spTree>
    <p:extLst>
      <p:ext uri="{BB962C8B-B14F-4D97-AF65-F5344CB8AC3E}">
        <p14:creationId xmlns:p14="http://schemas.microsoft.com/office/powerpoint/2010/main" val="19157416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4DA5AC-12E4-BD96-B5B3-4AE4A2DB618F}"/>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FBC92F28-38C2-2DBB-664F-BAC649CF50D8}"/>
              </a:ext>
            </a:extLst>
          </p:cNvPr>
          <p:cNvSpPr>
            <a:spLocks noGrp="1"/>
          </p:cNvSpPr>
          <p:nvPr>
            <p:ph type="title"/>
          </p:nvPr>
        </p:nvSpPr>
        <p:spPr/>
        <p:txBody>
          <a:bodyPr/>
          <a:lstStyle/>
          <a:p>
            <a:r>
              <a:rPr lang="ja-JP" altLang="en-US" dirty="0"/>
              <a:t>狙いは</a:t>
            </a:r>
            <a:r>
              <a:rPr lang="en-US" altLang="ja-JP" dirty="0"/>
              <a:t>API</a:t>
            </a:r>
            <a:endParaRPr lang="ja-JP" altLang="en-US" dirty="0"/>
          </a:p>
        </p:txBody>
      </p:sp>
      <p:sp>
        <p:nvSpPr>
          <p:cNvPr id="4" name="コンテンツ プレースホルダー 3">
            <a:extLst>
              <a:ext uri="{FF2B5EF4-FFF2-40B4-BE49-F238E27FC236}">
                <a16:creationId xmlns:a16="http://schemas.microsoft.com/office/drawing/2014/main" id="{857A8DE9-2102-D023-6834-0DA13A5D495B}"/>
              </a:ext>
            </a:extLst>
          </p:cNvPr>
          <p:cNvSpPr>
            <a:spLocks noGrp="1"/>
          </p:cNvSpPr>
          <p:nvPr>
            <p:ph idx="1"/>
          </p:nvPr>
        </p:nvSpPr>
        <p:spPr/>
        <p:txBody>
          <a:bodyPr/>
          <a:lstStyle/>
          <a:p>
            <a:pPr marL="0" indent="0">
              <a:buNone/>
            </a:pPr>
            <a:r>
              <a:rPr lang="ja-JP" altLang="en-US" dirty="0"/>
              <a:t>なぜ</a:t>
            </a:r>
            <a:r>
              <a:rPr lang="en-US" altLang="ja-JP" dirty="0"/>
              <a:t>API</a:t>
            </a:r>
            <a:r>
              <a:rPr lang="ja-JP" altLang="en-US" dirty="0"/>
              <a:t>を直接狙うかと言うと</a:t>
            </a:r>
            <a:r>
              <a:rPr lang="en-US" altLang="ja-JP" dirty="0"/>
              <a:t>……</a:t>
            </a:r>
          </a:p>
          <a:p>
            <a:r>
              <a:rPr lang="en-US" altLang="ja-JP" dirty="0"/>
              <a:t>1</a:t>
            </a:r>
            <a:r>
              <a:rPr lang="ja-JP" altLang="en-US" dirty="0"/>
              <a:t>件の小さなリクエストで、サーバに莫大な負荷がかかる。</a:t>
            </a:r>
            <a:br>
              <a:rPr lang="en-US" altLang="ja-JP" dirty="0"/>
            </a:br>
            <a:r>
              <a:rPr lang="ja-JP" altLang="en-US" dirty="0"/>
              <a:t>（サーバ自ら増幅攻撃してくれるようなもの）</a:t>
            </a:r>
            <a:br>
              <a:rPr lang="en-US" altLang="ja-JP" dirty="0"/>
            </a:br>
            <a:r>
              <a:rPr lang="ja-JP" altLang="en-US" b="1" dirty="0"/>
              <a:t>つまり、コスパ最高！</a:t>
            </a:r>
            <a:endParaRPr lang="en-US" altLang="ja-JP" b="1" dirty="0"/>
          </a:p>
          <a:p>
            <a:r>
              <a:rPr lang="ja-JP" altLang="en-US" dirty="0"/>
              <a:t>普通のリクエストなら、キャッシュする仕組みを入れたら同じリクエストが何個来てもあまり負荷は変わらない。（</a:t>
            </a:r>
            <a:r>
              <a:rPr lang="en-US" altLang="ja-JP" dirty="0"/>
              <a:t>CDN</a:t>
            </a:r>
            <a:r>
              <a:rPr lang="ja-JP" altLang="en-US" dirty="0"/>
              <a:t>とか</a:t>
            </a:r>
            <a:r>
              <a:rPr lang="en-US" altLang="ja-JP" dirty="0"/>
              <a:t>…</a:t>
            </a:r>
            <a:r>
              <a:rPr lang="ja-JP" altLang="en-US" dirty="0"/>
              <a:t>）</a:t>
            </a:r>
            <a:br>
              <a:rPr lang="en-US" altLang="ja-JP" dirty="0"/>
            </a:br>
            <a:r>
              <a:rPr lang="ja-JP" altLang="en-US" dirty="0"/>
              <a:t>が、</a:t>
            </a:r>
            <a:r>
              <a:rPr lang="en-US" altLang="ja-JP" dirty="0"/>
              <a:t>API</a:t>
            </a:r>
            <a:r>
              <a:rPr lang="ja-JP" altLang="en-US" dirty="0"/>
              <a:t>は処理しなきゃいけないのでキャッシュできない。</a:t>
            </a:r>
            <a:br>
              <a:rPr lang="en-US" altLang="ja-JP" dirty="0"/>
            </a:br>
            <a:r>
              <a:rPr lang="ja-JP" altLang="en-US" b="1" dirty="0"/>
              <a:t>つまり、必ずダメージあり！</a:t>
            </a:r>
            <a:endParaRPr lang="en-US" altLang="ja-JP" b="1" dirty="0"/>
          </a:p>
          <a:p>
            <a:endParaRPr lang="en-US" altLang="ja-JP" dirty="0"/>
          </a:p>
          <a:p>
            <a:r>
              <a:rPr lang="ja-JP" altLang="en-US" dirty="0"/>
              <a:t>言ってしまえば、「新規の攻撃方法」ではない。</a:t>
            </a:r>
            <a:br>
              <a:rPr lang="en-US" altLang="ja-JP" dirty="0"/>
            </a:br>
            <a:r>
              <a:rPr lang="ja-JP" altLang="en-US" dirty="0"/>
              <a:t>「この攻撃が可能な世の中になってしまった」の方である。</a:t>
            </a:r>
          </a:p>
        </p:txBody>
      </p:sp>
    </p:spTree>
    <p:extLst>
      <p:ext uri="{BB962C8B-B14F-4D97-AF65-F5344CB8AC3E}">
        <p14:creationId xmlns:p14="http://schemas.microsoft.com/office/powerpoint/2010/main" val="7580659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FDF032-6458-EE24-4699-D7315230B4A1}"/>
              </a:ext>
            </a:extLst>
          </p:cNvPr>
          <p:cNvSpPr>
            <a:spLocks noGrp="1"/>
          </p:cNvSpPr>
          <p:nvPr>
            <p:ph type="title"/>
          </p:nvPr>
        </p:nvSpPr>
        <p:spPr/>
        <p:txBody>
          <a:bodyPr/>
          <a:lstStyle/>
          <a:p>
            <a:r>
              <a:rPr kumimoji="1" lang="en-US" altLang="ja-JP" dirty="0"/>
              <a:t>Carpet Bombing</a:t>
            </a:r>
            <a:r>
              <a:rPr kumimoji="1" lang="ja-JP" altLang="en-US" dirty="0"/>
              <a:t>（じゅうたん爆撃）</a:t>
            </a:r>
          </a:p>
        </p:txBody>
      </p:sp>
      <p:sp>
        <p:nvSpPr>
          <p:cNvPr id="3" name="コンテンツ プレースホルダー 2">
            <a:extLst>
              <a:ext uri="{FF2B5EF4-FFF2-40B4-BE49-F238E27FC236}">
                <a16:creationId xmlns:a16="http://schemas.microsoft.com/office/drawing/2014/main" id="{CDF1CD61-7CF2-D558-BB09-F48B38631009}"/>
              </a:ext>
            </a:extLst>
          </p:cNvPr>
          <p:cNvSpPr>
            <a:spLocks noGrp="1"/>
          </p:cNvSpPr>
          <p:nvPr>
            <p:ph idx="1"/>
          </p:nvPr>
        </p:nvSpPr>
        <p:spPr/>
        <p:txBody>
          <a:bodyPr/>
          <a:lstStyle/>
          <a:p>
            <a:r>
              <a:rPr kumimoji="1" lang="en-US" altLang="ja-JP" dirty="0"/>
              <a:t>1</a:t>
            </a:r>
            <a:r>
              <a:rPr kumimoji="1" lang="ja-JP" altLang="en-US" dirty="0"/>
              <a:t>台のサーバを標的にするのではなく、共通のリソースを共有しているものを見つけて広範囲を攻撃し、共通のリソースを落とす攻撃。</a:t>
            </a:r>
            <a:endParaRPr kumimoji="1" lang="en-US" altLang="ja-JP" dirty="0"/>
          </a:p>
          <a:p>
            <a:r>
              <a:rPr lang="ja-JP" altLang="en-US" dirty="0"/>
              <a:t>飲食店で言えば、同じビルに入っている複数の飲食店で同時にやたらと水がたくさん必要なメニューを注文し、そのビルの貯水槽を空にして水道を止めてしまうような攻撃。</a:t>
            </a:r>
            <a:endParaRPr lang="en-US" altLang="ja-JP" dirty="0"/>
          </a:p>
          <a:p>
            <a:pPr lvl="1"/>
            <a:r>
              <a:rPr lang="ja-JP" altLang="en-US" dirty="0"/>
              <a:t>蛇口ひとつひとつから出ている水の量は正常でも、「全部の蛇口が同時に使われる」ような想定をしていない水道インフラが死んでしまう。</a:t>
            </a:r>
            <a:endParaRPr lang="en-US" altLang="ja-JP" dirty="0"/>
          </a:p>
          <a:p>
            <a:pPr lvl="1"/>
            <a:r>
              <a:rPr lang="ja-JP" altLang="en-US" dirty="0"/>
              <a:t>同様に、「ひとつひとつのサーバとしては許容範囲の負荷」でも、「全部のサーバに同時にそんな負荷が来たらファイアウォールが追い付かない」ような事態を狙う。</a:t>
            </a:r>
            <a:endParaRPr lang="en-US" altLang="ja-JP" dirty="0"/>
          </a:p>
          <a:p>
            <a:endParaRPr kumimoji="1" lang="en-US" altLang="ja-JP" dirty="0"/>
          </a:p>
          <a:p>
            <a:r>
              <a:rPr kumimoji="1" lang="en-US" altLang="ja-JP" dirty="0"/>
              <a:t>IP</a:t>
            </a:r>
            <a:r>
              <a:rPr kumimoji="1" lang="ja-JP" altLang="en-US" dirty="0"/>
              <a:t>アドレスなどをもとに、「どのサーバが同じ</a:t>
            </a:r>
            <a:r>
              <a:rPr kumimoji="1" lang="en-US" altLang="ja-JP" dirty="0"/>
              <a:t>NW</a:t>
            </a:r>
            <a:r>
              <a:rPr kumimoji="1" lang="ja-JP" altLang="en-US" dirty="0"/>
              <a:t>に居そう」というのを特定して、その範囲の多くのサーバに負荷をかけてくる。</a:t>
            </a:r>
          </a:p>
        </p:txBody>
      </p:sp>
    </p:spTree>
    <p:extLst>
      <p:ext uri="{BB962C8B-B14F-4D97-AF65-F5344CB8AC3E}">
        <p14:creationId xmlns:p14="http://schemas.microsoft.com/office/powerpoint/2010/main" val="11183235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6F01E3-3EF4-642E-9BE9-74DE99AA5FD2}"/>
              </a:ext>
            </a:extLst>
          </p:cNvPr>
          <p:cNvSpPr>
            <a:spLocks noGrp="1"/>
          </p:cNvSpPr>
          <p:nvPr>
            <p:ph type="title"/>
          </p:nvPr>
        </p:nvSpPr>
        <p:spPr/>
        <p:txBody>
          <a:bodyPr>
            <a:normAutofit/>
          </a:bodyPr>
          <a:lstStyle/>
          <a:p>
            <a:r>
              <a:rPr kumimoji="1" lang="en-US" altLang="ja-JP" dirty="0"/>
              <a:t>Alert Fatigue</a:t>
            </a:r>
            <a:r>
              <a:rPr lang="ja-JP" altLang="en-US" dirty="0"/>
              <a:t> </a:t>
            </a:r>
            <a:r>
              <a:rPr lang="en-US" altLang="ja-JP" dirty="0"/>
              <a:t>Attacks</a:t>
            </a:r>
            <a:r>
              <a:rPr kumimoji="1" lang="ja-JP" altLang="en-US" dirty="0"/>
              <a:t>（日本語訳無し）</a:t>
            </a:r>
          </a:p>
        </p:txBody>
      </p:sp>
      <p:sp>
        <p:nvSpPr>
          <p:cNvPr id="3" name="コンテンツ プレースホルダー 2">
            <a:extLst>
              <a:ext uri="{FF2B5EF4-FFF2-40B4-BE49-F238E27FC236}">
                <a16:creationId xmlns:a16="http://schemas.microsoft.com/office/drawing/2014/main" id="{376A11B3-C890-F904-60B0-77A187B24C37}"/>
              </a:ext>
            </a:extLst>
          </p:cNvPr>
          <p:cNvSpPr>
            <a:spLocks noGrp="1"/>
          </p:cNvSpPr>
          <p:nvPr>
            <p:ph idx="1"/>
          </p:nvPr>
        </p:nvSpPr>
        <p:spPr/>
        <p:txBody>
          <a:bodyPr/>
          <a:lstStyle/>
          <a:p>
            <a:r>
              <a:rPr kumimoji="1" lang="ja-JP" altLang="en-US" dirty="0"/>
              <a:t>日常的に</a:t>
            </a:r>
            <a:r>
              <a:rPr kumimoji="1" lang="en-US" altLang="ja-JP" dirty="0"/>
              <a:t>DDoS</a:t>
            </a:r>
            <a:r>
              <a:rPr kumimoji="1" lang="ja-JP" altLang="en-US" dirty="0"/>
              <a:t>などのサイバー攻撃を加え続けることで、</a:t>
            </a:r>
            <a:br>
              <a:rPr kumimoji="1" lang="en-US" altLang="ja-JP" dirty="0"/>
            </a:br>
            <a:r>
              <a:rPr kumimoji="1" lang="ja-JP" altLang="en-US" dirty="0"/>
              <a:t>警報を鳴らし続けて</a:t>
            </a:r>
            <a:r>
              <a:rPr kumimoji="1" lang="en-US" altLang="ja-JP" dirty="0"/>
              <a:t>SoC</a:t>
            </a:r>
            <a:r>
              <a:rPr lang="ja-JP" altLang="en-US" dirty="0"/>
              <a:t>そのものを疲弊させる攻撃。</a:t>
            </a:r>
            <a:endParaRPr lang="en-US" altLang="ja-JP" dirty="0"/>
          </a:p>
          <a:p>
            <a:pPr lvl="1">
              <a:tabLst>
                <a:tab pos="3498850" algn="l"/>
              </a:tabLst>
            </a:pPr>
            <a:r>
              <a:rPr kumimoji="1" lang="ja-JP" altLang="en-US" dirty="0"/>
              <a:t>従来の</a:t>
            </a:r>
            <a:r>
              <a:rPr kumimoji="1" lang="en-US" altLang="ja-JP" dirty="0"/>
              <a:t>DD</a:t>
            </a:r>
            <a:r>
              <a:rPr lang="en-US" altLang="ja-JP" dirty="0"/>
              <a:t>oS	</a:t>
            </a:r>
            <a:r>
              <a:rPr lang="ja-JP" altLang="en-US" dirty="0"/>
              <a:t>→特定のシステムが標的</a:t>
            </a:r>
            <a:endParaRPr lang="en-US" altLang="ja-JP" dirty="0"/>
          </a:p>
          <a:p>
            <a:pPr lvl="1">
              <a:tabLst>
                <a:tab pos="3498850" algn="l"/>
              </a:tabLst>
            </a:pPr>
            <a:r>
              <a:rPr kumimoji="1" lang="en-US" altLang="ja-JP" dirty="0"/>
              <a:t>Carpet Bombing	</a:t>
            </a:r>
            <a:r>
              <a:rPr kumimoji="1" lang="ja-JP" altLang="en-US" dirty="0"/>
              <a:t>→インフラまとめて対象に</a:t>
            </a:r>
            <a:endParaRPr kumimoji="1" lang="en-US" altLang="ja-JP" dirty="0"/>
          </a:p>
          <a:p>
            <a:pPr lvl="1">
              <a:tabLst>
                <a:tab pos="3498850" algn="l"/>
              </a:tabLst>
            </a:pPr>
            <a:r>
              <a:rPr lang="en-US" altLang="ja-JP" dirty="0"/>
              <a:t>Alert Fatigue	</a:t>
            </a:r>
            <a:r>
              <a:rPr lang="ja-JP" altLang="en-US" dirty="0"/>
              <a:t>→ついに人間が対象に！</a:t>
            </a:r>
            <a:endParaRPr lang="en-US" altLang="ja-JP" dirty="0"/>
          </a:p>
          <a:p>
            <a:endParaRPr kumimoji="1" lang="en-US" altLang="ja-JP" dirty="0"/>
          </a:p>
          <a:p>
            <a:r>
              <a:rPr lang="en-US" altLang="ja-JP" dirty="0"/>
              <a:t>IR</a:t>
            </a:r>
            <a:r>
              <a:rPr lang="ja-JP" altLang="en-US" dirty="0"/>
              <a:t>の効率化・自動化を進めないと、</a:t>
            </a:r>
            <a:br>
              <a:rPr lang="en-US" altLang="ja-JP" dirty="0"/>
            </a:br>
            <a:r>
              <a:rPr lang="ja-JP" altLang="en-US" dirty="0"/>
              <a:t>「対応方法が分かる人は全員、</a:t>
            </a:r>
            <a:r>
              <a:rPr lang="en-US" altLang="ja-JP" dirty="0"/>
              <a:t>20</a:t>
            </a:r>
            <a:r>
              <a:rPr lang="ja-JP" altLang="en-US" dirty="0"/>
              <a:t>連勤でもう倒れてます」</a:t>
            </a:r>
            <a:br>
              <a:rPr lang="en-US" altLang="ja-JP" dirty="0"/>
            </a:br>
            <a:r>
              <a:rPr lang="ja-JP" altLang="en-US" dirty="0"/>
              <a:t>のような状態になりかねない！</a:t>
            </a:r>
            <a:endParaRPr kumimoji="1" lang="ja-JP" altLang="en-US" dirty="0"/>
          </a:p>
        </p:txBody>
      </p:sp>
    </p:spTree>
    <p:extLst>
      <p:ext uri="{BB962C8B-B14F-4D97-AF65-F5344CB8AC3E}">
        <p14:creationId xmlns:p14="http://schemas.microsoft.com/office/powerpoint/2010/main" val="39566616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0F18AD-745A-F7D2-DDA8-0F3F5577721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19C8CE9-A0C0-D23C-6E12-04E7596A0DAA}"/>
              </a:ext>
            </a:extLst>
          </p:cNvPr>
          <p:cNvSpPr>
            <a:spLocks noGrp="1"/>
          </p:cNvSpPr>
          <p:nvPr>
            <p:ph type="title"/>
          </p:nvPr>
        </p:nvSpPr>
        <p:spPr/>
        <p:txBody>
          <a:bodyPr>
            <a:normAutofit/>
          </a:bodyPr>
          <a:lstStyle/>
          <a:p>
            <a:r>
              <a:rPr kumimoji="1" lang="ja-JP" altLang="en-US" dirty="0"/>
              <a:t>その他の最近の傾向</a:t>
            </a:r>
          </a:p>
        </p:txBody>
      </p:sp>
      <p:sp>
        <p:nvSpPr>
          <p:cNvPr id="3" name="コンテンツ プレースホルダー 2">
            <a:extLst>
              <a:ext uri="{FF2B5EF4-FFF2-40B4-BE49-F238E27FC236}">
                <a16:creationId xmlns:a16="http://schemas.microsoft.com/office/drawing/2014/main" id="{E5A80D7F-DBAE-510C-E65B-55E0EB970309}"/>
              </a:ext>
            </a:extLst>
          </p:cNvPr>
          <p:cNvSpPr>
            <a:spLocks noGrp="1"/>
          </p:cNvSpPr>
          <p:nvPr>
            <p:ph idx="1"/>
          </p:nvPr>
        </p:nvSpPr>
        <p:spPr/>
        <p:txBody>
          <a:bodyPr/>
          <a:lstStyle/>
          <a:p>
            <a:r>
              <a:rPr kumimoji="1" lang="ja-JP" altLang="en-US" dirty="0"/>
              <a:t>攻撃に、間違いなく</a:t>
            </a:r>
            <a:r>
              <a:rPr kumimoji="1" lang="en-US" altLang="ja-JP" dirty="0"/>
              <a:t>AI</a:t>
            </a:r>
            <a:r>
              <a:rPr kumimoji="1" lang="ja-JP" altLang="en-US" dirty="0"/>
              <a:t>が活用されている。</a:t>
            </a:r>
            <a:endParaRPr kumimoji="1" lang="en-US" altLang="ja-JP" dirty="0"/>
          </a:p>
          <a:p>
            <a:pPr lvl="1"/>
            <a:r>
              <a:rPr lang="ja-JP" altLang="en-US" dirty="0"/>
              <a:t>攻撃とみなす閾値を定めても、的確にそれを回避してくる。</a:t>
            </a:r>
            <a:endParaRPr lang="en-US" altLang="ja-JP" dirty="0"/>
          </a:p>
          <a:p>
            <a:pPr lvl="1"/>
            <a:r>
              <a:rPr lang="en-US" altLang="ja-JP" dirty="0"/>
              <a:t>CAPTCHA</a:t>
            </a:r>
            <a:r>
              <a:rPr lang="ja-JP" altLang="en-US" dirty="0"/>
              <a:t>などで人間以外を排除しようとしても、その部分を</a:t>
            </a:r>
            <a:r>
              <a:rPr lang="en-US" altLang="ja-JP" dirty="0"/>
              <a:t>AI</a:t>
            </a:r>
            <a:r>
              <a:rPr lang="ja-JP" altLang="en-US" dirty="0"/>
              <a:t>が乗り越えてくる。</a:t>
            </a:r>
            <a:endParaRPr lang="en-US" altLang="ja-JP" dirty="0"/>
          </a:p>
          <a:p>
            <a:endParaRPr kumimoji="1" lang="en-US" altLang="ja-JP" dirty="0"/>
          </a:p>
          <a:p>
            <a:r>
              <a:rPr kumimoji="1" lang="en-US" altLang="ja-JP" dirty="0"/>
              <a:t>Ransom DDoS</a:t>
            </a:r>
            <a:r>
              <a:rPr kumimoji="1" lang="ja-JP" altLang="en-US" dirty="0"/>
              <a:t>（</a:t>
            </a:r>
            <a:r>
              <a:rPr kumimoji="1" lang="en-US" altLang="ja-JP" dirty="0" err="1"/>
              <a:t>RDDoS</a:t>
            </a:r>
            <a:r>
              <a:rPr kumimoji="1" lang="ja-JP" altLang="en-US" dirty="0"/>
              <a:t>）が目立ってきている。</a:t>
            </a:r>
            <a:endParaRPr kumimoji="1" lang="en-US" altLang="ja-JP" dirty="0"/>
          </a:p>
          <a:p>
            <a:pPr lvl="1"/>
            <a:r>
              <a:rPr lang="ja-JP" altLang="en-US" dirty="0"/>
              <a:t>「お金払わないと</a:t>
            </a:r>
            <a:r>
              <a:rPr lang="en-US" altLang="ja-JP" dirty="0"/>
              <a:t>DDoS</a:t>
            </a:r>
            <a:r>
              <a:rPr lang="ja-JP" altLang="en-US" dirty="0"/>
              <a:t>するぞ」という脅し。</a:t>
            </a:r>
            <a:endParaRPr kumimoji="1" lang="ja-JP" altLang="en-US" dirty="0"/>
          </a:p>
        </p:txBody>
      </p:sp>
    </p:spTree>
    <p:extLst>
      <p:ext uri="{BB962C8B-B14F-4D97-AF65-F5344CB8AC3E}">
        <p14:creationId xmlns:p14="http://schemas.microsoft.com/office/powerpoint/2010/main" val="3252848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3C025B09-5936-00BE-673B-2205D0299F67}"/>
              </a:ext>
            </a:extLst>
          </p:cNvPr>
          <p:cNvSpPr>
            <a:spLocks noGrp="1"/>
          </p:cNvSpPr>
          <p:nvPr>
            <p:ph type="title"/>
          </p:nvPr>
        </p:nvSpPr>
        <p:spPr/>
        <p:txBody>
          <a:bodyPr/>
          <a:lstStyle/>
          <a:p>
            <a:r>
              <a:rPr lang="en-US" altLang="ja-JP" dirty="0"/>
              <a:t>DDoS</a:t>
            </a:r>
            <a:r>
              <a:rPr lang="ja-JP" altLang="en-US" dirty="0"/>
              <a:t>とは何か</a:t>
            </a:r>
          </a:p>
        </p:txBody>
      </p:sp>
      <p:sp>
        <p:nvSpPr>
          <p:cNvPr id="5" name="テキスト プレースホルダー 4">
            <a:extLst>
              <a:ext uri="{FF2B5EF4-FFF2-40B4-BE49-F238E27FC236}">
                <a16:creationId xmlns:a16="http://schemas.microsoft.com/office/drawing/2014/main" id="{02C6D835-9944-2BA8-B285-D5D6AF0217AD}"/>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7437670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88749-C26B-D9F6-2BE0-CE4D62E4D170}"/>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5629DCAA-95FF-7399-3C77-3E690592F2CE}"/>
              </a:ext>
            </a:extLst>
          </p:cNvPr>
          <p:cNvSpPr>
            <a:spLocks noGrp="1"/>
          </p:cNvSpPr>
          <p:nvPr>
            <p:ph type="title"/>
          </p:nvPr>
        </p:nvSpPr>
        <p:spPr/>
        <p:txBody>
          <a:bodyPr/>
          <a:lstStyle/>
          <a:p>
            <a:r>
              <a:rPr lang="en-US" altLang="ja-JP" dirty="0"/>
              <a:t>DDoS</a:t>
            </a:r>
            <a:r>
              <a:rPr lang="ja-JP" altLang="en-US" dirty="0"/>
              <a:t>攻撃への対応</a:t>
            </a:r>
          </a:p>
        </p:txBody>
      </p:sp>
      <p:sp>
        <p:nvSpPr>
          <p:cNvPr id="5" name="テキスト プレースホルダー 4">
            <a:extLst>
              <a:ext uri="{FF2B5EF4-FFF2-40B4-BE49-F238E27FC236}">
                <a16:creationId xmlns:a16="http://schemas.microsoft.com/office/drawing/2014/main" id="{5B16928C-43F3-1350-1FE7-584E8DFD9038}"/>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33481605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DFA3BC96-A027-6C5B-1348-7A06AAD46460}"/>
              </a:ext>
            </a:extLst>
          </p:cNvPr>
          <p:cNvSpPr>
            <a:spLocks noGrp="1"/>
          </p:cNvSpPr>
          <p:nvPr>
            <p:ph type="title"/>
          </p:nvPr>
        </p:nvSpPr>
        <p:spPr/>
        <p:txBody>
          <a:bodyPr/>
          <a:lstStyle/>
          <a:p>
            <a:r>
              <a:rPr lang="ja-JP" altLang="en-US" dirty="0"/>
              <a:t>「</a:t>
            </a:r>
            <a:r>
              <a:rPr lang="en-US" altLang="ja-JP" dirty="0"/>
              <a:t>DDoS</a:t>
            </a:r>
            <a:r>
              <a:rPr lang="ja-JP" altLang="en-US" dirty="0"/>
              <a:t>」という</a:t>
            </a:r>
            <a:r>
              <a:rPr lang="en-US" altLang="ja-JP" dirty="0"/>
              <a:t>1</a:t>
            </a:r>
            <a:r>
              <a:rPr lang="ja-JP" altLang="en-US" dirty="0"/>
              <a:t>つの手法ではない</a:t>
            </a:r>
          </a:p>
        </p:txBody>
      </p:sp>
      <p:sp>
        <p:nvSpPr>
          <p:cNvPr id="5" name="コンテンツ プレースホルダー 4">
            <a:extLst>
              <a:ext uri="{FF2B5EF4-FFF2-40B4-BE49-F238E27FC236}">
                <a16:creationId xmlns:a16="http://schemas.microsoft.com/office/drawing/2014/main" id="{D7134921-DEA2-603E-14F1-DAED8FB58034}"/>
              </a:ext>
            </a:extLst>
          </p:cNvPr>
          <p:cNvSpPr>
            <a:spLocks noGrp="1"/>
          </p:cNvSpPr>
          <p:nvPr>
            <p:ph idx="1"/>
          </p:nvPr>
        </p:nvSpPr>
        <p:spPr/>
        <p:txBody>
          <a:bodyPr/>
          <a:lstStyle/>
          <a:p>
            <a:r>
              <a:rPr lang="ja-JP" altLang="en-US" dirty="0"/>
              <a:t>攻撃の原理を理解し、それに応じた対応をとる必要がある。</a:t>
            </a:r>
            <a:br>
              <a:rPr lang="en-US" altLang="ja-JP" dirty="0"/>
            </a:br>
            <a:r>
              <a:rPr lang="ja-JP" altLang="en-US" dirty="0"/>
              <a:t>少なくとも「ファイアウォール入れたから大丈夫」ではない。</a:t>
            </a:r>
            <a:endParaRPr lang="en-US" altLang="ja-JP" dirty="0"/>
          </a:p>
          <a:p>
            <a:pPr lvl="1"/>
            <a:r>
              <a:rPr lang="en-US" altLang="ja-JP" dirty="0"/>
              <a:t>DDoS</a:t>
            </a:r>
            <a:r>
              <a:rPr lang="ja-JP" altLang="en-US" dirty="0"/>
              <a:t>は「アプリの層での対策しかできない面」「ネットワークでどうにかすべき面」「人的な体制を整える必要がある面」など非常に多面的な対応が必要。</a:t>
            </a:r>
            <a:endParaRPr lang="en-US" altLang="ja-JP" dirty="0"/>
          </a:p>
          <a:p>
            <a:endParaRPr lang="en-US" altLang="ja-JP" dirty="0"/>
          </a:p>
          <a:p>
            <a:r>
              <a:rPr lang="ja-JP" altLang="en-US" dirty="0"/>
              <a:t>加えて、</a:t>
            </a:r>
            <a:r>
              <a:rPr lang="en-US" altLang="ja-JP" dirty="0"/>
              <a:t>DDoS</a:t>
            </a:r>
            <a:r>
              <a:rPr lang="ja-JP" altLang="en-US" dirty="0"/>
              <a:t>に加担しないよう、増幅攻撃に利用できるものやボットネットに乗っ取られるものを作らないのも大事。</a:t>
            </a:r>
            <a:endParaRPr lang="en-US" altLang="ja-JP" dirty="0"/>
          </a:p>
          <a:p>
            <a:pPr lvl="1"/>
            <a:r>
              <a:rPr lang="ja-JP" altLang="en-US" dirty="0"/>
              <a:t>サーバの設定はベストプラクティスに従う。</a:t>
            </a:r>
            <a:endParaRPr lang="en-US" altLang="ja-JP" dirty="0"/>
          </a:p>
          <a:p>
            <a:pPr lvl="1"/>
            <a:r>
              <a:rPr lang="ja-JP" altLang="en-US" dirty="0"/>
              <a:t>パソコンだけでなく、ルータなどのネットワーク機器にもパッチをあてる。</a:t>
            </a:r>
            <a:endParaRPr lang="en-US" altLang="ja-JP" dirty="0"/>
          </a:p>
          <a:p>
            <a:pPr lvl="1"/>
            <a:r>
              <a:rPr lang="ja-JP" altLang="en-US" dirty="0"/>
              <a:t>使わない</a:t>
            </a:r>
            <a:r>
              <a:rPr lang="en-US" altLang="ja-JP" dirty="0"/>
              <a:t>IoT</a:t>
            </a:r>
            <a:r>
              <a:rPr lang="ja-JP" altLang="en-US" dirty="0"/>
              <a:t>デバイスは取り外す。</a:t>
            </a:r>
          </a:p>
        </p:txBody>
      </p:sp>
    </p:spTree>
    <p:extLst>
      <p:ext uri="{BB962C8B-B14F-4D97-AF65-F5344CB8AC3E}">
        <p14:creationId xmlns:p14="http://schemas.microsoft.com/office/powerpoint/2010/main" val="15251237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90B88C-04D2-78D8-CF12-4E1EB75BCF73}"/>
              </a:ext>
            </a:extLst>
          </p:cNvPr>
          <p:cNvSpPr>
            <a:spLocks noGrp="1"/>
          </p:cNvSpPr>
          <p:nvPr>
            <p:ph type="title"/>
          </p:nvPr>
        </p:nvSpPr>
        <p:spPr/>
        <p:txBody>
          <a:bodyPr/>
          <a:lstStyle/>
          <a:p>
            <a:r>
              <a:rPr kumimoji="1" lang="en-US" altLang="ja-JP" dirty="0"/>
              <a:t>DDoS</a:t>
            </a:r>
            <a:r>
              <a:rPr kumimoji="1" lang="ja-JP" altLang="en-US" dirty="0"/>
              <a:t>攻撃への対応</a:t>
            </a:r>
          </a:p>
        </p:txBody>
      </p:sp>
      <p:sp>
        <p:nvSpPr>
          <p:cNvPr id="3" name="コンテンツ プレースホルダー 2">
            <a:extLst>
              <a:ext uri="{FF2B5EF4-FFF2-40B4-BE49-F238E27FC236}">
                <a16:creationId xmlns:a16="http://schemas.microsoft.com/office/drawing/2014/main" id="{12A80591-B2A7-A77D-DF36-BEC878C84572}"/>
              </a:ext>
            </a:extLst>
          </p:cNvPr>
          <p:cNvSpPr>
            <a:spLocks noGrp="1"/>
          </p:cNvSpPr>
          <p:nvPr>
            <p:ph idx="1"/>
          </p:nvPr>
        </p:nvSpPr>
        <p:spPr/>
        <p:txBody>
          <a:bodyPr/>
          <a:lstStyle/>
          <a:p>
            <a:r>
              <a:rPr kumimoji="1" lang="ja-JP" altLang="en-US" dirty="0"/>
              <a:t>絶対にセキュリティパッチをあてる。これは</a:t>
            </a:r>
            <a:r>
              <a:rPr kumimoji="1" lang="en-US" altLang="ja-JP" dirty="0"/>
              <a:t>must</a:t>
            </a:r>
            <a:r>
              <a:rPr kumimoji="1" lang="ja-JP" altLang="en-US" dirty="0"/>
              <a:t>。</a:t>
            </a:r>
            <a:endParaRPr kumimoji="1" lang="en-US" altLang="ja-JP" dirty="0"/>
          </a:p>
          <a:p>
            <a:pPr lvl="1"/>
            <a:r>
              <a:rPr lang="en-US" altLang="ja-JP" dirty="0"/>
              <a:t>DDoS</a:t>
            </a:r>
            <a:r>
              <a:rPr lang="ja-JP" altLang="en-US" dirty="0"/>
              <a:t>攻撃の多くは、パッチをあてることで軽減できる。</a:t>
            </a:r>
            <a:endParaRPr lang="en-US" altLang="ja-JP" dirty="0"/>
          </a:p>
          <a:p>
            <a:pPr lvl="1"/>
            <a:r>
              <a:rPr lang="ja-JP" altLang="en-US" dirty="0"/>
              <a:t>これを怠ると、気づいたらボットネットの仲間入りをしていることも</a:t>
            </a:r>
            <a:r>
              <a:rPr lang="en-US" altLang="ja-JP" dirty="0"/>
              <a:t>……</a:t>
            </a:r>
            <a:r>
              <a:rPr lang="ja-JP" altLang="en-US" dirty="0"/>
              <a:t>。</a:t>
            </a:r>
            <a:endParaRPr lang="en-US" altLang="ja-JP" dirty="0"/>
          </a:p>
          <a:p>
            <a:r>
              <a:rPr lang="ja-JP" altLang="en-US" dirty="0"/>
              <a:t>検知の仕組みを用意する。</a:t>
            </a:r>
            <a:endParaRPr lang="en-US" altLang="ja-JP" dirty="0"/>
          </a:p>
          <a:p>
            <a:pPr lvl="1"/>
            <a:r>
              <a:rPr lang="ja-JP" altLang="en-US" dirty="0"/>
              <a:t>負荷が上がっているという事実に気付けるように。</a:t>
            </a:r>
            <a:endParaRPr lang="en-US" altLang="ja-JP" dirty="0"/>
          </a:p>
          <a:p>
            <a:pPr lvl="1"/>
            <a:r>
              <a:rPr kumimoji="1" lang="ja-JP" altLang="en-US" dirty="0"/>
              <a:t>どの資源を枯渇させてくるか分からないので、枯渇するとシステムの挙動に支障が出るものはどれかを特定し、それらの枯渇をトリガーにして警報が鳴るようにする。</a:t>
            </a:r>
            <a:endParaRPr kumimoji="1" lang="en-US" altLang="ja-JP" dirty="0"/>
          </a:p>
          <a:p>
            <a:pPr lvl="1"/>
            <a:r>
              <a:rPr lang="ja-JP" altLang="en-US" dirty="0"/>
              <a:t>システムが動く構造を理解し、どこで警報を出すのかデザインしておくことが大事。</a:t>
            </a:r>
            <a:endParaRPr lang="en-US" altLang="ja-JP" dirty="0"/>
          </a:p>
          <a:p>
            <a:pPr lvl="2"/>
            <a:r>
              <a:rPr kumimoji="1" lang="ja-JP" altLang="en-US" dirty="0"/>
              <a:t>スレッド数はアプリで管理して枯渇時に警報を出そう、とか。</a:t>
            </a:r>
            <a:endParaRPr kumimoji="1" lang="en-US" altLang="ja-JP" dirty="0"/>
          </a:p>
          <a:p>
            <a:pPr lvl="2"/>
            <a:r>
              <a:rPr lang="en-US" altLang="ja-JP" dirty="0"/>
              <a:t>CPU</a:t>
            </a:r>
            <a:r>
              <a:rPr lang="ja-JP" altLang="en-US" dirty="0"/>
              <a:t>負荷率はどれぐらいが継続したらおかしいか、とか。</a:t>
            </a:r>
            <a:endParaRPr kumimoji="1" lang="en-US" altLang="ja-JP" dirty="0"/>
          </a:p>
          <a:p>
            <a:pPr lvl="2"/>
            <a:r>
              <a:rPr lang="en-US" altLang="ja-JP" dirty="0"/>
              <a:t>OS</a:t>
            </a:r>
            <a:r>
              <a:rPr lang="ja-JP" altLang="en-US" dirty="0"/>
              <a:t>やミドルウェアでセッションの枯渇を検知するのか、システム側で新規セッションの生成ができないことを検知するのか、など。</a:t>
            </a:r>
            <a:endParaRPr kumimoji="1" lang="ja-JP" altLang="en-US" dirty="0"/>
          </a:p>
        </p:txBody>
      </p:sp>
    </p:spTree>
    <p:extLst>
      <p:ext uri="{BB962C8B-B14F-4D97-AF65-F5344CB8AC3E}">
        <p14:creationId xmlns:p14="http://schemas.microsoft.com/office/powerpoint/2010/main" val="8033960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2F505-4FFF-5EE2-DD25-8BC7E8250B4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CA66D5D-04CA-9E9F-28BE-4646A4A9744C}"/>
              </a:ext>
            </a:extLst>
          </p:cNvPr>
          <p:cNvSpPr>
            <a:spLocks noGrp="1"/>
          </p:cNvSpPr>
          <p:nvPr>
            <p:ph type="title"/>
          </p:nvPr>
        </p:nvSpPr>
        <p:spPr/>
        <p:txBody>
          <a:bodyPr/>
          <a:lstStyle/>
          <a:p>
            <a:r>
              <a:rPr kumimoji="1" lang="en-US" altLang="ja-JP" dirty="0"/>
              <a:t>DDoS</a:t>
            </a:r>
            <a:r>
              <a:rPr kumimoji="1" lang="ja-JP" altLang="en-US" dirty="0"/>
              <a:t>攻撃への対応</a:t>
            </a:r>
          </a:p>
        </p:txBody>
      </p:sp>
      <p:sp>
        <p:nvSpPr>
          <p:cNvPr id="3" name="コンテンツ プレースホルダー 2">
            <a:extLst>
              <a:ext uri="{FF2B5EF4-FFF2-40B4-BE49-F238E27FC236}">
                <a16:creationId xmlns:a16="http://schemas.microsoft.com/office/drawing/2014/main" id="{A3628B6B-131F-6CB3-1A92-745A4ADF0180}"/>
              </a:ext>
            </a:extLst>
          </p:cNvPr>
          <p:cNvSpPr>
            <a:spLocks noGrp="1"/>
          </p:cNvSpPr>
          <p:nvPr>
            <p:ph idx="1"/>
          </p:nvPr>
        </p:nvSpPr>
        <p:spPr/>
        <p:txBody>
          <a:bodyPr/>
          <a:lstStyle/>
          <a:p>
            <a:r>
              <a:rPr kumimoji="1" lang="ja-JP" altLang="en-US" dirty="0"/>
              <a:t>何を検知したらどうするのか、ドキュメント化しておく。</a:t>
            </a:r>
            <a:endParaRPr kumimoji="1" lang="en-US" altLang="ja-JP" dirty="0"/>
          </a:p>
          <a:p>
            <a:pPr lvl="1"/>
            <a:r>
              <a:rPr lang="en-US" altLang="ja-JP" dirty="0"/>
              <a:t>TCP</a:t>
            </a:r>
            <a:r>
              <a:rPr lang="ja-JP" altLang="en-US" dirty="0"/>
              <a:t>アノマリーが来たら、専用機器にバイパスするとか。</a:t>
            </a:r>
            <a:endParaRPr lang="en-US" altLang="ja-JP" dirty="0"/>
          </a:p>
          <a:p>
            <a:pPr lvl="1"/>
            <a:r>
              <a:rPr kumimoji="1" lang="ja-JP" altLang="en-US" dirty="0"/>
              <a:t>どのログでボットネットの構成要素を見つけて、どこでどうやって遮断する、とか。</a:t>
            </a:r>
            <a:endParaRPr kumimoji="1" lang="en-US" altLang="ja-JP" dirty="0"/>
          </a:p>
          <a:p>
            <a:r>
              <a:rPr lang="ja-JP" altLang="en-US" dirty="0"/>
              <a:t>緩和策の導入も有効。</a:t>
            </a:r>
            <a:br>
              <a:rPr lang="en-US" altLang="ja-JP" dirty="0"/>
            </a:br>
            <a:r>
              <a:rPr lang="ja-JP" altLang="en-US" dirty="0"/>
              <a:t>ただし、どの攻撃に効く緩和策なのかはちゃんと理解すること。</a:t>
            </a:r>
            <a:endParaRPr lang="en-US" altLang="ja-JP" dirty="0"/>
          </a:p>
          <a:p>
            <a:pPr lvl="1"/>
            <a:r>
              <a:rPr kumimoji="1" lang="ja-JP" altLang="en-US" dirty="0"/>
              <a:t>たとえば、ファイアウォールに「</a:t>
            </a:r>
            <a:r>
              <a:rPr kumimoji="1" lang="en-US" altLang="ja-JP" dirty="0"/>
              <a:t>DDoS</a:t>
            </a:r>
            <a:r>
              <a:rPr kumimoji="1" lang="ja-JP" altLang="en-US" dirty="0"/>
              <a:t>緩和機能」と書いてあっても、</a:t>
            </a:r>
            <a:br>
              <a:rPr kumimoji="1" lang="en-US" altLang="ja-JP" dirty="0"/>
            </a:br>
            <a:r>
              <a:rPr kumimoji="1" lang="en-US" altLang="ja-JP" dirty="0"/>
              <a:t>ICMP Flood</a:t>
            </a:r>
            <a:r>
              <a:rPr kumimoji="1" lang="ja-JP" altLang="en-US" dirty="0"/>
              <a:t>とか増幅攻撃までしか防げないかもしれない。</a:t>
            </a:r>
            <a:endParaRPr kumimoji="1" lang="en-US" altLang="ja-JP" dirty="0"/>
          </a:p>
          <a:p>
            <a:pPr lvl="1"/>
            <a:r>
              <a:rPr kumimoji="1" lang="ja-JP" altLang="en-US" dirty="0"/>
              <a:t>たとえば、</a:t>
            </a:r>
            <a:r>
              <a:rPr kumimoji="1" lang="en-US" altLang="ja-JP" dirty="0"/>
              <a:t>CDN</a:t>
            </a:r>
            <a:r>
              <a:rPr kumimoji="1" lang="ja-JP" altLang="en-US" dirty="0"/>
              <a:t>の導入は単純なアクセスの増加には効果があるが、</a:t>
            </a:r>
            <a:br>
              <a:rPr kumimoji="1" lang="en-US" altLang="ja-JP" dirty="0"/>
            </a:br>
            <a:r>
              <a:rPr lang="en-US" altLang="ja-JP" dirty="0"/>
              <a:t>API</a:t>
            </a:r>
            <a:r>
              <a:rPr lang="ja-JP" altLang="en-US" dirty="0"/>
              <a:t>での処理負荷を狙われると効果がない。</a:t>
            </a:r>
            <a:endParaRPr lang="en-US" altLang="ja-JP" dirty="0"/>
          </a:p>
          <a:p>
            <a:pPr lvl="1"/>
            <a:endParaRPr kumimoji="1" lang="ja-JP" altLang="en-US" dirty="0"/>
          </a:p>
        </p:txBody>
      </p:sp>
    </p:spTree>
    <p:extLst>
      <p:ext uri="{BB962C8B-B14F-4D97-AF65-F5344CB8AC3E}">
        <p14:creationId xmlns:p14="http://schemas.microsoft.com/office/powerpoint/2010/main" val="5955811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9C940-C319-58AB-DA1A-8E7889701ED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69C5398-5CDA-0CDA-BDEE-63E383371D88}"/>
              </a:ext>
            </a:extLst>
          </p:cNvPr>
          <p:cNvSpPr>
            <a:spLocks noGrp="1"/>
          </p:cNvSpPr>
          <p:nvPr>
            <p:ph type="title"/>
          </p:nvPr>
        </p:nvSpPr>
        <p:spPr/>
        <p:txBody>
          <a:bodyPr/>
          <a:lstStyle/>
          <a:p>
            <a:r>
              <a:rPr kumimoji="1" lang="en-US" altLang="ja-JP" dirty="0"/>
              <a:t>DDoS</a:t>
            </a:r>
            <a:r>
              <a:rPr kumimoji="1" lang="ja-JP" altLang="en-US" dirty="0"/>
              <a:t>攻撃への対応</a:t>
            </a:r>
          </a:p>
        </p:txBody>
      </p:sp>
      <p:sp>
        <p:nvSpPr>
          <p:cNvPr id="3" name="コンテンツ プレースホルダー 2">
            <a:extLst>
              <a:ext uri="{FF2B5EF4-FFF2-40B4-BE49-F238E27FC236}">
                <a16:creationId xmlns:a16="http://schemas.microsoft.com/office/drawing/2014/main" id="{43D8ABE6-619B-2875-1896-9E0D3759783D}"/>
              </a:ext>
            </a:extLst>
          </p:cNvPr>
          <p:cNvSpPr>
            <a:spLocks noGrp="1"/>
          </p:cNvSpPr>
          <p:nvPr>
            <p:ph idx="1"/>
          </p:nvPr>
        </p:nvSpPr>
        <p:spPr/>
        <p:txBody>
          <a:bodyPr/>
          <a:lstStyle/>
          <a:p>
            <a:r>
              <a:rPr kumimoji="1" lang="ja-JP" altLang="en-US" dirty="0"/>
              <a:t>そして絶対に忘れてはいけないのが、</a:t>
            </a:r>
            <a:endParaRPr kumimoji="1" lang="en-US" altLang="ja-JP" dirty="0"/>
          </a:p>
          <a:p>
            <a:pPr marL="0" indent="0" algn="ctr">
              <a:buNone/>
            </a:pPr>
            <a:r>
              <a:rPr lang="ja-JP" altLang="en-US" sz="6000" b="1" dirty="0">
                <a:solidFill>
                  <a:srgbClr val="FF0000"/>
                </a:solidFill>
              </a:rPr>
              <a:t>この攻撃は陽動ではないか？</a:t>
            </a:r>
            <a:endParaRPr lang="en-US" altLang="ja-JP" b="1" dirty="0">
              <a:solidFill>
                <a:srgbClr val="FF0000"/>
              </a:solidFill>
            </a:endParaRPr>
          </a:p>
          <a:p>
            <a:pPr marL="0" indent="0" algn="r">
              <a:buNone/>
            </a:pPr>
            <a:r>
              <a:rPr kumimoji="1" lang="ja-JP" altLang="en-US" b="1" dirty="0">
                <a:solidFill>
                  <a:srgbClr val="FF0000"/>
                </a:solidFill>
              </a:rPr>
              <a:t>と疑うこと。</a:t>
            </a:r>
            <a:endParaRPr kumimoji="1" lang="en-US" altLang="ja-JP" b="1" dirty="0">
              <a:solidFill>
                <a:srgbClr val="FF0000"/>
              </a:solidFill>
            </a:endParaRPr>
          </a:p>
          <a:p>
            <a:endParaRPr lang="en-US" altLang="ja-JP" dirty="0"/>
          </a:p>
          <a:p>
            <a:r>
              <a:rPr kumimoji="1" lang="en-US" altLang="ja-JP" dirty="0"/>
              <a:t>DDoS</a:t>
            </a:r>
            <a:r>
              <a:rPr kumimoji="1" lang="ja-JP" altLang="en-US" dirty="0"/>
              <a:t>発生時に、</a:t>
            </a:r>
            <a:r>
              <a:rPr kumimoji="1" lang="en-US" altLang="ja-JP" dirty="0"/>
              <a:t>SoC</a:t>
            </a:r>
            <a:r>
              <a:rPr kumimoji="1" lang="ja-JP" altLang="en-US" dirty="0"/>
              <a:t>の全力をそちらに向けたら攻撃者の思うつぼ。</a:t>
            </a:r>
            <a:endParaRPr kumimoji="1" lang="en-US" altLang="ja-JP" dirty="0"/>
          </a:p>
          <a:p>
            <a:r>
              <a:rPr lang="en-US" altLang="ja-JP" dirty="0"/>
              <a:t>DDoS</a:t>
            </a:r>
            <a:r>
              <a:rPr lang="ja-JP" altLang="en-US" dirty="0"/>
              <a:t>攻撃をする側は、大してコストがかかっていない。</a:t>
            </a:r>
            <a:br>
              <a:rPr lang="en-US" altLang="ja-JP" dirty="0"/>
            </a:br>
            <a:r>
              <a:rPr lang="ja-JP" altLang="en-US" dirty="0"/>
              <a:t>同じ土俵で戦えば、一方的に疲弊させられるだけ。</a:t>
            </a:r>
            <a:br>
              <a:rPr lang="en-US" altLang="ja-JP" dirty="0"/>
            </a:br>
            <a:r>
              <a:rPr lang="en-US" altLang="ja-JP" dirty="0"/>
              <a:t>SoC</a:t>
            </a:r>
            <a:r>
              <a:rPr lang="ja-JP" altLang="en-US" dirty="0"/>
              <a:t>や</a:t>
            </a:r>
            <a:r>
              <a:rPr lang="en-US" altLang="ja-JP" dirty="0"/>
              <a:t>IR</a:t>
            </a:r>
            <a:r>
              <a:rPr lang="ja-JP" altLang="en-US" dirty="0"/>
              <a:t>活動の効率化、自動化が重要。</a:t>
            </a:r>
            <a:r>
              <a:rPr lang="en-US" altLang="ja-JP" dirty="0"/>
              <a:t>AI</a:t>
            </a:r>
            <a:r>
              <a:rPr lang="ja-JP" altLang="en-US" dirty="0"/>
              <a:t>の活用も大事。</a:t>
            </a:r>
            <a:endParaRPr kumimoji="1" lang="ja-JP" altLang="en-US" dirty="0"/>
          </a:p>
        </p:txBody>
      </p:sp>
    </p:spTree>
    <p:extLst>
      <p:ext uri="{BB962C8B-B14F-4D97-AF65-F5344CB8AC3E}">
        <p14:creationId xmlns:p14="http://schemas.microsoft.com/office/powerpoint/2010/main" val="18086732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0844AF-BF78-F653-A7EA-C69D8B64F29B}"/>
            </a:ext>
          </a:extLst>
        </p:cNvPr>
        <p:cNvGrpSpPr/>
        <p:nvPr/>
      </p:nvGrpSpPr>
      <p:grpSpPr>
        <a:xfrm>
          <a:off x="0" y="0"/>
          <a:ext cx="0" cy="0"/>
          <a:chOff x="0" y="0"/>
          <a:chExt cx="0" cy="0"/>
        </a:xfrm>
      </p:grpSpPr>
      <p:sp>
        <p:nvSpPr>
          <p:cNvPr id="16" name="楕円 15">
            <a:extLst>
              <a:ext uri="{FF2B5EF4-FFF2-40B4-BE49-F238E27FC236}">
                <a16:creationId xmlns:a16="http://schemas.microsoft.com/office/drawing/2014/main" id="{810FE260-AA6F-99E9-65FB-B4A64FA6667C}"/>
              </a:ext>
            </a:extLst>
          </p:cNvPr>
          <p:cNvSpPr/>
          <p:nvPr/>
        </p:nvSpPr>
        <p:spPr>
          <a:xfrm>
            <a:off x="3614183" y="1515138"/>
            <a:ext cx="4963634" cy="4963634"/>
          </a:xfrm>
          <a:prstGeom prst="ellipse">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0AF21690-DCDD-66C9-CEF8-E5E12E995A5A}"/>
              </a:ext>
            </a:extLst>
          </p:cNvPr>
          <p:cNvSpPr>
            <a:spLocks noGrp="1"/>
          </p:cNvSpPr>
          <p:nvPr>
            <p:ph type="title"/>
          </p:nvPr>
        </p:nvSpPr>
        <p:spPr/>
        <p:txBody>
          <a:bodyPr/>
          <a:lstStyle/>
          <a:p>
            <a:r>
              <a:rPr kumimoji="1" lang="en-US" altLang="ja-JP" dirty="0"/>
              <a:t>DDoS</a:t>
            </a:r>
            <a:r>
              <a:rPr kumimoji="1" lang="ja-JP" altLang="en-US" dirty="0"/>
              <a:t>攻撃への対応</a:t>
            </a:r>
          </a:p>
        </p:txBody>
      </p:sp>
      <p:sp>
        <p:nvSpPr>
          <p:cNvPr id="3" name="コンテンツ プレースホルダー 2">
            <a:extLst>
              <a:ext uri="{FF2B5EF4-FFF2-40B4-BE49-F238E27FC236}">
                <a16:creationId xmlns:a16="http://schemas.microsoft.com/office/drawing/2014/main" id="{1A0D50FB-3D91-A785-BD84-595E13E8A7E2}"/>
              </a:ext>
            </a:extLst>
          </p:cNvPr>
          <p:cNvSpPr>
            <a:spLocks noGrp="1"/>
          </p:cNvSpPr>
          <p:nvPr>
            <p:ph idx="1"/>
          </p:nvPr>
        </p:nvSpPr>
        <p:spPr>
          <a:xfrm>
            <a:off x="838200" y="1093695"/>
            <a:ext cx="10515600" cy="728570"/>
          </a:xfrm>
        </p:spPr>
        <p:txBody>
          <a:bodyPr/>
          <a:lstStyle/>
          <a:p>
            <a:r>
              <a:rPr kumimoji="1" lang="en-US" altLang="ja-JP" dirty="0"/>
              <a:t>3</a:t>
            </a:r>
            <a:r>
              <a:rPr kumimoji="1" lang="ja-JP" altLang="en-US" dirty="0"/>
              <a:t>つの処方が必要。</a:t>
            </a:r>
            <a:endParaRPr lang="en-US" altLang="ja-JP" dirty="0"/>
          </a:p>
          <a:p>
            <a:pPr lvl="1"/>
            <a:endParaRPr kumimoji="1" lang="ja-JP" altLang="en-US" dirty="0"/>
          </a:p>
        </p:txBody>
      </p:sp>
      <p:grpSp>
        <p:nvGrpSpPr>
          <p:cNvPr id="14" name="グループ化 13">
            <a:extLst>
              <a:ext uri="{FF2B5EF4-FFF2-40B4-BE49-F238E27FC236}">
                <a16:creationId xmlns:a16="http://schemas.microsoft.com/office/drawing/2014/main" id="{E8AC94AF-56A0-9990-96D3-3974433D3F35}"/>
              </a:ext>
            </a:extLst>
          </p:cNvPr>
          <p:cNvGrpSpPr/>
          <p:nvPr/>
        </p:nvGrpSpPr>
        <p:grpSpPr>
          <a:xfrm>
            <a:off x="3026738" y="4090147"/>
            <a:ext cx="2711302" cy="2317898"/>
            <a:chOff x="1162496" y="3232297"/>
            <a:chExt cx="2711302" cy="2317898"/>
          </a:xfrm>
        </p:grpSpPr>
        <p:sp>
          <p:nvSpPr>
            <p:cNvPr id="5" name="四角形: 角を丸くする 4">
              <a:extLst>
                <a:ext uri="{FF2B5EF4-FFF2-40B4-BE49-F238E27FC236}">
                  <a16:creationId xmlns:a16="http://schemas.microsoft.com/office/drawing/2014/main" id="{3E5EA46E-867B-DCA2-B342-F3854C5A13B1}"/>
                </a:ext>
              </a:extLst>
            </p:cNvPr>
            <p:cNvSpPr/>
            <p:nvPr/>
          </p:nvSpPr>
          <p:spPr>
            <a:xfrm>
              <a:off x="1428309" y="3232297"/>
              <a:ext cx="2179675" cy="60073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b="1" dirty="0">
                  <a:latin typeface="Meiryo UI" panose="020B0604030504040204" pitchFamily="50" charset="-128"/>
                  <a:ea typeface="Meiryo UI" panose="020B0604030504040204" pitchFamily="50" charset="-128"/>
                </a:rPr>
                <a:t>運用的対策</a:t>
              </a:r>
              <a:r>
                <a:rPr kumimoji="1" lang="en-US" altLang="ja-JP" b="1" dirty="0">
                  <a:latin typeface="Meiryo UI" panose="020B0604030504040204" pitchFamily="50" charset="-128"/>
                  <a:ea typeface="Meiryo UI" panose="020B0604030504040204" pitchFamily="50" charset="-128"/>
                </a:rPr>
                <a:t>: </a:t>
              </a:r>
              <a:r>
                <a:rPr lang="en-US" altLang="ja-JP" b="1" dirty="0">
                  <a:latin typeface="Meiryo UI" panose="020B0604030504040204" pitchFamily="50" charset="-128"/>
                  <a:ea typeface="Meiryo UI" panose="020B0604030504040204" pitchFamily="50" charset="-128"/>
                </a:rPr>
                <a:t>Ops</a:t>
              </a:r>
              <a:endParaRPr kumimoji="1" lang="ja-JP" altLang="en-US" b="1" dirty="0">
                <a:latin typeface="Meiryo UI" panose="020B0604030504040204" pitchFamily="50" charset="-128"/>
                <a:ea typeface="Meiryo UI" panose="020B0604030504040204" pitchFamily="50" charset="-128"/>
              </a:endParaRPr>
            </a:p>
          </p:txBody>
        </p:sp>
        <p:sp>
          <p:nvSpPr>
            <p:cNvPr id="10" name="四角形: 角を丸くする 9">
              <a:extLst>
                <a:ext uri="{FF2B5EF4-FFF2-40B4-BE49-F238E27FC236}">
                  <a16:creationId xmlns:a16="http://schemas.microsoft.com/office/drawing/2014/main" id="{4B6B3CA6-C88D-7053-A173-24DA072A89F6}"/>
                </a:ext>
              </a:extLst>
            </p:cNvPr>
            <p:cNvSpPr/>
            <p:nvPr/>
          </p:nvSpPr>
          <p:spPr>
            <a:xfrm>
              <a:off x="1162496" y="3833036"/>
              <a:ext cx="2711302" cy="1717159"/>
            </a:xfrm>
            <a:prstGeom prst="roundRect">
              <a:avLst/>
            </a:prstGeom>
          </p:spPr>
          <p:style>
            <a:lnRef idx="2">
              <a:schemeClr val="accent1"/>
            </a:lnRef>
            <a:fillRef idx="1">
              <a:schemeClr val="lt1"/>
            </a:fillRef>
            <a:effectRef idx="0">
              <a:schemeClr val="accent1"/>
            </a:effectRef>
            <a:fontRef idx="minor">
              <a:schemeClr val="dk1"/>
            </a:fontRef>
          </p:style>
          <p:txBody>
            <a:bodyPr wrap="none" rtlCol="0" anchor="ctr"/>
            <a:lstStyle/>
            <a:p>
              <a:pPr marL="285750" indent="-28575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検知設計</a:t>
              </a:r>
              <a:endParaRPr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ログ監視のポイント</a:t>
              </a:r>
              <a:endParaRPr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手順書整備</a:t>
              </a:r>
              <a:endParaRPr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陽動かも？</a:t>
              </a:r>
            </a:p>
          </p:txBody>
        </p:sp>
      </p:grpSp>
      <p:grpSp>
        <p:nvGrpSpPr>
          <p:cNvPr id="13" name="グループ化 12">
            <a:extLst>
              <a:ext uri="{FF2B5EF4-FFF2-40B4-BE49-F238E27FC236}">
                <a16:creationId xmlns:a16="http://schemas.microsoft.com/office/drawing/2014/main" id="{C64D0A88-F8AE-D193-BFFB-55E7C4F69E98}"/>
              </a:ext>
            </a:extLst>
          </p:cNvPr>
          <p:cNvGrpSpPr/>
          <p:nvPr/>
        </p:nvGrpSpPr>
        <p:grpSpPr>
          <a:xfrm>
            <a:off x="4642884" y="1515138"/>
            <a:ext cx="2711302" cy="2317898"/>
            <a:chOff x="4391248" y="1945572"/>
            <a:chExt cx="2711302" cy="2317898"/>
          </a:xfrm>
        </p:grpSpPr>
        <p:sp>
          <p:nvSpPr>
            <p:cNvPr id="4" name="四角形: 角を丸くする 3">
              <a:extLst>
                <a:ext uri="{FF2B5EF4-FFF2-40B4-BE49-F238E27FC236}">
                  <a16:creationId xmlns:a16="http://schemas.microsoft.com/office/drawing/2014/main" id="{EC37699E-432C-116E-6036-7D37E5577837}"/>
                </a:ext>
              </a:extLst>
            </p:cNvPr>
            <p:cNvSpPr/>
            <p:nvPr/>
          </p:nvSpPr>
          <p:spPr>
            <a:xfrm>
              <a:off x="4657061" y="1945572"/>
              <a:ext cx="2179675" cy="60073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b="1" dirty="0">
                  <a:latin typeface="Meiryo UI" panose="020B0604030504040204" pitchFamily="50" charset="-128"/>
                  <a:ea typeface="Meiryo UI" panose="020B0604030504040204" pitchFamily="50" charset="-128"/>
                </a:rPr>
                <a:t>技術的対策</a:t>
              </a:r>
              <a:r>
                <a:rPr kumimoji="1" lang="en-US" altLang="ja-JP" b="1" dirty="0">
                  <a:latin typeface="Meiryo UI" panose="020B0604030504040204" pitchFamily="50" charset="-128"/>
                  <a:ea typeface="Meiryo UI" panose="020B0604030504040204" pitchFamily="50" charset="-128"/>
                </a:rPr>
                <a:t>: Tech</a:t>
              </a:r>
              <a:endParaRPr kumimoji="1" lang="ja-JP" altLang="en-US" b="1" dirty="0">
                <a:latin typeface="Meiryo UI" panose="020B0604030504040204" pitchFamily="50" charset="-128"/>
                <a:ea typeface="Meiryo UI" panose="020B0604030504040204" pitchFamily="50" charset="-128"/>
              </a:endParaRPr>
            </a:p>
          </p:txBody>
        </p:sp>
        <p:sp>
          <p:nvSpPr>
            <p:cNvPr id="11" name="四角形: 角を丸くする 10">
              <a:extLst>
                <a:ext uri="{FF2B5EF4-FFF2-40B4-BE49-F238E27FC236}">
                  <a16:creationId xmlns:a16="http://schemas.microsoft.com/office/drawing/2014/main" id="{23BD50AF-6E60-EE5E-75D1-A750348B7528}"/>
                </a:ext>
              </a:extLst>
            </p:cNvPr>
            <p:cNvSpPr/>
            <p:nvPr/>
          </p:nvSpPr>
          <p:spPr>
            <a:xfrm>
              <a:off x="4391248" y="2546311"/>
              <a:ext cx="2711302" cy="1717159"/>
            </a:xfrm>
            <a:prstGeom prst="roundRect">
              <a:avLst/>
            </a:prstGeom>
          </p:spPr>
          <p:style>
            <a:lnRef idx="2">
              <a:schemeClr val="accent1"/>
            </a:lnRef>
            <a:fillRef idx="1">
              <a:schemeClr val="lt1"/>
            </a:fillRef>
            <a:effectRef idx="0">
              <a:schemeClr val="accent1"/>
            </a:effectRef>
            <a:fontRef idx="minor">
              <a:schemeClr val="dk1"/>
            </a:fontRef>
          </p:style>
          <p:txBody>
            <a:bodyPr wrap="none" rtlCol="0" anchor="ctr"/>
            <a:lstStyle/>
            <a:p>
              <a:pPr marL="285750" indent="-28575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脆弱性を塞ぐ</a:t>
              </a:r>
              <a:endParaRPr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専用装置の導入</a:t>
              </a:r>
              <a:endParaRPr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セキュアな</a:t>
              </a:r>
              <a:br>
                <a:rPr lang="en-US" altLang="ja-JP"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システム設計</a:t>
              </a:r>
            </a:p>
          </p:txBody>
        </p:sp>
      </p:grpSp>
      <p:grpSp>
        <p:nvGrpSpPr>
          <p:cNvPr id="15" name="グループ化 14">
            <a:extLst>
              <a:ext uri="{FF2B5EF4-FFF2-40B4-BE49-F238E27FC236}">
                <a16:creationId xmlns:a16="http://schemas.microsoft.com/office/drawing/2014/main" id="{3CBD6AF5-DF89-0F82-7EBC-5DE3DA05FC92}"/>
              </a:ext>
            </a:extLst>
          </p:cNvPr>
          <p:cNvGrpSpPr/>
          <p:nvPr/>
        </p:nvGrpSpPr>
        <p:grpSpPr>
          <a:xfrm>
            <a:off x="6453962" y="4090147"/>
            <a:ext cx="2711302" cy="2317898"/>
            <a:chOff x="7354187" y="3232297"/>
            <a:chExt cx="2711302" cy="2317898"/>
          </a:xfrm>
        </p:grpSpPr>
        <p:sp>
          <p:nvSpPr>
            <p:cNvPr id="6" name="四角形: 角を丸くする 5">
              <a:extLst>
                <a:ext uri="{FF2B5EF4-FFF2-40B4-BE49-F238E27FC236}">
                  <a16:creationId xmlns:a16="http://schemas.microsoft.com/office/drawing/2014/main" id="{75B743D0-A995-6C9F-A202-18CA8DB74E01}"/>
                </a:ext>
              </a:extLst>
            </p:cNvPr>
            <p:cNvSpPr/>
            <p:nvPr/>
          </p:nvSpPr>
          <p:spPr>
            <a:xfrm>
              <a:off x="7620000" y="3232297"/>
              <a:ext cx="2179675" cy="60073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ja-JP" altLang="en-US" b="1" dirty="0">
                  <a:latin typeface="Meiryo UI" panose="020B0604030504040204" pitchFamily="50" charset="-128"/>
                  <a:ea typeface="Meiryo UI" panose="020B0604030504040204" pitchFamily="50" charset="-128"/>
                </a:rPr>
                <a:t>組織</a:t>
              </a:r>
              <a:r>
                <a:rPr kumimoji="1" lang="ja-JP" altLang="en-US" b="1" dirty="0">
                  <a:latin typeface="Meiryo UI" panose="020B0604030504040204" pitchFamily="50" charset="-128"/>
                  <a:ea typeface="Meiryo UI" panose="020B0604030504040204" pitchFamily="50" charset="-128"/>
                </a:rPr>
                <a:t>的対策</a:t>
              </a:r>
              <a:r>
                <a:rPr kumimoji="1" lang="en-US" altLang="ja-JP" b="1" dirty="0">
                  <a:latin typeface="Meiryo UI" panose="020B0604030504040204" pitchFamily="50" charset="-128"/>
                  <a:ea typeface="Meiryo UI" panose="020B0604030504040204" pitchFamily="50" charset="-128"/>
                </a:rPr>
                <a:t>: </a:t>
              </a:r>
              <a:r>
                <a:rPr lang="en-US" altLang="ja-JP" b="1" dirty="0">
                  <a:latin typeface="Meiryo UI" panose="020B0604030504040204" pitchFamily="50" charset="-128"/>
                  <a:ea typeface="Meiryo UI" panose="020B0604030504040204" pitchFamily="50" charset="-128"/>
                </a:rPr>
                <a:t>Org</a:t>
              </a:r>
              <a:endParaRPr kumimoji="1" lang="ja-JP" altLang="en-US" b="1" dirty="0">
                <a:latin typeface="Meiryo UI" panose="020B0604030504040204" pitchFamily="50" charset="-128"/>
                <a:ea typeface="Meiryo UI" panose="020B0604030504040204" pitchFamily="50" charset="-128"/>
              </a:endParaRPr>
            </a:p>
          </p:txBody>
        </p:sp>
        <p:sp>
          <p:nvSpPr>
            <p:cNvPr id="12" name="四角形: 角を丸くする 11">
              <a:extLst>
                <a:ext uri="{FF2B5EF4-FFF2-40B4-BE49-F238E27FC236}">
                  <a16:creationId xmlns:a16="http://schemas.microsoft.com/office/drawing/2014/main" id="{A1FCC2BF-892F-5BD6-4FDB-CDE435BC3B2A}"/>
                </a:ext>
              </a:extLst>
            </p:cNvPr>
            <p:cNvSpPr/>
            <p:nvPr/>
          </p:nvSpPr>
          <p:spPr>
            <a:xfrm>
              <a:off x="7354187" y="3833036"/>
              <a:ext cx="2711302" cy="1717159"/>
            </a:xfrm>
            <a:prstGeom prst="roundRect">
              <a:avLst/>
            </a:prstGeom>
          </p:spPr>
          <p:style>
            <a:lnRef idx="2">
              <a:schemeClr val="accent1"/>
            </a:lnRef>
            <a:fillRef idx="1">
              <a:schemeClr val="lt1"/>
            </a:fillRef>
            <a:effectRef idx="0">
              <a:schemeClr val="accent1"/>
            </a:effectRef>
            <a:fontRef idx="minor">
              <a:schemeClr val="dk1"/>
            </a:fontRef>
          </p:style>
          <p:txBody>
            <a:bodyPr wrap="none" rtlCol="0" anchor="ctr"/>
            <a:lstStyle/>
            <a:p>
              <a:pPr marL="285750" indent="-285750">
                <a:buFont typeface="Arial" panose="020B0604020202020204" pitchFamily="34" charset="0"/>
                <a:buChar char="•"/>
              </a:pPr>
              <a:r>
                <a:rPr lang="en-US" altLang="ja-JP" sz="2000" dirty="0">
                  <a:latin typeface="Meiryo UI" panose="020B0604030504040204" pitchFamily="50" charset="-128"/>
                  <a:ea typeface="Meiryo UI" panose="020B0604030504040204" pitchFamily="50" charset="-128"/>
                </a:rPr>
                <a:t>SoC</a:t>
              </a:r>
              <a:r>
                <a:rPr lang="ja-JP" altLang="en-US" sz="2000" dirty="0">
                  <a:latin typeface="Meiryo UI" panose="020B0604030504040204" pitchFamily="50" charset="-128"/>
                  <a:ea typeface="Meiryo UI" panose="020B0604030504040204" pitchFamily="50" charset="-128"/>
                </a:rPr>
                <a:t>を疲弊させない</a:t>
              </a:r>
              <a:endParaRPr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en-US" altLang="ja-JP" sz="2000" dirty="0">
                  <a:latin typeface="Meiryo UI" panose="020B0604030504040204" pitchFamily="50" charset="-128"/>
                  <a:ea typeface="Meiryo UI" panose="020B0604030504040204" pitchFamily="50" charset="-128"/>
                </a:rPr>
                <a:t>IR</a:t>
              </a:r>
              <a:r>
                <a:rPr lang="ja-JP" altLang="en-US" sz="2000" dirty="0">
                  <a:latin typeface="Meiryo UI" panose="020B0604030504040204" pitchFamily="50" charset="-128"/>
                  <a:ea typeface="Meiryo UI" panose="020B0604030504040204" pitchFamily="50" charset="-128"/>
                </a:rPr>
                <a:t>体制の構築</a:t>
              </a:r>
              <a:endParaRPr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自動化・省力化</a:t>
              </a:r>
            </a:p>
          </p:txBody>
        </p:sp>
      </p:grpSp>
    </p:spTree>
    <p:extLst>
      <p:ext uri="{BB962C8B-B14F-4D97-AF65-F5344CB8AC3E}">
        <p14:creationId xmlns:p14="http://schemas.microsoft.com/office/powerpoint/2010/main" val="12505992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7757A-4327-F00F-203A-CACB3D953CDA}"/>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58563646-8B29-D097-4DE7-1615FED6F8C3}"/>
              </a:ext>
            </a:extLst>
          </p:cNvPr>
          <p:cNvSpPr>
            <a:spLocks noGrp="1"/>
          </p:cNvSpPr>
          <p:nvPr>
            <p:ph type="title"/>
          </p:nvPr>
        </p:nvSpPr>
        <p:spPr/>
        <p:txBody>
          <a:bodyPr/>
          <a:lstStyle/>
          <a:p>
            <a:r>
              <a:rPr lang="en-US" altLang="ja-JP" dirty="0"/>
              <a:t>DDoS</a:t>
            </a:r>
            <a:r>
              <a:rPr lang="ja-JP" altLang="en-US" dirty="0"/>
              <a:t>のまとめ</a:t>
            </a:r>
          </a:p>
        </p:txBody>
      </p:sp>
      <p:sp>
        <p:nvSpPr>
          <p:cNvPr id="5" name="テキスト プレースホルダー 4">
            <a:extLst>
              <a:ext uri="{FF2B5EF4-FFF2-40B4-BE49-F238E27FC236}">
                <a16:creationId xmlns:a16="http://schemas.microsoft.com/office/drawing/2014/main" id="{A97D9E09-C29C-BA46-B12D-B317DB0CBB58}"/>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30376102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82F81E-F4FB-BA85-FC9E-6C166C283C1F}"/>
              </a:ext>
            </a:extLst>
          </p:cNvPr>
          <p:cNvSpPr>
            <a:spLocks noGrp="1"/>
          </p:cNvSpPr>
          <p:nvPr>
            <p:ph type="title"/>
          </p:nvPr>
        </p:nvSpPr>
        <p:spPr/>
        <p:txBody>
          <a:bodyPr/>
          <a:lstStyle/>
          <a:p>
            <a:r>
              <a:rPr kumimoji="1" lang="en-US" altLang="ja-JP" dirty="0"/>
              <a:t>DDoS</a:t>
            </a:r>
            <a:r>
              <a:rPr kumimoji="1" lang="ja-JP" altLang="en-US" dirty="0"/>
              <a:t>のまとめ</a:t>
            </a:r>
          </a:p>
        </p:txBody>
      </p:sp>
      <p:sp>
        <p:nvSpPr>
          <p:cNvPr id="3" name="コンテンツ プレースホルダー 2">
            <a:extLst>
              <a:ext uri="{FF2B5EF4-FFF2-40B4-BE49-F238E27FC236}">
                <a16:creationId xmlns:a16="http://schemas.microsoft.com/office/drawing/2014/main" id="{8E9DC7A9-6758-D30E-6F30-2B2ECF42AA92}"/>
              </a:ext>
            </a:extLst>
          </p:cNvPr>
          <p:cNvSpPr>
            <a:spLocks noGrp="1"/>
          </p:cNvSpPr>
          <p:nvPr>
            <p:ph idx="1"/>
          </p:nvPr>
        </p:nvSpPr>
        <p:spPr/>
        <p:txBody>
          <a:bodyPr/>
          <a:lstStyle/>
          <a:p>
            <a:r>
              <a:rPr kumimoji="1" lang="ja-JP" altLang="en-US" dirty="0"/>
              <a:t>古典的な攻撃も使われているけど、</a:t>
            </a:r>
            <a:br>
              <a:rPr kumimoji="1" lang="en-US" altLang="ja-JP" dirty="0"/>
            </a:br>
            <a:r>
              <a:rPr kumimoji="1" lang="en-US" altLang="ja-JP" dirty="0"/>
              <a:t>TCP</a:t>
            </a:r>
            <a:r>
              <a:rPr kumimoji="1" lang="ja-JP" altLang="en-US" dirty="0"/>
              <a:t>アノマリーや</a:t>
            </a:r>
            <a:r>
              <a:rPr kumimoji="1" lang="en-US" altLang="ja-JP" dirty="0"/>
              <a:t>HTTP/2</a:t>
            </a:r>
            <a:r>
              <a:rPr kumimoji="1" lang="ja-JP" altLang="en-US" dirty="0"/>
              <a:t>悪用のような賢い攻撃が非常に増えている。</a:t>
            </a:r>
            <a:endParaRPr kumimoji="1" lang="en-US" altLang="ja-JP" dirty="0"/>
          </a:p>
          <a:p>
            <a:r>
              <a:rPr lang="ja-JP" altLang="en-US" dirty="0"/>
              <a:t>攻撃者にとってはコスパ最高な、</a:t>
            </a:r>
            <a:r>
              <a:rPr kumimoji="1" lang="en-US" altLang="ja-JP" dirty="0"/>
              <a:t>API</a:t>
            </a:r>
            <a:r>
              <a:rPr kumimoji="1" lang="ja-JP" altLang="en-US" dirty="0"/>
              <a:t>が</a:t>
            </a:r>
            <a:r>
              <a:rPr lang="ja-JP" altLang="en-US" dirty="0"/>
              <a:t>狙われる。</a:t>
            </a:r>
            <a:endParaRPr lang="en-US" altLang="ja-JP" dirty="0"/>
          </a:p>
          <a:p>
            <a:r>
              <a:rPr kumimoji="1" lang="ja-JP" altLang="en-US" dirty="0"/>
              <a:t>単なるシステムを狙った攻撃ではなく、インフラや組織狙いも。</a:t>
            </a:r>
            <a:endParaRPr kumimoji="1" lang="en-US" altLang="ja-JP" dirty="0"/>
          </a:p>
          <a:p>
            <a:endParaRPr lang="en-US" altLang="ja-JP" dirty="0"/>
          </a:p>
          <a:p>
            <a:pPr marL="0" indent="0">
              <a:buNone/>
            </a:pPr>
            <a:r>
              <a:rPr lang="ja-JP" altLang="en-US" b="1" dirty="0">
                <a:solidFill>
                  <a:srgbClr val="FF0000"/>
                </a:solidFill>
              </a:rPr>
              <a:t>単なる力技だとナメてかかっていい相手ではない！</a:t>
            </a:r>
            <a:endParaRPr lang="en-US" altLang="ja-JP" b="1" dirty="0">
              <a:solidFill>
                <a:srgbClr val="FF0000"/>
              </a:solidFill>
            </a:endParaRPr>
          </a:p>
          <a:p>
            <a:endParaRPr lang="en-US" altLang="ja-JP" dirty="0"/>
          </a:p>
          <a:p>
            <a:pPr marL="0" indent="0">
              <a:buNone/>
            </a:pPr>
            <a:r>
              <a:rPr kumimoji="1" lang="en-US" altLang="ja-JP" dirty="0"/>
              <a:t>2024</a:t>
            </a:r>
            <a:r>
              <a:rPr kumimoji="1" lang="ja-JP" altLang="en-US" dirty="0"/>
              <a:t>年末～</a:t>
            </a:r>
            <a:r>
              <a:rPr kumimoji="1" lang="en-US" altLang="ja-JP" dirty="0"/>
              <a:t>2025</a:t>
            </a:r>
            <a:r>
              <a:rPr kumimoji="1" lang="ja-JP" altLang="en-US" dirty="0"/>
              <a:t>年初頭の</a:t>
            </a:r>
            <a:r>
              <a:rPr kumimoji="1" lang="en-US" altLang="ja-JP" dirty="0"/>
              <a:t>JAL</a:t>
            </a:r>
            <a:r>
              <a:rPr kumimoji="1" lang="ja-JP" altLang="en-US" dirty="0"/>
              <a:t>への</a:t>
            </a:r>
            <a:r>
              <a:rPr kumimoji="1" lang="en-US" altLang="ja-JP" dirty="0"/>
              <a:t>DD</a:t>
            </a:r>
            <a:r>
              <a:rPr lang="en-US" altLang="ja-JP" dirty="0"/>
              <a:t>oS</a:t>
            </a:r>
            <a:r>
              <a:rPr lang="ja-JP" altLang="en-US" dirty="0"/>
              <a:t>攻撃（システム障害発生）でも、</a:t>
            </a:r>
            <a:r>
              <a:rPr lang="en-US" altLang="ja-JP" dirty="0"/>
              <a:t>TCP</a:t>
            </a:r>
            <a:r>
              <a:rPr lang="ja-JP" altLang="en-US" dirty="0"/>
              <a:t>アノマリーと組み合わせて</a:t>
            </a:r>
            <a:r>
              <a:rPr lang="en-US" altLang="ja-JP" dirty="0"/>
              <a:t>API</a:t>
            </a:r>
            <a:r>
              <a:rPr lang="ja-JP" altLang="en-US" dirty="0"/>
              <a:t>の狙い打ちが行われ、</a:t>
            </a:r>
            <a:br>
              <a:rPr lang="en-US" altLang="ja-JP" dirty="0"/>
            </a:br>
            <a:r>
              <a:rPr lang="ja-JP" altLang="en-US" dirty="0"/>
              <a:t>しかも攻撃対象が地上業務に集中しており、地上業務がダウンすることに。</a:t>
            </a:r>
            <a:endParaRPr kumimoji="1" lang="ja-JP" altLang="en-US" dirty="0"/>
          </a:p>
        </p:txBody>
      </p:sp>
    </p:spTree>
    <p:extLst>
      <p:ext uri="{BB962C8B-B14F-4D97-AF65-F5344CB8AC3E}">
        <p14:creationId xmlns:p14="http://schemas.microsoft.com/office/powerpoint/2010/main" val="1189590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8FE0BF-E533-0005-6564-BA707E61EE9C}"/>
              </a:ext>
            </a:extLst>
          </p:cNvPr>
          <p:cNvSpPr>
            <a:spLocks noGrp="1"/>
          </p:cNvSpPr>
          <p:nvPr>
            <p:ph type="title"/>
          </p:nvPr>
        </p:nvSpPr>
        <p:spPr/>
        <p:txBody>
          <a:bodyPr/>
          <a:lstStyle/>
          <a:p>
            <a:r>
              <a:rPr kumimoji="1" lang="en-US" altLang="ja-JP" dirty="0"/>
              <a:t>DDoS</a:t>
            </a:r>
            <a:r>
              <a:rPr kumimoji="1" lang="ja-JP" altLang="en-US" dirty="0"/>
              <a:t>攻撃とは</a:t>
            </a:r>
          </a:p>
        </p:txBody>
      </p:sp>
      <p:sp>
        <p:nvSpPr>
          <p:cNvPr id="4" name="コンテンツ プレースホルダー 3">
            <a:extLst>
              <a:ext uri="{FF2B5EF4-FFF2-40B4-BE49-F238E27FC236}">
                <a16:creationId xmlns:a16="http://schemas.microsoft.com/office/drawing/2014/main" id="{0E652D3D-5D9E-ADC1-267B-C5D28F0C5E8E}"/>
              </a:ext>
            </a:extLst>
          </p:cNvPr>
          <p:cNvSpPr>
            <a:spLocks noGrp="1"/>
          </p:cNvSpPr>
          <p:nvPr>
            <p:ph idx="1"/>
          </p:nvPr>
        </p:nvSpPr>
        <p:spPr/>
        <p:txBody>
          <a:bodyPr/>
          <a:lstStyle/>
          <a:p>
            <a:r>
              <a:rPr lang="en-US" altLang="ja-JP" dirty="0"/>
              <a:t>Distributed Denial of Service</a:t>
            </a:r>
            <a:r>
              <a:rPr lang="ja-JP" altLang="en-US" dirty="0"/>
              <a:t>（分散サービス不能攻撃）</a:t>
            </a:r>
            <a:endParaRPr lang="en-US" altLang="ja-JP" dirty="0"/>
          </a:p>
          <a:p>
            <a:r>
              <a:rPr lang="ja-JP" altLang="en-US" dirty="0"/>
              <a:t>分散して攻撃し、異常な負荷をかけてシステムの可用性を失わせる攻撃</a:t>
            </a:r>
          </a:p>
        </p:txBody>
      </p:sp>
      <p:sp>
        <p:nvSpPr>
          <p:cNvPr id="6" name="テキスト ボックス 5">
            <a:extLst>
              <a:ext uri="{FF2B5EF4-FFF2-40B4-BE49-F238E27FC236}">
                <a16:creationId xmlns:a16="http://schemas.microsoft.com/office/drawing/2014/main" id="{2A6EBB49-15A5-878A-5CE0-9DC14575D800}"/>
              </a:ext>
            </a:extLst>
          </p:cNvPr>
          <p:cNvSpPr txBox="1"/>
          <p:nvPr/>
        </p:nvSpPr>
        <p:spPr>
          <a:xfrm>
            <a:off x="4656306" y="5599663"/>
            <a:ext cx="6792686" cy="738664"/>
          </a:xfrm>
          <a:prstGeom prst="rect">
            <a:avLst/>
          </a:prstGeom>
          <a:noFill/>
        </p:spPr>
        <p:txBody>
          <a:bodyPr wrap="square">
            <a:spAutoFit/>
          </a:bodyPr>
          <a:lstStyle/>
          <a:p>
            <a:r>
              <a:rPr lang="ja-JP" altLang="en-US" b="1" dirty="0">
                <a:latin typeface="Meiryo UI" panose="020B0604030504040204" pitchFamily="50" charset="-128"/>
                <a:ea typeface="Meiryo UI" panose="020B0604030504040204" pitchFamily="50" charset="-128"/>
              </a:rPr>
              <a:t>これだけ見ると力まかせのただの暴力に見えるが、</a:t>
            </a:r>
            <a:br>
              <a:rPr lang="en-US" altLang="ja-JP" b="1" dirty="0">
                <a:latin typeface="Meiryo UI" panose="020B0604030504040204" pitchFamily="50" charset="-128"/>
                <a:ea typeface="Meiryo UI" panose="020B0604030504040204" pitchFamily="50" charset="-128"/>
              </a:rPr>
            </a:br>
            <a:r>
              <a:rPr lang="ja-JP" altLang="en-US" b="1" dirty="0">
                <a:latin typeface="Meiryo UI" panose="020B0604030504040204" pitchFamily="50" charset="-128"/>
                <a:ea typeface="Meiryo UI" panose="020B0604030504040204" pitchFamily="50" charset="-128"/>
              </a:rPr>
              <a:t>実際には</a:t>
            </a:r>
            <a:r>
              <a:rPr lang="ja-JP" altLang="en-US" sz="2400" b="1" dirty="0">
                <a:solidFill>
                  <a:srgbClr val="FF0000"/>
                </a:solidFill>
                <a:latin typeface="Meiryo UI" panose="020B0604030504040204" pitchFamily="50" charset="-128"/>
                <a:ea typeface="Meiryo UI" panose="020B0604030504040204" pitchFamily="50" charset="-128"/>
              </a:rPr>
              <a:t>極めて的確かつクレバーに困ることを起こす</a:t>
            </a:r>
            <a:r>
              <a:rPr lang="ja-JP" altLang="en-US" b="1" dirty="0">
                <a:latin typeface="Meiryo UI" panose="020B0604030504040204" pitchFamily="50" charset="-128"/>
                <a:ea typeface="Meiryo UI" panose="020B0604030504040204" pitchFamily="50" charset="-128"/>
              </a:rPr>
              <a:t>攻撃。</a:t>
            </a:r>
            <a:endParaRPr lang="en-US" altLang="ja-JP" b="1" dirty="0">
              <a:latin typeface="Meiryo UI" panose="020B0604030504040204" pitchFamily="50" charset="-128"/>
              <a:ea typeface="Meiryo UI" panose="020B0604030504040204" pitchFamily="50" charset="-128"/>
            </a:endParaRPr>
          </a:p>
        </p:txBody>
      </p:sp>
      <p:sp>
        <p:nvSpPr>
          <p:cNvPr id="12" name="フリーフォーム: 図形 11">
            <a:extLst>
              <a:ext uri="{FF2B5EF4-FFF2-40B4-BE49-F238E27FC236}">
                <a16:creationId xmlns:a16="http://schemas.microsoft.com/office/drawing/2014/main" id="{7810D00E-A4D4-F29F-B000-AA40B6D86007}"/>
              </a:ext>
            </a:extLst>
          </p:cNvPr>
          <p:cNvSpPr/>
          <p:nvPr/>
        </p:nvSpPr>
        <p:spPr>
          <a:xfrm>
            <a:off x="4406092" y="2936514"/>
            <a:ext cx="227670" cy="172023"/>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 name="楕円 6">
            <a:extLst>
              <a:ext uri="{FF2B5EF4-FFF2-40B4-BE49-F238E27FC236}">
                <a16:creationId xmlns:a16="http://schemas.microsoft.com/office/drawing/2014/main" id="{4886F2D0-4F13-B8BC-F75F-FDE6D197905B}"/>
              </a:ext>
            </a:extLst>
          </p:cNvPr>
          <p:cNvSpPr/>
          <p:nvPr/>
        </p:nvSpPr>
        <p:spPr>
          <a:xfrm>
            <a:off x="4070403" y="2689860"/>
            <a:ext cx="423735" cy="472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 name="フリーフォーム: 図形 9">
            <a:extLst>
              <a:ext uri="{FF2B5EF4-FFF2-40B4-BE49-F238E27FC236}">
                <a16:creationId xmlns:a16="http://schemas.microsoft.com/office/drawing/2014/main" id="{231EB92B-2508-2560-E2EE-A7F1100C319D}"/>
              </a:ext>
            </a:extLst>
          </p:cNvPr>
          <p:cNvSpPr/>
          <p:nvPr/>
        </p:nvSpPr>
        <p:spPr>
          <a:xfrm>
            <a:off x="4197348" y="2979762"/>
            <a:ext cx="250214" cy="84215"/>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 name="楕円 10">
            <a:extLst>
              <a:ext uri="{FF2B5EF4-FFF2-40B4-BE49-F238E27FC236}">
                <a16:creationId xmlns:a16="http://schemas.microsoft.com/office/drawing/2014/main" id="{C3D77ECA-29F7-5BDB-E8EC-A98028E0E56E}"/>
              </a:ext>
            </a:extLst>
          </p:cNvPr>
          <p:cNvSpPr/>
          <p:nvPr/>
        </p:nvSpPr>
        <p:spPr>
          <a:xfrm>
            <a:off x="4563231" y="3039032"/>
            <a:ext cx="93075" cy="8929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 name="フリーフォーム: 図形 12">
            <a:extLst>
              <a:ext uri="{FF2B5EF4-FFF2-40B4-BE49-F238E27FC236}">
                <a16:creationId xmlns:a16="http://schemas.microsoft.com/office/drawing/2014/main" id="{F7F0D4C4-EDC8-CE42-2DDB-7DB02E7CC16C}"/>
              </a:ext>
            </a:extLst>
          </p:cNvPr>
          <p:cNvSpPr/>
          <p:nvPr/>
        </p:nvSpPr>
        <p:spPr>
          <a:xfrm>
            <a:off x="4533102" y="2698688"/>
            <a:ext cx="92971" cy="246570"/>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フリーフォーム: 図形 13">
            <a:extLst>
              <a:ext uri="{FF2B5EF4-FFF2-40B4-BE49-F238E27FC236}">
                <a16:creationId xmlns:a16="http://schemas.microsoft.com/office/drawing/2014/main" id="{E82CD57C-2F77-E117-3C86-E6B466019DB7}"/>
              </a:ext>
            </a:extLst>
          </p:cNvPr>
          <p:cNvSpPr/>
          <p:nvPr/>
        </p:nvSpPr>
        <p:spPr>
          <a:xfrm>
            <a:off x="4516007" y="2737111"/>
            <a:ext cx="71664" cy="208147"/>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フリーフォーム: 図形 14">
            <a:extLst>
              <a:ext uri="{FF2B5EF4-FFF2-40B4-BE49-F238E27FC236}">
                <a16:creationId xmlns:a16="http://schemas.microsoft.com/office/drawing/2014/main" id="{C4879F24-72BD-20EA-D1CC-AE3F1A8D9EC7}"/>
              </a:ext>
            </a:extLst>
          </p:cNvPr>
          <p:cNvSpPr/>
          <p:nvPr/>
        </p:nvSpPr>
        <p:spPr>
          <a:xfrm>
            <a:off x="4508318" y="2797996"/>
            <a:ext cx="40692" cy="157155"/>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フリーフォーム: 図形 17">
            <a:extLst>
              <a:ext uri="{FF2B5EF4-FFF2-40B4-BE49-F238E27FC236}">
                <a16:creationId xmlns:a16="http://schemas.microsoft.com/office/drawing/2014/main" id="{7AD01FB7-C38C-81B8-6373-A1141A08B921}"/>
              </a:ext>
            </a:extLst>
          </p:cNvPr>
          <p:cNvSpPr/>
          <p:nvPr/>
        </p:nvSpPr>
        <p:spPr>
          <a:xfrm>
            <a:off x="3801498" y="3446073"/>
            <a:ext cx="293294" cy="221607"/>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 name="楕円 18">
            <a:extLst>
              <a:ext uri="{FF2B5EF4-FFF2-40B4-BE49-F238E27FC236}">
                <a16:creationId xmlns:a16="http://schemas.microsoft.com/office/drawing/2014/main" id="{1DE192AA-F637-6AF9-BAE2-4B03869E4DD8}"/>
              </a:ext>
            </a:extLst>
          </p:cNvPr>
          <p:cNvSpPr/>
          <p:nvPr/>
        </p:nvSpPr>
        <p:spPr>
          <a:xfrm>
            <a:off x="3369049" y="3128323"/>
            <a:ext cx="545874" cy="60861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2" name="フリーフォーム: 図形 21">
            <a:extLst>
              <a:ext uri="{FF2B5EF4-FFF2-40B4-BE49-F238E27FC236}">
                <a16:creationId xmlns:a16="http://schemas.microsoft.com/office/drawing/2014/main" id="{F09C0FAD-C588-CCD1-D002-A16762F0DFF5}"/>
              </a:ext>
            </a:extLst>
          </p:cNvPr>
          <p:cNvSpPr/>
          <p:nvPr/>
        </p:nvSpPr>
        <p:spPr>
          <a:xfrm>
            <a:off x="3532586" y="3501787"/>
            <a:ext cx="322337" cy="108489"/>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3" name="楕円 22">
            <a:extLst>
              <a:ext uri="{FF2B5EF4-FFF2-40B4-BE49-F238E27FC236}">
                <a16:creationId xmlns:a16="http://schemas.microsoft.com/office/drawing/2014/main" id="{0ACBC0F5-930D-C2E6-3197-98BD7CE92E32}"/>
              </a:ext>
            </a:extLst>
          </p:cNvPr>
          <p:cNvSpPr/>
          <p:nvPr/>
        </p:nvSpPr>
        <p:spPr>
          <a:xfrm>
            <a:off x="4003931" y="3578142"/>
            <a:ext cx="119904" cy="11502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4" name="フリーフォーム: 図形 23">
            <a:extLst>
              <a:ext uri="{FF2B5EF4-FFF2-40B4-BE49-F238E27FC236}">
                <a16:creationId xmlns:a16="http://schemas.microsoft.com/office/drawing/2014/main" id="{AC821718-B308-47F8-A8E4-CC6432A969FF}"/>
              </a:ext>
            </a:extLst>
          </p:cNvPr>
          <p:cNvSpPr/>
          <p:nvPr/>
        </p:nvSpPr>
        <p:spPr>
          <a:xfrm>
            <a:off x="3965119" y="3139695"/>
            <a:ext cx="119770" cy="317643"/>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フリーフォーム: 図形 24">
            <a:extLst>
              <a:ext uri="{FF2B5EF4-FFF2-40B4-BE49-F238E27FC236}">
                <a16:creationId xmlns:a16="http://schemas.microsoft.com/office/drawing/2014/main" id="{8DB57386-6FC0-046B-B781-57118AEAF9DE}"/>
              </a:ext>
            </a:extLst>
          </p:cNvPr>
          <p:cNvSpPr/>
          <p:nvPr/>
        </p:nvSpPr>
        <p:spPr>
          <a:xfrm>
            <a:off x="3943096" y="3189194"/>
            <a:ext cx="92321" cy="26814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フリーフォーム: 図形 25">
            <a:extLst>
              <a:ext uri="{FF2B5EF4-FFF2-40B4-BE49-F238E27FC236}">
                <a16:creationId xmlns:a16="http://schemas.microsoft.com/office/drawing/2014/main" id="{54598B33-C950-81F3-2800-76A8BFC8FE30}"/>
              </a:ext>
            </a:extLst>
          </p:cNvPr>
          <p:cNvSpPr/>
          <p:nvPr/>
        </p:nvSpPr>
        <p:spPr>
          <a:xfrm>
            <a:off x="3933191" y="3267629"/>
            <a:ext cx="52421" cy="20245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フリーフォーム: 図形 27">
            <a:extLst>
              <a:ext uri="{FF2B5EF4-FFF2-40B4-BE49-F238E27FC236}">
                <a16:creationId xmlns:a16="http://schemas.microsoft.com/office/drawing/2014/main" id="{85CF0505-2BF8-9044-6874-7C056539B46F}"/>
              </a:ext>
            </a:extLst>
          </p:cNvPr>
          <p:cNvSpPr/>
          <p:nvPr/>
        </p:nvSpPr>
        <p:spPr>
          <a:xfrm flipH="1">
            <a:off x="7550250" y="3515228"/>
            <a:ext cx="282651" cy="221607"/>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 name="楕円 28">
            <a:extLst>
              <a:ext uri="{FF2B5EF4-FFF2-40B4-BE49-F238E27FC236}">
                <a16:creationId xmlns:a16="http://schemas.microsoft.com/office/drawing/2014/main" id="{D28C7757-8809-A83F-64D3-A9B79ABFDEF9}"/>
              </a:ext>
            </a:extLst>
          </p:cNvPr>
          <p:cNvSpPr/>
          <p:nvPr/>
        </p:nvSpPr>
        <p:spPr>
          <a:xfrm flipH="1">
            <a:off x="7723592" y="3197478"/>
            <a:ext cx="526065" cy="60861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2" name="フリーフォーム: 図形 31">
            <a:extLst>
              <a:ext uri="{FF2B5EF4-FFF2-40B4-BE49-F238E27FC236}">
                <a16:creationId xmlns:a16="http://schemas.microsoft.com/office/drawing/2014/main" id="{11B24943-AF40-A14F-7D05-BDDBC93DA9DA}"/>
              </a:ext>
            </a:extLst>
          </p:cNvPr>
          <p:cNvSpPr/>
          <p:nvPr/>
        </p:nvSpPr>
        <p:spPr>
          <a:xfrm flipH="1">
            <a:off x="7781415" y="3570942"/>
            <a:ext cx="310640" cy="108489"/>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3" name="楕円 32">
            <a:extLst>
              <a:ext uri="{FF2B5EF4-FFF2-40B4-BE49-F238E27FC236}">
                <a16:creationId xmlns:a16="http://schemas.microsoft.com/office/drawing/2014/main" id="{523F306E-124E-6DD6-E32A-5CDBC317923D}"/>
              </a:ext>
            </a:extLst>
          </p:cNvPr>
          <p:cNvSpPr/>
          <p:nvPr/>
        </p:nvSpPr>
        <p:spPr>
          <a:xfrm flipH="1">
            <a:off x="7522261" y="3647297"/>
            <a:ext cx="115553" cy="11502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4" name="フリーフォーム: 図形 33">
            <a:extLst>
              <a:ext uri="{FF2B5EF4-FFF2-40B4-BE49-F238E27FC236}">
                <a16:creationId xmlns:a16="http://schemas.microsoft.com/office/drawing/2014/main" id="{DFE44487-7BB3-875E-2D90-1943DEC8861D}"/>
              </a:ext>
            </a:extLst>
          </p:cNvPr>
          <p:cNvSpPr/>
          <p:nvPr/>
        </p:nvSpPr>
        <p:spPr>
          <a:xfrm flipH="1">
            <a:off x="7559794" y="3208850"/>
            <a:ext cx="115423" cy="317643"/>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フリーフォーム: 図形 34">
            <a:extLst>
              <a:ext uri="{FF2B5EF4-FFF2-40B4-BE49-F238E27FC236}">
                <a16:creationId xmlns:a16="http://schemas.microsoft.com/office/drawing/2014/main" id="{30FA4F7E-6CE0-AF02-CBCE-891ED6772A3C}"/>
              </a:ext>
            </a:extLst>
          </p:cNvPr>
          <p:cNvSpPr/>
          <p:nvPr/>
        </p:nvSpPr>
        <p:spPr>
          <a:xfrm flipH="1">
            <a:off x="7607471" y="3258349"/>
            <a:ext cx="88971" cy="26814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フリーフォーム: 図形 35">
            <a:extLst>
              <a:ext uri="{FF2B5EF4-FFF2-40B4-BE49-F238E27FC236}">
                <a16:creationId xmlns:a16="http://schemas.microsoft.com/office/drawing/2014/main" id="{001E7D90-DBFD-CBBA-E435-2490E5649007}"/>
              </a:ext>
            </a:extLst>
          </p:cNvPr>
          <p:cNvSpPr/>
          <p:nvPr/>
        </p:nvSpPr>
        <p:spPr>
          <a:xfrm flipH="1">
            <a:off x="7655468" y="3336784"/>
            <a:ext cx="50519" cy="20245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フリーフォーム: 図形 37">
            <a:extLst>
              <a:ext uri="{FF2B5EF4-FFF2-40B4-BE49-F238E27FC236}">
                <a16:creationId xmlns:a16="http://schemas.microsoft.com/office/drawing/2014/main" id="{4E77C176-7078-7585-26CB-88201D438BA4}"/>
              </a:ext>
            </a:extLst>
          </p:cNvPr>
          <p:cNvSpPr/>
          <p:nvPr/>
        </p:nvSpPr>
        <p:spPr>
          <a:xfrm flipH="1">
            <a:off x="7151513" y="2935356"/>
            <a:ext cx="231194" cy="181263"/>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9" name="楕円 38">
            <a:extLst>
              <a:ext uri="{FF2B5EF4-FFF2-40B4-BE49-F238E27FC236}">
                <a16:creationId xmlns:a16="http://schemas.microsoft.com/office/drawing/2014/main" id="{AE36462A-7E2E-7E1A-A9C5-AA12F534F28C}"/>
              </a:ext>
            </a:extLst>
          </p:cNvPr>
          <p:cNvSpPr/>
          <p:nvPr/>
        </p:nvSpPr>
        <p:spPr>
          <a:xfrm flipH="1">
            <a:off x="7293298" y="2675453"/>
            <a:ext cx="430294" cy="49781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2" name="フリーフォーム: 図形 41">
            <a:extLst>
              <a:ext uri="{FF2B5EF4-FFF2-40B4-BE49-F238E27FC236}">
                <a16:creationId xmlns:a16="http://schemas.microsoft.com/office/drawing/2014/main" id="{11B64562-DF11-D5DE-5BC0-884A5D3F5EE8}"/>
              </a:ext>
            </a:extLst>
          </p:cNvPr>
          <p:cNvSpPr/>
          <p:nvPr/>
        </p:nvSpPr>
        <p:spPr>
          <a:xfrm flipH="1">
            <a:off x="7340594" y="2980927"/>
            <a:ext cx="254087" cy="88738"/>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3" name="楕円 42">
            <a:extLst>
              <a:ext uri="{FF2B5EF4-FFF2-40B4-BE49-F238E27FC236}">
                <a16:creationId xmlns:a16="http://schemas.microsoft.com/office/drawing/2014/main" id="{3F03FB35-206F-FE66-4217-9E3CF04C08F7}"/>
              </a:ext>
            </a:extLst>
          </p:cNvPr>
          <p:cNvSpPr/>
          <p:nvPr/>
        </p:nvSpPr>
        <p:spPr>
          <a:xfrm flipH="1">
            <a:off x="7128620" y="3043381"/>
            <a:ext cx="94516" cy="9408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4" name="フリーフォーム: 図形 43">
            <a:extLst>
              <a:ext uri="{FF2B5EF4-FFF2-40B4-BE49-F238E27FC236}">
                <a16:creationId xmlns:a16="http://schemas.microsoft.com/office/drawing/2014/main" id="{010D94D2-5A05-0443-1A58-A610524F5B97}"/>
              </a:ext>
            </a:extLst>
          </p:cNvPr>
          <p:cNvSpPr/>
          <p:nvPr/>
        </p:nvSpPr>
        <p:spPr>
          <a:xfrm flipH="1">
            <a:off x="7159320" y="2684755"/>
            <a:ext cx="94410" cy="259815"/>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フリーフォーム: 図形 44">
            <a:extLst>
              <a:ext uri="{FF2B5EF4-FFF2-40B4-BE49-F238E27FC236}">
                <a16:creationId xmlns:a16="http://schemas.microsoft.com/office/drawing/2014/main" id="{F4214105-8FC7-74BE-A0C6-76EAF805BDBD}"/>
              </a:ext>
            </a:extLst>
          </p:cNvPr>
          <p:cNvSpPr/>
          <p:nvPr/>
        </p:nvSpPr>
        <p:spPr>
          <a:xfrm flipH="1">
            <a:off x="7198317" y="2725242"/>
            <a:ext cx="72774" cy="219328"/>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フリーフォーム: 図形 45">
            <a:extLst>
              <a:ext uri="{FF2B5EF4-FFF2-40B4-BE49-F238E27FC236}">
                <a16:creationId xmlns:a16="http://schemas.microsoft.com/office/drawing/2014/main" id="{CDA24081-59C7-B5FB-8C78-4830FFD5D36F}"/>
              </a:ext>
            </a:extLst>
          </p:cNvPr>
          <p:cNvSpPr/>
          <p:nvPr/>
        </p:nvSpPr>
        <p:spPr>
          <a:xfrm flipH="1">
            <a:off x="7237577" y="2789398"/>
            <a:ext cx="41322" cy="165597"/>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フリーフォーム: 図形 47">
            <a:extLst>
              <a:ext uri="{FF2B5EF4-FFF2-40B4-BE49-F238E27FC236}">
                <a16:creationId xmlns:a16="http://schemas.microsoft.com/office/drawing/2014/main" id="{255023B1-927E-2700-50A3-E4EAE0DBB4A2}"/>
              </a:ext>
            </a:extLst>
          </p:cNvPr>
          <p:cNvSpPr/>
          <p:nvPr/>
        </p:nvSpPr>
        <p:spPr>
          <a:xfrm flipH="1">
            <a:off x="6381239" y="2691474"/>
            <a:ext cx="141296" cy="110780"/>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9" name="楕円 48">
            <a:extLst>
              <a:ext uri="{FF2B5EF4-FFF2-40B4-BE49-F238E27FC236}">
                <a16:creationId xmlns:a16="http://schemas.microsoft.com/office/drawing/2014/main" id="{82EFA9C0-20A0-61A2-2FA7-B9E30690042D}"/>
              </a:ext>
            </a:extLst>
          </p:cNvPr>
          <p:cNvSpPr/>
          <p:nvPr/>
        </p:nvSpPr>
        <p:spPr>
          <a:xfrm flipH="1">
            <a:off x="6467892" y="2532632"/>
            <a:ext cx="262977" cy="30424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2" name="フリーフォーム: 図形 51">
            <a:extLst>
              <a:ext uri="{FF2B5EF4-FFF2-40B4-BE49-F238E27FC236}">
                <a16:creationId xmlns:a16="http://schemas.microsoft.com/office/drawing/2014/main" id="{789B18A7-8384-52FC-1AE4-588860743E53}"/>
              </a:ext>
            </a:extLst>
          </p:cNvPr>
          <p:cNvSpPr/>
          <p:nvPr/>
        </p:nvSpPr>
        <p:spPr>
          <a:xfrm flipH="1">
            <a:off x="6496798" y="2719325"/>
            <a:ext cx="155287" cy="5423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3" name="楕円 52">
            <a:extLst>
              <a:ext uri="{FF2B5EF4-FFF2-40B4-BE49-F238E27FC236}">
                <a16:creationId xmlns:a16="http://schemas.microsoft.com/office/drawing/2014/main" id="{674D4373-A193-AC24-7847-7EC651543EDC}"/>
              </a:ext>
            </a:extLst>
          </p:cNvPr>
          <p:cNvSpPr/>
          <p:nvPr/>
        </p:nvSpPr>
        <p:spPr>
          <a:xfrm flipH="1">
            <a:off x="6367248" y="2757494"/>
            <a:ext cx="57764" cy="5750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4" name="フリーフォーム: 図形 53">
            <a:extLst>
              <a:ext uri="{FF2B5EF4-FFF2-40B4-BE49-F238E27FC236}">
                <a16:creationId xmlns:a16="http://schemas.microsoft.com/office/drawing/2014/main" id="{DA170835-6B58-5659-ED44-634018150ED7}"/>
              </a:ext>
            </a:extLst>
          </p:cNvPr>
          <p:cNvSpPr/>
          <p:nvPr/>
        </p:nvSpPr>
        <p:spPr>
          <a:xfrm flipH="1">
            <a:off x="6386011" y="2538317"/>
            <a:ext cx="57700" cy="158788"/>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フリーフォーム: 図形 54">
            <a:extLst>
              <a:ext uri="{FF2B5EF4-FFF2-40B4-BE49-F238E27FC236}">
                <a16:creationId xmlns:a16="http://schemas.microsoft.com/office/drawing/2014/main" id="{C4275796-4EB1-3D6A-E07E-79110D50DF8D}"/>
              </a:ext>
            </a:extLst>
          </p:cNvPr>
          <p:cNvSpPr/>
          <p:nvPr/>
        </p:nvSpPr>
        <p:spPr>
          <a:xfrm flipH="1">
            <a:off x="6409844" y="2563061"/>
            <a:ext cx="44476" cy="13404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フリーフォーム: 図形 55">
            <a:extLst>
              <a:ext uri="{FF2B5EF4-FFF2-40B4-BE49-F238E27FC236}">
                <a16:creationId xmlns:a16="http://schemas.microsoft.com/office/drawing/2014/main" id="{735EC656-2694-1D28-D26E-4B191105ABBC}"/>
              </a:ext>
            </a:extLst>
          </p:cNvPr>
          <p:cNvSpPr/>
          <p:nvPr/>
        </p:nvSpPr>
        <p:spPr>
          <a:xfrm flipH="1">
            <a:off x="6433838" y="2602270"/>
            <a:ext cx="25254" cy="101205"/>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フリーフォーム: 図形 57">
            <a:extLst>
              <a:ext uri="{FF2B5EF4-FFF2-40B4-BE49-F238E27FC236}">
                <a16:creationId xmlns:a16="http://schemas.microsoft.com/office/drawing/2014/main" id="{994E92A9-750E-C44F-B4F1-16C084B12CEA}"/>
              </a:ext>
            </a:extLst>
          </p:cNvPr>
          <p:cNvSpPr/>
          <p:nvPr/>
        </p:nvSpPr>
        <p:spPr>
          <a:xfrm>
            <a:off x="5035893" y="2726578"/>
            <a:ext cx="158252" cy="119572"/>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9" name="楕円 58">
            <a:extLst>
              <a:ext uri="{FF2B5EF4-FFF2-40B4-BE49-F238E27FC236}">
                <a16:creationId xmlns:a16="http://schemas.microsoft.com/office/drawing/2014/main" id="{FF3F1068-6318-4FB0-1FB8-5043FE2E63BB}"/>
              </a:ext>
            </a:extLst>
          </p:cNvPr>
          <p:cNvSpPr/>
          <p:nvPr/>
        </p:nvSpPr>
        <p:spPr>
          <a:xfrm>
            <a:off x="4802558" y="2555130"/>
            <a:ext cx="294535" cy="32839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2" name="フリーフォーム: 図形 61">
            <a:extLst>
              <a:ext uri="{FF2B5EF4-FFF2-40B4-BE49-F238E27FC236}">
                <a16:creationId xmlns:a16="http://schemas.microsoft.com/office/drawing/2014/main" id="{A4301FEC-9D9C-9236-DC0D-9858EB6A7F5B}"/>
              </a:ext>
            </a:extLst>
          </p:cNvPr>
          <p:cNvSpPr/>
          <p:nvPr/>
        </p:nvSpPr>
        <p:spPr>
          <a:xfrm>
            <a:off x="4890797" y="2756639"/>
            <a:ext cx="173922" cy="58537"/>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3" name="楕円 62">
            <a:extLst>
              <a:ext uri="{FF2B5EF4-FFF2-40B4-BE49-F238E27FC236}">
                <a16:creationId xmlns:a16="http://schemas.microsoft.com/office/drawing/2014/main" id="{B96D4711-D255-1065-2E6E-EEB19C24FA0C}"/>
              </a:ext>
            </a:extLst>
          </p:cNvPr>
          <p:cNvSpPr/>
          <p:nvPr/>
        </p:nvSpPr>
        <p:spPr>
          <a:xfrm>
            <a:off x="5145119" y="2797837"/>
            <a:ext cx="64696" cy="6206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4" name="フリーフォーム: 図形 63">
            <a:extLst>
              <a:ext uri="{FF2B5EF4-FFF2-40B4-BE49-F238E27FC236}">
                <a16:creationId xmlns:a16="http://schemas.microsoft.com/office/drawing/2014/main" id="{22BE38A2-0469-2B90-A5E0-833B337D1CB9}"/>
              </a:ext>
            </a:extLst>
          </p:cNvPr>
          <p:cNvSpPr/>
          <p:nvPr/>
        </p:nvSpPr>
        <p:spPr>
          <a:xfrm>
            <a:off x="5124177" y="2561266"/>
            <a:ext cx="64624" cy="171389"/>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フリーフォーム: 図形 64">
            <a:extLst>
              <a:ext uri="{FF2B5EF4-FFF2-40B4-BE49-F238E27FC236}">
                <a16:creationId xmlns:a16="http://schemas.microsoft.com/office/drawing/2014/main" id="{7ABC6E1A-2F80-8F4D-E6B8-098C7E229D38}"/>
              </a:ext>
            </a:extLst>
          </p:cNvPr>
          <p:cNvSpPr/>
          <p:nvPr/>
        </p:nvSpPr>
        <p:spPr>
          <a:xfrm>
            <a:off x="5112294" y="2587974"/>
            <a:ext cx="49813" cy="144681"/>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フリーフォーム: 図形 65">
            <a:extLst>
              <a:ext uri="{FF2B5EF4-FFF2-40B4-BE49-F238E27FC236}">
                <a16:creationId xmlns:a16="http://schemas.microsoft.com/office/drawing/2014/main" id="{8FBB273C-E025-3AFD-E498-05BC44498052}"/>
              </a:ext>
            </a:extLst>
          </p:cNvPr>
          <p:cNvSpPr/>
          <p:nvPr/>
        </p:nvSpPr>
        <p:spPr>
          <a:xfrm>
            <a:off x="5106950" y="2630295"/>
            <a:ext cx="28285" cy="109237"/>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フリーフォーム: 図形 67">
            <a:extLst>
              <a:ext uri="{FF2B5EF4-FFF2-40B4-BE49-F238E27FC236}">
                <a16:creationId xmlns:a16="http://schemas.microsoft.com/office/drawing/2014/main" id="{0A9B89D2-6FB0-330E-3306-2A8E7AE5EF17}"/>
              </a:ext>
            </a:extLst>
          </p:cNvPr>
          <p:cNvSpPr/>
          <p:nvPr/>
        </p:nvSpPr>
        <p:spPr>
          <a:xfrm rot="17309452">
            <a:off x="3502786" y="4119048"/>
            <a:ext cx="332690" cy="266516"/>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9" name="楕円 68">
            <a:extLst>
              <a:ext uri="{FF2B5EF4-FFF2-40B4-BE49-F238E27FC236}">
                <a16:creationId xmlns:a16="http://schemas.microsoft.com/office/drawing/2014/main" id="{79DEDA02-0611-EBE5-08A8-5E6369F0FE88}"/>
              </a:ext>
            </a:extLst>
          </p:cNvPr>
          <p:cNvSpPr/>
          <p:nvPr/>
        </p:nvSpPr>
        <p:spPr>
          <a:xfrm>
            <a:off x="3302606" y="4266582"/>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2" name="フリーフォーム: 図形 71">
            <a:extLst>
              <a:ext uri="{FF2B5EF4-FFF2-40B4-BE49-F238E27FC236}">
                <a16:creationId xmlns:a16="http://schemas.microsoft.com/office/drawing/2014/main" id="{6A778B6C-7A98-5842-FC8A-8A34AE1159DB}"/>
              </a:ext>
            </a:extLst>
          </p:cNvPr>
          <p:cNvSpPr/>
          <p:nvPr/>
        </p:nvSpPr>
        <p:spPr>
          <a:xfrm>
            <a:off x="3669131" y="4659397"/>
            <a:ext cx="285235" cy="13101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 name="csX0" fmla="*/ 225 w 593876"/>
              <a:gd name="csY0" fmla="*/ 178418 h 343407"/>
              <a:gd name="csX1" fmla="*/ 93094 w 593876"/>
              <a:gd name="csY1" fmla="*/ 18874 h 343407"/>
              <a:gd name="csX2" fmla="*/ 224063 w 593876"/>
              <a:gd name="csY2" fmla="*/ 123649 h 343407"/>
              <a:gd name="csX3" fmla="*/ 359794 w 593876"/>
              <a:gd name="csY3" fmla="*/ 14112 h 343407"/>
              <a:gd name="csX4" fmla="*/ 466950 w 593876"/>
              <a:gd name="csY4" fmla="*/ 121268 h 343407"/>
              <a:gd name="csX5" fmla="*/ 586013 w 593876"/>
              <a:gd name="csY5" fmla="*/ 4587 h 343407"/>
              <a:gd name="csX6" fmla="*/ 571725 w 593876"/>
              <a:gd name="csY6" fmla="*/ 314149 h 343407"/>
              <a:gd name="csX7" fmla="*/ 483619 w 593876"/>
              <a:gd name="csY7" fmla="*/ 228424 h 343407"/>
              <a:gd name="csX8" fmla="*/ 357413 w 593876"/>
              <a:gd name="csY8" fmla="*/ 326056 h 343407"/>
              <a:gd name="csX9" fmla="*/ 240731 w 593876"/>
              <a:gd name="csY9" fmla="*/ 240331 h 343407"/>
              <a:gd name="csX10" fmla="*/ 119288 w 593876"/>
              <a:gd name="csY10" fmla="*/ 342724 h 343407"/>
              <a:gd name="csX11" fmla="*/ 225 w 593876"/>
              <a:gd name="csY11" fmla="*/ 178418 h 343407"/>
              <a:gd name="csX0" fmla="*/ 225 w 586095"/>
              <a:gd name="csY0" fmla="*/ 175482 h 340471"/>
              <a:gd name="csX1" fmla="*/ 93094 w 586095"/>
              <a:gd name="csY1" fmla="*/ 15938 h 340471"/>
              <a:gd name="csX2" fmla="*/ 224063 w 586095"/>
              <a:gd name="csY2" fmla="*/ 120713 h 340471"/>
              <a:gd name="csX3" fmla="*/ 359794 w 586095"/>
              <a:gd name="csY3" fmla="*/ 11176 h 340471"/>
              <a:gd name="csX4" fmla="*/ 466950 w 586095"/>
              <a:gd name="csY4" fmla="*/ 118332 h 340471"/>
              <a:gd name="csX5" fmla="*/ 586013 w 586095"/>
              <a:gd name="csY5" fmla="*/ 1651 h 340471"/>
              <a:gd name="csX6" fmla="*/ 483619 w 586095"/>
              <a:gd name="csY6" fmla="*/ 225488 h 340471"/>
              <a:gd name="csX7" fmla="*/ 357413 w 586095"/>
              <a:gd name="csY7" fmla="*/ 323120 h 340471"/>
              <a:gd name="csX8" fmla="*/ 240731 w 586095"/>
              <a:gd name="csY8" fmla="*/ 237395 h 340471"/>
              <a:gd name="csX9" fmla="*/ 119288 w 586095"/>
              <a:gd name="csY9" fmla="*/ 339788 h 340471"/>
              <a:gd name="csX10" fmla="*/ 225 w 586095"/>
              <a:gd name="csY10" fmla="*/ 175482 h 340471"/>
              <a:gd name="csX0" fmla="*/ 225 w 492005"/>
              <a:gd name="csY0" fmla="*/ 164307 h 329296"/>
              <a:gd name="csX1" fmla="*/ 93094 w 492005"/>
              <a:gd name="csY1" fmla="*/ 4763 h 329296"/>
              <a:gd name="csX2" fmla="*/ 224063 w 492005"/>
              <a:gd name="csY2" fmla="*/ 109538 h 329296"/>
              <a:gd name="csX3" fmla="*/ 359794 w 492005"/>
              <a:gd name="csY3" fmla="*/ 1 h 329296"/>
              <a:gd name="csX4" fmla="*/ 466950 w 492005"/>
              <a:gd name="csY4" fmla="*/ 107157 h 329296"/>
              <a:gd name="csX5" fmla="*/ 483619 w 492005"/>
              <a:gd name="csY5" fmla="*/ 214313 h 329296"/>
              <a:gd name="csX6" fmla="*/ 357413 w 492005"/>
              <a:gd name="csY6" fmla="*/ 311945 h 329296"/>
              <a:gd name="csX7" fmla="*/ 240731 w 492005"/>
              <a:gd name="csY7" fmla="*/ 226220 h 329296"/>
              <a:gd name="csX8" fmla="*/ 119288 w 492005"/>
              <a:gd name="csY8" fmla="*/ 328613 h 329296"/>
              <a:gd name="csX9" fmla="*/ 225 w 492005"/>
              <a:gd name="csY9" fmla="*/ 164307 h 329296"/>
              <a:gd name="csX0" fmla="*/ 225 w 476431"/>
              <a:gd name="csY0" fmla="*/ 164307 h 329296"/>
              <a:gd name="csX1" fmla="*/ 93094 w 476431"/>
              <a:gd name="csY1" fmla="*/ 4763 h 329296"/>
              <a:gd name="csX2" fmla="*/ 224063 w 476431"/>
              <a:gd name="csY2" fmla="*/ 109538 h 329296"/>
              <a:gd name="csX3" fmla="*/ 359794 w 476431"/>
              <a:gd name="csY3" fmla="*/ 1 h 329296"/>
              <a:gd name="csX4" fmla="*/ 466950 w 476431"/>
              <a:gd name="csY4" fmla="*/ 107157 h 329296"/>
              <a:gd name="csX5" fmla="*/ 458718 w 476431"/>
              <a:gd name="csY5" fmla="*/ 251585 h 329296"/>
              <a:gd name="csX6" fmla="*/ 357413 w 476431"/>
              <a:gd name="csY6" fmla="*/ 311945 h 329296"/>
              <a:gd name="csX7" fmla="*/ 240731 w 476431"/>
              <a:gd name="csY7" fmla="*/ 226220 h 329296"/>
              <a:gd name="csX8" fmla="*/ 119288 w 476431"/>
              <a:gd name="csY8" fmla="*/ 328613 h 329296"/>
              <a:gd name="csX9" fmla="*/ 225 w 476431"/>
              <a:gd name="csY9" fmla="*/ 164307 h 329296"/>
              <a:gd name="csX0" fmla="*/ 225 w 458720"/>
              <a:gd name="csY0" fmla="*/ 167140 h 332129"/>
              <a:gd name="csX1" fmla="*/ 93094 w 458720"/>
              <a:gd name="csY1" fmla="*/ 7596 h 332129"/>
              <a:gd name="csX2" fmla="*/ 224063 w 458720"/>
              <a:gd name="csY2" fmla="*/ 112371 h 332129"/>
              <a:gd name="csX3" fmla="*/ 359794 w 458720"/>
              <a:gd name="csY3" fmla="*/ 2834 h 332129"/>
              <a:gd name="csX4" fmla="*/ 458718 w 458720"/>
              <a:gd name="csY4" fmla="*/ 254418 h 332129"/>
              <a:gd name="csX5" fmla="*/ 357413 w 458720"/>
              <a:gd name="csY5" fmla="*/ 314778 h 332129"/>
              <a:gd name="csX6" fmla="*/ 240731 w 458720"/>
              <a:gd name="csY6" fmla="*/ 229053 h 332129"/>
              <a:gd name="csX7" fmla="*/ 119288 w 458720"/>
              <a:gd name="csY7" fmla="*/ 331446 h 332129"/>
              <a:gd name="csX8" fmla="*/ 225 w 458720"/>
              <a:gd name="csY8" fmla="*/ 167140 h 332129"/>
              <a:gd name="csX0" fmla="*/ 225 w 460259"/>
              <a:gd name="csY0" fmla="*/ 181828 h 346817"/>
              <a:gd name="csX1" fmla="*/ 93094 w 460259"/>
              <a:gd name="csY1" fmla="*/ 22284 h 346817"/>
              <a:gd name="csX2" fmla="*/ 224063 w 460259"/>
              <a:gd name="csY2" fmla="*/ 127059 h 346817"/>
              <a:gd name="csX3" fmla="*/ 404619 w 460259"/>
              <a:gd name="csY3" fmla="*/ 2614 h 346817"/>
              <a:gd name="csX4" fmla="*/ 458718 w 460259"/>
              <a:gd name="csY4" fmla="*/ 269106 h 346817"/>
              <a:gd name="csX5" fmla="*/ 357413 w 460259"/>
              <a:gd name="csY5" fmla="*/ 329466 h 346817"/>
              <a:gd name="csX6" fmla="*/ 240731 w 460259"/>
              <a:gd name="csY6" fmla="*/ 243741 h 346817"/>
              <a:gd name="csX7" fmla="*/ 119288 w 460259"/>
              <a:gd name="csY7" fmla="*/ 346134 h 346817"/>
              <a:gd name="csX8" fmla="*/ 225 w 460259"/>
              <a:gd name="csY8" fmla="*/ 181828 h 346817"/>
              <a:gd name="csX0" fmla="*/ 225 w 469899"/>
              <a:gd name="csY0" fmla="*/ 180936 h 345925"/>
              <a:gd name="csX1" fmla="*/ 93094 w 469899"/>
              <a:gd name="csY1" fmla="*/ 21392 h 345925"/>
              <a:gd name="csX2" fmla="*/ 224063 w 469899"/>
              <a:gd name="csY2" fmla="*/ 126167 h 345925"/>
              <a:gd name="csX3" fmla="*/ 404619 w 469899"/>
              <a:gd name="csY3" fmla="*/ 1722 h 345925"/>
              <a:gd name="csX4" fmla="*/ 468678 w 469899"/>
              <a:gd name="csY4" fmla="*/ 238398 h 345925"/>
              <a:gd name="csX5" fmla="*/ 357413 w 469899"/>
              <a:gd name="csY5" fmla="*/ 328574 h 345925"/>
              <a:gd name="csX6" fmla="*/ 240731 w 469899"/>
              <a:gd name="csY6" fmla="*/ 242849 h 345925"/>
              <a:gd name="csX7" fmla="*/ 119288 w 469899"/>
              <a:gd name="csY7" fmla="*/ 345242 h 345925"/>
              <a:gd name="csX8" fmla="*/ 225 w 469899"/>
              <a:gd name="csY8" fmla="*/ 180936 h 345925"/>
              <a:gd name="csX0" fmla="*/ 225 w 495613"/>
              <a:gd name="csY0" fmla="*/ 166180 h 331169"/>
              <a:gd name="csX1" fmla="*/ 93094 w 495613"/>
              <a:gd name="csY1" fmla="*/ 6636 h 331169"/>
              <a:gd name="csX2" fmla="*/ 224063 w 495613"/>
              <a:gd name="csY2" fmla="*/ 111411 h 331169"/>
              <a:gd name="csX3" fmla="*/ 474346 w 495613"/>
              <a:gd name="csY3" fmla="*/ 1876 h 331169"/>
              <a:gd name="csX4" fmla="*/ 468678 w 495613"/>
              <a:gd name="csY4" fmla="*/ 223642 h 331169"/>
              <a:gd name="csX5" fmla="*/ 357413 w 495613"/>
              <a:gd name="csY5" fmla="*/ 313818 h 331169"/>
              <a:gd name="csX6" fmla="*/ 240731 w 495613"/>
              <a:gd name="csY6" fmla="*/ 228093 h 331169"/>
              <a:gd name="csX7" fmla="*/ 119288 w 495613"/>
              <a:gd name="csY7" fmla="*/ 330486 h 331169"/>
              <a:gd name="csX8" fmla="*/ 225 w 495613"/>
              <a:gd name="csY8" fmla="*/ 166180 h 331169"/>
              <a:gd name="csX0" fmla="*/ 225 w 485747"/>
              <a:gd name="csY0" fmla="*/ 173552 h 338541"/>
              <a:gd name="csX1" fmla="*/ 93094 w 485747"/>
              <a:gd name="csY1" fmla="*/ 14008 h 338541"/>
              <a:gd name="csX2" fmla="*/ 224063 w 485747"/>
              <a:gd name="csY2" fmla="*/ 118783 h 338541"/>
              <a:gd name="csX3" fmla="*/ 459404 w 485747"/>
              <a:gd name="csY3" fmla="*/ 1794 h 338541"/>
              <a:gd name="csX4" fmla="*/ 468678 w 485747"/>
              <a:gd name="csY4" fmla="*/ 231014 h 338541"/>
              <a:gd name="csX5" fmla="*/ 357413 w 485747"/>
              <a:gd name="csY5" fmla="*/ 321190 h 338541"/>
              <a:gd name="csX6" fmla="*/ 240731 w 485747"/>
              <a:gd name="csY6" fmla="*/ 235465 h 338541"/>
              <a:gd name="csX7" fmla="*/ 119288 w 485747"/>
              <a:gd name="csY7" fmla="*/ 337858 h 338541"/>
              <a:gd name="csX8" fmla="*/ 225 w 485747"/>
              <a:gd name="csY8" fmla="*/ 173552 h 338541"/>
              <a:gd name="csX0" fmla="*/ 225 w 475306"/>
              <a:gd name="csY0" fmla="*/ 209977 h 374966"/>
              <a:gd name="csX1" fmla="*/ 93094 w 475306"/>
              <a:gd name="csY1" fmla="*/ 50433 h 374966"/>
              <a:gd name="csX2" fmla="*/ 224063 w 475306"/>
              <a:gd name="csY2" fmla="*/ 155208 h 374966"/>
              <a:gd name="csX3" fmla="*/ 459404 w 475306"/>
              <a:gd name="csY3" fmla="*/ 38219 h 374966"/>
              <a:gd name="csX4" fmla="*/ 468678 w 475306"/>
              <a:gd name="csY4" fmla="*/ 267439 h 374966"/>
              <a:gd name="csX5" fmla="*/ 357413 w 475306"/>
              <a:gd name="csY5" fmla="*/ 357615 h 374966"/>
              <a:gd name="csX6" fmla="*/ 240731 w 475306"/>
              <a:gd name="csY6" fmla="*/ 271890 h 374966"/>
              <a:gd name="csX7" fmla="*/ 119288 w 475306"/>
              <a:gd name="csY7" fmla="*/ 374283 h 374966"/>
              <a:gd name="csX8" fmla="*/ 225 w 475306"/>
              <a:gd name="csY8" fmla="*/ 209977 h 374966"/>
              <a:gd name="csX0" fmla="*/ 225 w 496063"/>
              <a:gd name="csY0" fmla="*/ 196563 h 361552"/>
              <a:gd name="csX1" fmla="*/ 93094 w 496063"/>
              <a:gd name="csY1" fmla="*/ 37019 h 361552"/>
              <a:gd name="csX2" fmla="*/ 224063 w 496063"/>
              <a:gd name="csY2" fmla="*/ 141794 h 361552"/>
              <a:gd name="csX3" fmla="*/ 494268 w 496063"/>
              <a:gd name="csY3" fmla="*/ 39711 h 361552"/>
              <a:gd name="csX4" fmla="*/ 468678 w 496063"/>
              <a:gd name="csY4" fmla="*/ 254025 h 361552"/>
              <a:gd name="csX5" fmla="*/ 357413 w 496063"/>
              <a:gd name="csY5" fmla="*/ 344201 h 361552"/>
              <a:gd name="csX6" fmla="*/ 240731 w 496063"/>
              <a:gd name="csY6" fmla="*/ 258476 h 361552"/>
              <a:gd name="csX7" fmla="*/ 119288 w 496063"/>
              <a:gd name="csY7" fmla="*/ 360869 h 361552"/>
              <a:gd name="csX8" fmla="*/ 225 w 496063"/>
              <a:gd name="csY8" fmla="*/ 196563 h 3615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496063" h="361552">
                <a:moveTo>
                  <a:pt x="225" y="196563"/>
                </a:moveTo>
                <a:cubicBezTo>
                  <a:pt x="-4141" y="142588"/>
                  <a:pt x="55788" y="46147"/>
                  <a:pt x="93094" y="37019"/>
                </a:cubicBezTo>
                <a:cubicBezTo>
                  <a:pt x="130400" y="27891"/>
                  <a:pt x="157201" y="141345"/>
                  <a:pt x="224063" y="141794"/>
                </a:cubicBezTo>
                <a:cubicBezTo>
                  <a:pt x="290925" y="142243"/>
                  <a:pt x="488364" y="-90805"/>
                  <a:pt x="494268" y="39711"/>
                </a:cubicBezTo>
                <a:cubicBezTo>
                  <a:pt x="500172" y="170227"/>
                  <a:pt x="491487" y="203277"/>
                  <a:pt x="468678" y="254025"/>
                </a:cubicBezTo>
                <a:cubicBezTo>
                  <a:pt x="445869" y="304773"/>
                  <a:pt x="395404" y="343459"/>
                  <a:pt x="357413" y="344201"/>
                </a:cubicBezTo>
                <a:cubicBezTo>
                  <a:pt x="319422" y="344943"/>
                  <a:pt x="280418" y="255698"/>
                  <a:pt x="240731" y="258476"/>
                </a:cubicBezTo>
                <a:cubicBezTo>
                  <a:pt x="201044" y="261254"/>
                  <a:pt x="157785" y="371188"/>
                  <a:pt x="119288" y="360869"/>
                </a:cubicBezTo>
                <a:cubicBezTo>
                  <a:pt x="80791" y="350550"/>
                  <a:pt x="4591" y="250538"/>
                  <a:pt x="225" y="196563"/>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3" name="楕円 72">
            <a:extLst>
              <a:ext uri="{FF2B5EF4-FFF2-40B4-BE49-F238E27FC236}">
                <a16:creationId xmlns:a16="http://schemas.microsoft.com/office/drawing/2014/main" id="{861A59FE-03CF-9742-543B-FD4D1CAD9C3D}"/>
              </a:ext>
            </a:extLst>
          </p:cNvPr>
          <p:cNvSpPr/>
          <p:nvPr/>
        </p:nvSpPr>
        <p:spPr>
          <a:xfrm rot="17309452">
            <a:off x="3798927" y="4070702"/>
            <a:ext cx="136010" cy="13833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4" name="フリーフォーム: 図形 73">
            <a:extLst>
              <a:ext uri="{FF2B5EF4-FFF2-40B4-BE49-F238E27FC236}">
                <a16:creationId xmlns:a16="http://schemas.microsoft.com/office/drawing/2014/main" id="{398205DF-4075-CD96-D4F5-B646D003F6F8}"/>
              </a:ext>
            </a:extLst>
          </p:cNvPr>
          <p:cNvSpPr/>
          <p:nvPr/>
        </p:nvSpPr>
        <p:spPr>
          <a:xfrm rot="16200000">
            <a:off x="3367093" y="3957868"/>
            <a:ext cx="135858" cy="382013"/>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フリーフォーム: 図形 74">
            <a:extLst>
              <a:ext uri="{FF2B5EF4-FFF2-40B4-BE49-F238E27FC236}">
                <a16:creationId xmlns:a16="http://schemas.microsoft.com/office/drawing/2014/main" id="{DCBF910A-92D3-EDDF-1A0D-86A46C42C70E}"/>
              </a:ext>
            </a:extLst>
          </p:cNvPr>
          <p:cNvSpPr/>
          <p:nvPr/>
        </p:nvSpPr>
        <p:spPr>
          <a:xfrm rot="16200000">
            <a:off x="3382662" y="4015064"/>
            <a:ext cx="104722" cy="322483"/>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フリーフォーム: 図形 75">
            <a:extLst>
              <a:ext uri="{FF2B5EF4-FFF2-40B4-BE49-F238E27FC236}">
                <a16:creationId xmlns:a16="http://schemas.microsoft.com/office/drawing/2014/main" id="{F899B012-6421-D399-4C6B-83C4371AFEAC}"/>
              </a:ext>
            </a:extLst>
          </p:cNvPr>
          <p:cNvSpPr/>
          <p:nvPr/>
        </p:nvSpPr>
        <p:spPr>
          <a:xfrm rot="16200000">
            <a:off x="3420558" y="4084289"/>
            <a:ext cx="59462" cy="243481"/>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フリーフォーム: 図形 78">
            <a:extLst>
              <a:ext uri="{FF2B5EF4-FFF2-40B4-BE49-F238E27FC236}">
                <a16:creationId xmlns:a16="http://schemas.microsoft.com/office/drawing/2014/main" id="{091AE068-D2B9-F1F5-493E-C706B8318C05}"/>
              </a:ext>
            </a:extLst>
          </p:cNvPr>
          <p:cNvSpPr/>
          <p:nvPr/>
        </p:nvSpPr>
        <p:spPr>
          <a:xfrm rot="4290548" flipH="1">
            <a:off x="7703815" y="4239996"/>
            <a:ext cx="332690" cy="281251"/>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0" name="楕円 79">
            <a:extLst>
              <a:ext uri="{FF2B5EF4-FFF2-40B4-BE49-F238E27FC236}">
                <a16:creationId xmlns:a16="http://schemas.microsoft.com/office/drawing/2014/main" id="{8CFDCCA1-1337-0B02-7ED0-0DF056283578}"/>
              </a:ext>
            </a:extLst>
          </p:cNvPr>
          <p:cNvSpPr/>
          <p:nvPr/>
        </p:nvSpPr>
        <p:spPr>
          <a:xfrm flipH="1">
            <a:off x="7564158" y="4394898"/>
            <a:ext cx="692792"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2" name="フリーフォーム: 図形 81">
            <a:extLst>
              <a:ext uri="{FF2B5EF4-FFF2-40B4-BE49-F238E27FC236}">
                <a16:creationId xmlns:a16="http://schemas.microsoft.com/office/drawing/2014/main" id="{16FA9419-AE4E-6D83-A08C-9ADAFF8E01BB}"/>
              </a:ext>
            </a:extLst>
          </p:cNvPr>
          <p:cNvSpPr/>
          <p:nvPr/>
        </p:nvSpPr>
        <p:spPr>
          <a:xfrm flipH="1">
            <a:off x="7569155" y="4787713"/>
            <a:ext cx="301005" cy="13101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 name="csX0" fmla="*/ 225 w 593876"/>
              <a:gd name="csY0" fmla="*/ 178418 h 343407"/>
              <a:gd name="csX1" fmla="*/ 93094 w 593876"/>
              <a:gd name="csY1" fmla="*/ 18874 h 343407"/>
              <a:gd name="csX2" fmla="*/ 224063 w 593876"/>
              <a:gd name="csY2" fmla="*/ 123649 h 343407"/>
              <a:gd name="csX3" fmla="*/ 359794 w 593876"/>
              <a:gd name="csY3" fmla="*/ 14112 h 343407"/>
              <a:gd name="csX4" fmla="*/ 466950 w 593876"/>
              <a:gd name="csY4" fmla="*/ 121268 h 343407"/>
              <a:gd name="csX5" fmla="*/ 586013 w 593876"/>
              <a:gd name="csY5" fmla="*/ 4587 h 343407"/>
              <a:gd name="csX6" fmla="*/ 571725 w 593876"/>
              <a:gd name="csY6" fmla="*/ 314149 h 343407"/>
              <a:gd name="csX7" fmla="*/ 483619 w 593876"/>
              <a:gd name="csY7" fmla="*/ 228424 h 343407"/>
              <a:gd name="csX8" fmla="*/ 357413 w 593876"/>
              <a:gd name="csY8" fmla="*/ 326056 h 343407"/>
              <a:gd name="csX9" fmla="*/ 240731 w 593876"/>
              <a:gd name="csY9" fmla="*/ 240331 h 343407"/>
              <a:gd name="csX10" fmla="*/ 119288 w 593876"/>
              <a:gd name="csY10" fmla="*/ 342724 h 343407"/>
              <a:gd name="csX11" fmla="*/ 225 w 593876"/>
              <a:gd name="csY11" fmla="*/ 178418 h 343407"/>
              <a:gd name="csX0" fmla="*/ 225 w 586095"/>
              <a:gd name="csY0" fmla="*/ 175482 h 340471"/>
              <a:gd name="csX1" fmla="*/ 93094 w 586095"/>
              <a:gd name="csY1" fmla="*/ 15938 h 340471"/>
              <a:gd name="csX2" fmla="*/ 224063 w 586095"/>
              <a:gd name="csY2" fmla="*/ 120713 h 340471"/>
              <a:gd name="csX3" fmla="*/ 359794 w 586095"/>
              <a:gd name="csY3" fmla="*/ 11176 h 340471"/>
              <a:gd name="csX4" fmla="*/ 466950 w 586095"/>
              <a:gd name="csY4" fmla="*/ 118332 h 340471"/>
              <a:gd name="csX5" fmla="*/ 586013 w 586095"/>
              <a:gd name="csY5" fmla="*/ 1651 h 340471"/>
              <a:gd name="csX6" fmla="*/ 483619 w 586095"/>
              <a:gd name="csY6" fmla="*/ 225488 h 340471"/>
              <a:gd name="csX7" fmla="*/ 357413 w 586095"/>
              <a:gd name="csY7" fmla="*/ 323120 h 340471"/>
              <a:gd name="csX8" fmla="*/ 240731 w 586095"/>
              <a:gd name="csY8" fmla="*/ 237395 h 340471"/>
              <a:gd name="csX9" fmla="*/ 119288 w 586095"/>
              <a:gd name="csY9" fmla="*/ 339788 h 340471"/>
              <a:gd name="csX10" fmla="*/ 225 w 586095"/>
              <a:gd name="csY10" fmla="*/ 175482 h 340471"/>
              <a:gd name="csX0" fmla="*/ 225 w 492005"/>
              <a:gd name="csY0" fmla="*/ 164307 h 329296"/>
              <a:gd name="csX1" fmla="*/ 93094 w 492005"/>
              <a:gd name="csY1" fmla="*/ 4763 h 329296"/>
              <a:gd name="csX2" fmla="*/ 224063 w 492005"/>
              <a:gd name="csY2" fmla="*/ 109538 h 329296"/>
              <a:gd name="csX3" fmla="*/ 359794 w 492005"/>
              <a:gd name="csY3" fmla="*/ 1 h 329296"/>
              <a:gd name="csX4" fmla="*/ 466950 w 492005"/>
              <a:gd name="csY4" fmla="*/ 107157 h 329296"/>
              <a:gd name="csX5" fmla="*/ 483619 w 492005"/>
              <a:gd name="csY5" fmla="*/ 214313 h 329296"/>
              <a:gd name="csX6" fmla="*/ 357413 w 492005"/>
              <a:gd name="csY6" fmla="*/ 311945 h 329296"/>
              <a:gd name="csX7" fmla="*/ 240731 w 492005"/>
              <a:gd name="csY7" fmla="*/ 226220 h 329296"/>
              <a:gd name="csX8" fmla="*/ 119288 w 492005"/>
              <a:gd name="csY8" fmla="*/ 328613 h 329296"/>
              <a:gd name="csX9" fmla="*/ 225 w 492005"/>
              <a:gd name="csY9" fmla="*/ 164307 h 329296"/>
              <a:gd name="csX0" fmla="*/ 225 w 476431"/>
              <a:gd name="csY0" fmla="*/ 164307 h 329296"/>
              <a:gd name="csX1" fmla="*/ 93094 w 476431"/>
              <a:gd name="csY1" fmla="*/ 4763 h 329296"/>
              <a:gd name="csX2" fmla="*/ 224063 w 476431"/>
              <a:gd name="csY2" fmla="*/ 109538 h 329296"/>
              <a:gd name="csX3" fmla="*/ 359794 w 476431"/>
              <a:gd name="csY3" fmla="*/ 1 h 329296"/>
              <a:gd name="csX4" fmla="*/ 466950 w 476431"/>
              <a:gd name="csY4" fmla="*/ 107157 h 329296"/>
              <a:gd name="csX5" fmla="*/ 458718 w 476431"/>
              <a:gd name="csY5" fmla="*/ 251585 h 329296"/>
              <a:gd name="csX6" fmla="*/ 357413 w 476431"/>
              <a:gd name="csY6" fmla="*/ 311945 h 329296"/>
              <a:gd name="csX7" fmla="*/ 240731 w 476431"/>
              <a:gd name="csY7" fmla="*/ 226220 h 329296"/>
              <a:gd name="csX8" fmla="*/ 119288 w 476431"/>
              <a:gd name="csY8" fmla="*/ 328613 h 329296"/>
              <a:gd name="csX9" fmla="*/ 225 w 476431"/>
              <a:gd name="csY9" fmla="*/ 164307 h 329296"/>
              <a:gd name="csX0" fmla="*/ 225 w 458720"/>
              <a:gd name="csY0" fmla="*/ 167140 h 332129"/>
              <a:gd name="csX1" fmla="*/ 93094 w 458720"/>
              <a:gd name="csY1" fmla="*/ 7596 h 332129"/>
              <a:gd name="csX2" fmla="*/ 224063 w 458720"/>
              <a:gd name="csY2" fmla="*/ 112371 h 332129"/>
              <a:gd name="csX3" fmla="*/ 359794 w 458720"/>
              <a:gd name="csY3" fmla="*/ 2834 h 332129"/>
              <a:gd name="csX4" fmla="*/ 458718 w 458720"/>
              <a:gd name="csY4" fmla="*/ 254418 h 332129"/>
              <a:gd name="csX5" fmla="*/ 357413 w 458720"/>
              <a:gd name="csY5" fmla="*/ 314778 h 332129"/>
              <a:gd name="csX6" fmla="*/ 240731 w 458720"/>
              <a:gd name="csY6" fmla="*/ 229053 h 332129"/>
              <a:gd name="csX7" fmla="*/ 119288 w 458720"/>
              <a:gd name="csY7" fmla="*/ 331446 h 332129"/>
              <a:gd name="csX8" fmla="*/ 225 w 458720"/>
              <a:gd name="csY8" fmla="*/ 167140 h 332129"/>
              <a:gd name="csX0" fmla="*/ 225 w 460259"/>
              <a:gd name="csY0" fmla="*/ 181828 h 346817"/>
              <a:gd name="csX1" fmla="*/ 93094 w 460259"/>
              <a:gd name="csY1" fmla="*/ 22284 h 346817"/>
              <a:gd name="csX2" fmla="*/ 224063 w 460259"/>
              <a:gd name="csY2" fmla="*/ 127059 h 346817"/>
              <a:gd name="csX3" fmla="*/ 404619 w 460259"/>
              <a:gd name="csY3" fmla="*/ 2614 h 346817"/>
              <a:gd name="csX4" fmla="*/ 458718 w 460259"/>
              <a:gd name="csY4" fmla="*/ 269106 h 346817"/>
              <a:gd name="csX5" fmla="*/ 357413 w 460259"/>
              <a:gd name="csY5" fmla="*/ 329466 h 346817"/>
              <a:gd name="csX6" fmla="*/ 240731 w 460259"/>
              <a:gd name="csY6" fmla="*/ 243741 h 346817"/>
              <a:gd name="csX7" fmla="*/ 119288 w 460259"/>
              <a:gd name="csY7" fmla="*/ 346134 h 346817"/>
              <a:gd name="csX8" fmla="*/ 225 w 460259"/>
              <a:gd name="csY8" fmla="*/ 181828 h 346817"/>
              <a:gd name="csX0" fmla="*/ 225 w 469899"/>
              <a:gd name="csY0" fmla="*/ 180936 h 345925"/>
              <a:gd name="csX1" fmla="*/ 93094 w 469899"/>
              <a:gd name="csY1" fmla="*/ 21392 h 345925"/>
              <a:gd name="csX2" fmla="*/ 224063 w 469899"/>
              <a:gd name="csY2" fmla="*/ 126167 h 345925"/>
              <a:gd name="csX3" fmla="*/ 404619 w 469899"/>
              <a:gd name="csY3" fmla="*/ 1722 h 345925"/>
              <a:gd name="csX4" fmla="*/ 468678 w 469899"/>
              <a:gd name="csY4" fmla="*/ 238398 h 345925"/>
              <a:gd name="csX5" fmla="*/ 357413 w 469899"/>
              <a:gd name="csY5" fmla="*/ 328574 h 345925"/>
              <a:gd name="csX6" fmla="*/ 240731 w 469899"/>
              <a:gd name="csY6" fmla="*/ 242849 h 345925"/>
              <a:gd name="csX7" fmla="*/ 119288 w 469899"/>
              <a:gd name="csY7" fmla="*/ 345242 h 345925"/>
              <a:gd name="csX8" fmla="*/ 225 w 469899"/>
              <a:gd name="csY8" fmla="*/ 180936 h 345925"/>
              <a:gd name="csX0" fmla="*/ 225 w 495613"/>
              <a:gd name="csY0" fmla="*/ 166180 h 331169"/>
              <a:gd name="csX1" fmla="*/ 93094 w 495613"/>
              <a:gd name="csY1" fmla="*/ 6636 h 331169"/>
              <a:gd name="csX2" fmla="*/ 224063 w 495613"/>
              <a:gd name="csY2" fmla="*/ 111411 h 331169"/>
              <a:gd name="csX3" fmla="*/ 474346 w 495613"/>
              <a:gd name="csY3" fmla="*/ 1876 h 331169"/>
              <a:gd name="csX4" fmla="*/ 468678 w 495613"/>
              <a:gd name="csY4" fmla="*/ 223642 h 331169"/>
              <a:gd name="csX5" fmla="*/ 357413 w 495613"/>
              <a:gd name="csY5" fmla="*/ 313818 h 331169"/>
              <a:gd name="csX6" fmla="*/ 240731 w 495613"/>
              <a:gd name="csY6" fmla="*/ 228093 h 331169"/>
              <a:gd name="csX7" fmla="*/ 119288 w 495613"/>
              <a:gd name="csY7" fmla="*/ 330486 h 331169"/>
              <a:gd name="csX8" fmla="*/ 225 w 495613"/>
              <a:gd name="csY8" fmla="*/ 166180 h 331169"/>
              <a:gd name="csX0" fmla="*/ 225 w 485747"/>
              <a:gd name="csY0" fmla="*/ 173552 h 338541"/>
              <a:gd name="csX1" fmla="*/ 93094 w 485747"/>
              <a:gd name="csY1" fmla="*/ 14008 h 338541"/>
              <a:gd name="csX2" fmla="*/ 224063 w 485747"/>
              <a:gd name="csY2" fmla="*/ 118783 h 338541"/>
              <a:gd name="csX3" fmla="*/ 459404 w 485747"/>
              <a:gd name="csY3" fmla="*/ 1794 h 338541"/>
              <a:gd name="csX4" fmla="*/ 468678 w 485747"/>
              <a:gd name="csY4" fmla="*/ 231014 h 338541"/>
              <a:gd name="csX5" fmla="*/ 357413 w 485747"/>
              <a:gd name="csY5" fmla="*/ 321190 h 338541"/>
              <a:gd name="csX6" fmla="*/ 240731 w 485747"/>
              <a:gd name="csY6" fmla="*/ 235465 h 338541"/>
              <a:gd name="csX7" fmla="*/ 119288 w 485747"/>
              <a:gd name="csY7" fmla="*/ 337858 h 338541"/>
              <a:gd name="csX8" fmla="*/ 225 w 485747"/>
              <a:gd name="csY8" fmla="*/ 173552 h 338541"/>
              <a:gd name="csX0" fmla="*/ 225 w 475306"/>
              <a:gd name="csY0" fmla="*/ 209977 h 374966"/>
              <a:gd name="csX1" fmla="*/ 93094 w 475306"/>
              <a:gd name="csY1" fmla="*/ 50433 h 374966"/>
              <a:gd name="csX2" fmla="*/ 224063 w 475306"/>
              <a:gd name="csY2" fmla="*/ 155208 h 374966"/>
              <a:gd name="csX3" fmla="*/ 459404 w 475306"/>
              <a:gd name="csY3" fmla="*/ 38219 h 374966"/>
              <a:gd name="csX4" fmla="*/ 468678 w 475306"/>
              <a:gd name="csY4" fmla="*/ 267439 h 374966"/>
              <a:gd name="csX5" fmla="*/ 357413 w 475306"/>
              <a:gd name="csY5" fmla="*/ 357615 h 374966"/>
              <a:gd name="csX6" fmla="*/ 240731 w 475306"/>
              <a:gd name="csY6" fmla="*/ 271890 h 374966"/>
              <a:gd name="csX7" fmla="*/ 119288 w 475306"/>
              <a:gd name="csY7" fmla="*/ 374283 h 374966"/>
              <a:gd name="csX8" fmla="*/ 225 w 475306"/>
              <a:gd name="csY8" fmla="*/ 209977 h 374966"/>
              <a:gd name="csX0" fmla="*/ 225 w 496063"/>
              <a:gd name="csY0" fmla="*/ 196563 h 361552"/>
              <a:gd name="csX1" fmla="*/ 93094 w 496063"/>
              <a:gd name="csY1" fmla="*/ 37019 h 361552"/>
              <a:gd name="csX2" fmla="*/ 224063 w 496063"/>
              <a:gd name="csY2" fmla="*/ 141794 h 361552"/>
              <a:gd name="csX3" fmla="*/ 494268 w 496063"/>
              <a:gd name="csY3" fmla="*/ 39711 h 361552"/>
              <a:gd name="csX4" fmla="*/ 468678 w 496063"/>
              <a:gd name="csY4" fmla="*/ 254025 h 361552"/>
              <a:gd name="csX5" fmla="*/ 357413 w 496063"/>
              <a:gd name="csY5" fmla="*/ 344201 h 361552"/>
              <a:gd name="csX6" fmla="*/ 240731 w 496063"/>
              <a:gd name="csY6" fmla="*/ 258476 h 361552"/>
              <a:gd name="csX7" fmla="*/ 119288 w 496063"/>
              <a:gd name="csY7" fmla="*/ 360869 h 361552"/>
              <a:gd name="csX8" fmla="*/ 225 w 496063"/>
              <a:gd name="csY8" fmla="*/ 196563 h 3615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496063" h="361552">
                <a:moveTo>
                  <a:pt x="225" y="196563"/>
                </a:moveTo>
                <a:cubicBezTo>
                  <a:pt x="-4141" y="142588"/>
                  <a:pt x="55788" y="46147"/>
                  <a:pt x="93094" y="37019"/>
                </a:cubicBezTo>
                <a:cubicBezTo>
                  <a:pt x="130400" y="27891"/>
                  <a:pt x="157201" y="141345"/>
                  <a:pt x="224063" y="141794"/>
                </a:cubicBezTo>
                <a:cubicBezTo>
                  <a:pt x="290925" y="142243"/>
                  <a:pt x="488364" y="-90805"/>
                  <a:pt x="494268" y="39711"/>
                </a:cubicBezTo>
                <a:cubicBezTo>
                  <a:pt x="500172" y="170227"/>
                  <a:pt x="491487" y="203277"/>
                  <a:pt x="468678" y="254025"/>
                </a:cubicBezTo>
                <a:cubicBezTo>
                  <a:pt x="445869" y="304773"/>
                  <a:pt x="395404" y="343459"/>
                  <a:pt x="357413" y="344201"/>
                </a:cubicBezTo>
                <a:cubicBezTo>
                  <a:pt x="319422" y="344943"/>
                  <a:pt x="280418" y="255698"/>
                  <a:pt x="240731" y="258476"/>
                </a:cubicBezTo>
                <a:cubicBezTo>
                  <a:pt x="201044" y="261254"/>
                  <a:pt x="157785" y="371188"/>
                  <a:pt x="119288" y="360869"/>
                </a:cubicBezTo>
                <a:cubicBezTo>
                  <a:pt x="80791" y="350550"/>
                  <a:pt x="4591" y="250538"/>
                  <a:pt x="225" y="196563"/>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3" name="楕円 82">
            <a:extLst>
              <a:ext uri="{FF2B5EF4-FFF2-40B4-BE49-F238E27FC236}">
                <a16:creationId xmlns:a16="http://schemas.microsoft.com/office/drawing/2014/main" id="{2CE8F0B7-6D25-645F-72BE-5D4F101F2354}"/>
              </a:ext>
            </a:extLst>
          </p:cNvPr>
          <p:cNvSpPr/>
          <p:nvPr/>
        </p:nvSpPr>
        <p:spPr>
          <a:xfrm rot="4290548" flipH="1">
            <a:off x="7593418" y="4195193"/>
            <a:ext cx="136010" cy="14598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4" name="フリーフォーム: 図形 83">
            <a:extLst>
              <a:ext uri="{FF2B5EF4-FFF2-40B4-BE49-F238E27FC236}">
                <a16:creationId xmlns:a16="http://schemas.microsoft.com/office/drawing/2014/main" id="{C2F3F431-BA6B-0F28-A09E-D1A0454098C9}"/>
              </a:ext>
            </a:extLst>
          </p:cNvPr>
          <p:cNvSpPr/>
          <p:nvPr/>
        </p:nvSpPr>
        <p:spPr>
          <a:xfrm rot="5400000" flipH="1">
            <a:off x="8049283" y="4075623"/>
            <a:ext cx="135858" cy="40313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フリーフォーム: 図形 84">
            <a:extLst>
              <a:ext uri="{FF2B5EF4-FFF2-40B4-BE49-F238E27FC236}">
                <a16:creationId xmlns:a16="http://schemas.microsoft.com/office/drawing/2014/main" id="{B9249415-4389-7B46-5374-34A487DEC774}"/>
              </a:ext>
            </a:extLst>
          </p:cNvPr>
          <p:cNvSpPr/>
          <p:nvPr/>
        </p:nvSpPr>
        <p:spPr>
          <a:xfrm rot="5400000" flipH="1">
            <a:off x="8064851" y="4134465"/>
            <a:ext cx="104722" cy="340313"/>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フリーフォーム: 図形 85">
            <a:extLst>
              <a:ext uri="{FF2B5EF4-FFF2-40B4-BE49-F238E27FC236}">
                <a16:creationId xmlns:a16="http://schemas.microsoft.com/office/drawing/2014/main" id="{601185B4-D81C-FFF7-F096-E7B2C94BEADC}"/>
              </a:ext>
            </a:extLst>
          </p:cNvPr>
          <p:cNvSpPr/>
          <p:nvPr/>
        </p:nvSpPr>
        <p:spPr>
          <a:xfrm rot="5400000" flipH="1">
            <a:off x="8071370" y="4205874"/>
            <a:ext cx="59462" cy="256943"/>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楕円 107">
            <a:extLst>
              <a:ext uri="{FF2B5EF4-FFF2-40B4-BE49-F238E27FC236}">
                <a16:creationId xmlns:a16="http://schemas.microsoft.com/office/drawing/2014/main" id="{4B3143FE-7D37-55B7-0569-3183A8F35583}"/>
              </a:ext>
            </a:extLst>
          </p:cNvPr>
          <p:cNvSpPr/>
          <p:nvPr/>
        </p:nvSpPr>
        <p:spPr>
          <a:xfrm>
            <a:off x="5295953" y="3533775"/>
            <a:ext cx="485775" cy="485775"/>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負</a:t>
            </a:r>
            <a:endParaRPr kumimoji="1"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荷</a:t>
            </a:r>
          </a:p>
        </p:txBody>
      </p:sp>
      <p:sp>
        <p:nvSpPr>
          <p:cNvPr id="109" name="楕円 108">
            <a:extLst>
              <a:ext uri="{FF2B5EF4-FFF2-40B4-BE49-F238E27FC236}">
                <a16:creationId xmlns:a16="http://schemas.microsoft.com/office/drawing/2014/main" id="{A00B8F71-56E2-9A74-687C-1313E6FB986A}"/>
              </a:ext>
            </a:extLst>
          </p:cNvPr>
          <p:cNvSpPr/>
          <p:nvPr/>
        </p:nvSpPr>
        <p:spPr>
          <a:xfrm>
            <a:off x="5705528" y="3533775"/>
            <a:ext cx="485775" cy="485775"/>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負</a:t>
            </a:r>
            <a:endParaRPr kumimoji="1"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荷</a:t>
            </a:r>
          </a:p>
        </p:txBody>
      </p:sp>
      <p:sp>
        <p:nvSpPr>
          <p:cNvPr id="110" name="楕円 109">
            <a:extLst>
              <a:ext uri="{FF2B5EF4-FFF2-40B4-BE49-F238E27FC236}">
                <a16:creationId xmlns:a16="http://schemas.microsoft.com/office/drawing/2014/main" id="{300BACE1-CA1A-0BFD-CC59-CD31317F27CF}"/>
              </a:ext>
            </a:extLst>
          </p:cNvPr>
          <p:cNvSpPr/>
          <p:nvPr/>
        </p:nvSpPr>
        <p:spPr>
          <a:xfrm rot="20952658">
            <a:off x="5948415" y="3776662"/>
            <a:ext cx="485775" cy="485775"/>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負</a:t>
            </a:r>
            <a:endParaRPr kumimoji="1"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荷</a:t>
            </a:r>
          </a:p>
        </p:txBody>
      </p:sp>
      <p:sp>
        <p:nvSpPr>
          <p:cNvPr id="111" name="楕円 110">
            <a:extLst>
              <a:ext uri="{FF2B5EF4-FFF2-40B4-BE49-F238E27FC236}">
                <a16:creationId xmlns:a16="http://schemas.microsoft.com/office/drawing/2014/main" id="{9607D5DC-DB11-2EF1-FF4F-9E5DC0D76B20}"/>
              </a:ext>
            </a:extLst>
          </p:cNvPr>
          <p:cNvSpPr/>
          <p:nvPr/>
        </p:nvSpPr>
        <p:spPr>
          <a:xfrm rot="3681568">
            <a:off x="4810178" y="3868996"/>
            <a:ext cx="485775" cy="485775"/>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負</a:t>
            </a:r>
            <a:endParaRPr kumimoji="1"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荷</a:t>
            </a:r>
          </a:p>
        </p:txBody>
      </p:sp>
      <p:sp>
        <p:nvSpPr>
          <p:cNvPr id="112" name="楕円 111">
            <a:extLst>
              <a:ext uri="{FF2B5EF4-FFF2-40B4-BE49-F238E27FC236}">
                <a16:creationId xmlns:a16="http://schemas.microsoft.com/office/drawing/2014/main" id="{749C43F1-7D35-B9F7-A87D-D75B9864CC65}"/>
              </a:ext>
            </a:extLst>
          </p:cNvPr>
          <p:cNvSpPr/>
          <p:nvPr/>
        </p:nvSpPr>
        <p:spPr>
          <a:xfrm>
            <a:off x="5295953" y="3776662"/>
            <a:ext cx="485775" cy="485775"/>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負</a:t>
            </a:r>
            <a:endParaRPr kumimoji="1"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荷</a:t>
            </a:r>
          </a:p>
        </p:txBody>
      </p:sp>
      <p:sp>
        <p:nvSpPr>
          <p:cNvPr id="113" name="楕円 112">
            <a:extLst>
              <a:ext uri="{FF2B5EF4-FFF2-40B4-BE49-F238E27FC236}">
                <a16:creationId xmlns:a16="http://schemas.microsoft.com/office/drawing/2014/main" id="{4F8E16DB-F6FF-949D-D6F9-A76D9CEBEE34}"/>
              </a:ext>
            </a:extLst>
          </p:cNvPr>
          <p:cNvSpPr/>
          <p:nvPr/>
        </p:nvSpPr>
        <p:spPr>
          <a:xfrm rot="1993598">
            <a:off x="6115102" y="4048123"/>
            <a:ext cx="485775" cy="485775"/>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負</a:t>
            </a:r>
            <a:endParaRPr kumimoji="1"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荷</a:t>
            </a:r>
          </a:p>
        </p:txBody>
      </p:sp>
      <p:grpSp>
        <p:nvGrpSpPr>
          <p:cNvPr id="114" name="グループ化 113">
            <a:extLst>
              <a:ext uri="{FF2B5EF4-FFF2-40B4-BE49-F238E27FC236}">
                <a16:creationId xmlns:a16="http://schemas.microsoft.com/office/drawing/2014/main" id="{1919E7FC-4E4E-B853-ABC8-03525E67F76C}"/>
              </a:ext>
            </a:extLst>
          </p:cNvPr>
          <p:cNvGrpSpPr/>
          <p:nvPr/>
        </p:nvGrpSpPr>
        <p:grpSpPr>
          <a:xfrm>
            <a:off x="5074386" y="3600449"/>
            <a:ext cx="1262283" cy="1025971"/>
            <a:chOff x="3287246" y="3528216"/>
            <a:chExt cx="833934" cy="677813"/>
          </a:xfrm>
        </p:grpSpPr>
        <p:sp>
          <p:nvSpPr>
            <p:cNvPr id="115" name="正方形/長方形 114">
              <a:extLst>
                <a:ext uri="{FF2B5EF4-FFF2-40B4-BE49-F238E27FC236}">
                  <a16:creationId xmlns:a16="http://schemas.microsoft.com/office/drawing/2014/main" id="{E5B47AFF-72DD-6F95-C56A-8C25A7DE7A72}"/>
                </a:ext>
              </a:extLst>
            </p:cNvPr>
            <p:cNvSpPr/>
            <p:nvPr/>
          </p:nvSpPr>
          <p:spPr>
            <a:xfrm rot="19963447">
              <a:off x="3392762" y="3599209"/>
              <a:ext cx="73160" cy="328390"/>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6" name="正方形/長方形 115">
              <a:extLst>
                <a:ext uri="{FF2B5EF4-FFF2-40B4-BE49-F238E27FC236}">
                  <a16:creationId xmlns:a16="http://schemas.microsoft.com/office/drawing/2014/main" id="{57C80866-918D-CAFC-985C-55139DDDF789}"/>
                </a:ext>
              </a:extLst>
            </p:cNvPr>
            <p:cNvSpPr/>
            <p:nvPr/>
          </p:nvSpPr>
          <p:spPr>
            <a:xfrm rot="1789365">
              <a:off x="3933005" y="3576882"/>
              <a:ext cx="73160" cy="328390"/>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7" name="楕円 116">
              <a:extLst>
                <a:ext uri="{FF2B5EF4-FFF2-40B4-BE49-F238E27FC236}">
                  <a16:creationId xmlns:a16="http://schemas.microsoft.com/office/drawing/2014/main" id="{DB6BC08F-95D1-9AB2-B14D-60705DAB1096}"/>
                </a:ext>
              </a:extLst>
            </p:cNvPr>
            <p:cNvSpPr/>
            <p:nvPr/>
          </p:nvSpPr>
          <p:spPr>
            <a:xfrm>
              <a:off x="3429343" y="3597411"/>
              <a:ext cx="545874" cy="608618"/>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8" name="楕円 117">
              <a:extLst>
                <a:ext uri="{FF2B5EF4-FFF2-40B4-BE49-F238E27FC236}">
                  <a16:creationId xmlns:a16="http://schemas.microsoft.com/office/drawing/2014/main" id="{2BAB53FE-417D-CE80-8F04-5AF4FE1C803B}"/>
                </a:ext>
              </a:extLst>
            </p:cNvPr>
            <p:cNvSpPr/>
            <p:nvPr/>
          </p:nvSpPr>
          <p:spPr>
            <a:xfrm>
              <a:off x="3287246" y="3531451"/>
              <a:ext cx="142097" cy="138980"/>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9" name="楕円 118">
              <a:extLst>
                <a:ext uri="{FF2B5EF4-FFF2-40B4-BE49-F238E27FC236}">
                  <a16:creationId xmlns:a16="http://schemas.microsoft.com/office/drawing/2014/main" id="{B2997DD0-9C14-B398-FE6D-641A294B670D}"/>
                </a:ext>
              </a:extLst>
            </p:cNvPr>
            <p:cNvSpPr/>
            <p:nvPr/>
          </p:nvSpPr>
          <p:spPr>
            <a:xfrm>
              <a:off x="3979083" y="3528216"/>
              <a:ext cx="142097" cy="138980"/>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20" name="グループ化 119">
              <a:extLst>
                <a:ext uri="{FF2B5EF4-FFF2-40B4-BE49-F238E27FC236}">
                  <a16:creationId xmlns:a16="http://schemas.microsoft.com/office/drawing/2014/main" id="{718E78A7-89CF-B8C6-4239-63BD3FE11CAE}"/>
                </a:ext>
              </a:extLst>
            </p:cNvPr>
            <p:cNvGrpSpPr/>
            <p:nvPr/>
          </p:nvGrpSpPr>
          <p:grpSpPr>
            <a:xfrm>
              <a:off x="3538636" y="3780850"/>
              <a:ext cx="327288" cy="145256"/>
              <a:chOff x="3528904" y="3780850"/>
              <a:chExt cx="373451" cy="145256"/>
            </a:xfrm>
          </p:grpSpPr>
          <p:cxnSp>
            <p:nvCxnSpPr>
              <p:cNvPr id="122" name="直線コネクタ 121">
                <a:extLst>
                  <a:ext uri="{FF2B5EF4-FFF2-40B4-BE49-F238E27FC236}">
                    <a16:creationId xmlns:a16="http://schemas.microsoft.com/office/drawing/2014/main" id="{95962B32-6050-2652-2B0D-DA24C053535B}"/>
                  </a:ext>
                </a:extLst>
              </p:cNvPr>
              <p:cNvCxnSpPr/>
              <p:nvPr/>
            </p:nvCxnSpPr>
            <p:spPr>
              <a:xfrm>
                <a:off x="3532770" y="3780850"/>
                <a:ext cx="145256"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cxnSp>
            <p:nvCxnSpPr>
              <p:cNvPr id="123" name="直線コネクタ 122">
                <a:extLst>
                  <a:ext uri="{FF2B5EF4-FFF2-40B4-BE49-F238E27FC236}">
                    <a16:creationId xmlns:a16="http://schemas.microsoft.com/office/drawing/2014/main" id="{E7E45FCF-AA4C-C9E9-F81C-32A1D042A210}"/>
                  </a:ext>
                </a:extLst>
              </p:cNvPr>
              <p:cNvCxnSpPr>
                <a:cxnSpLocks/>
              </p:cNvCxnSpPr>
              <p:nvPr/>
            </p:nvCxnSpPr>
            <p:spPr>
              <a:xfrm flipH="1">
                <a:off x="3528904" y="3780850"/>
                <a:ext cx="150295"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cxnSp>
            <p:nvCxnSpPr>
              <p:cNvPr id="124" name="直線コネクタ 123">
                <a:extLst>
                  <a:ext uri="{FF2B5EF4-FFF2-40B4-BE49-F238E27FC236}">
                    <a16:creationId xmlns:a16="http://schemas.microsoft.com/office/drawing/2014/main" id="{72080267-5DF2-227A-FF65-F995E6287B21}"/>
                  </a:ext>
                </a:extLst>
              </p:cNvPr>
              <p:cNvCxnSpPr/>
              <p:nvPr/>
            </p:nvCxnSpPr>
            <p:spPr>
              <a:xfrm>
                <a:off x="3755926" y="3780850"/>
                <a:ext cx="145256"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cxnSp>
            <p:nvCxnSpPr>
              <p:cNvPr id="125" name="直線コネクタ 124">
                <a:extLst>
                  <a:ext uri="{FF2B5EF4-FFF2-40B4-BE49-F238E27FC236}">
                    <a16:creationId xmlns:a16="http://schemas.microsoft.com/office/drawing/2014/main" id="{9DE34F16-3C17-4CA4-2996-29BC60012BB3}"/>
                  </a:ext>
                </a:extLst>
              </p:cNvPr>
              <p:cNvCxnSpPr>
                <a:cxnSpLocks/>
              </p:cNvCxnSpPr>
              <p:nvPr/>
            </p:nvCxnSpPr>
            <p:spPr>
              <a:xfrm flipH="1">
                <a:off x="3752060" y="3780850"/>
                <a:ext cx="150295"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grpSp>
        <p:sp>
          <p:nvSpPr>
            <p:cNvPr id="121" name="楕円 120">
              <a:extLst>
                <a:ext uri="{FF2B5EF4-FFF2-40B4-BE49-F238E27FC236}">
                  <a16:creationId xmlns:a16="http://schemas.microsoft.com/office/drawing/2014/main" id="{CCE02690-E145-3AAF-F8BC-FFB08442ABFA}"/>
                </a:ext>
              </a:extLst>
            </p:cNvPr>
            <p:cNvSpPr/>
            <p:nvPr/>
          </p:nvSpPr>
          <p:spPr>
            <a:xfrm>
              <a:off x="3546934" y="3977695"/>
              <a:ext cx="310692" cy="17077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26" name="楕円 125">
            <a:extLst>
              <a:ext uri="{FF2B5EF4-FFF2-40B4-BE49-F238E27FC236}">
                <a16:creationId xmlns:a16="http://schemas.microsoft.com/office/drawing/2014/main" id="{484AD7CD-48A0-4B46-4FAC-A1B2F35A2599}"/>
              </a:ext>
            </a:extLst>
          </p:cNvPr>
          <p:cNvSpPr/>
          <p:nvPr/>
        </p:nvSpPr>
        <p:spPr>
          <a:xfrm>
            <a:off x="5788871" y="4088067"/>
            <a:ext cx="485775" cy="485775"/>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負</a:t>
            </a:r>
            <a:endParaRPr kumimoji="1"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荷</a:t>
            </a:r>
          </a:p>
        </p:txBody>
      </p:sp>
      <p:sp>
        <p:nvSpPr>
          <p:cNvPr id="127" name="楕円 126">
            <a:extLst>
              <a:ext uri="{FF2B5EF4-FFF2-40B4-BE49-F238E27FC236}">
                <a16:creationId xmlns:a16="http://schemas.microsoft.com/office/drawing/2014/main" id="{3665D84D-3CBE-E40D-2237-A8C831587421}"/>
              </a:ext>
            </a:extLst>
          </p:cNvPr>
          <p:cNvSpPr/>
          <p:nvPr/>
        </p:nvSpPr>
        <p:spPr>
          <a:xfrm rot="3338553">
            <a:off x="5056637" y="4111883"/>
            <a:ext cx="485775" cy="485775"/>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負</a:t>
            </a:r>
            <a:endParaRPr kumimoji="1"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荷</a:t>
            </a:r>
          </a:p>
        </p:txBody>
      </p:sp>
      <p:sp>
        <p:nvSpPr>
          <p:cNvPr id="128" name="楕円 127">
            <a:extLst>
              <a:ext uri="{FF2B5EF4-FFF2-40B4-BE49-F238E27FC236}">
                <a16:creationId xmlns:a16="http://schemas.microsoft.com/office/drawing/2014/main" id="{C0F04EB1-3C55-C840-EA04-4D6389A09739}"/>
              </a:ext>
            </a:extLst>
          </p:cNvPr>
          <p:cNvSpPr/>
          <p:nvPr/>
        </p:nvSpPr>
        <p:spPr>
          <a:xfrm rot="20763376">
            <a:off x="5337851" y="4354770"/>
            <a:ext cx="485775" cy="485775"/>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負</a:t>
            </a:r>
            <a:endParaRPr kumimoji="1"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荷</a:t>
            </a:r>
          </a:p>
        </p:txBody>
      </p:sp>
      <p:sp>
        <p:nvSpPr>
          <p:cNvPr id="129" name="楕円 128">
            <a:extLst>
              <a:ext uri="{FF2B5EF4-FFF2-40B4-BE49-F238E27FC236}">
                <a16:creationId xmlns:a16="http://schemas.microsoft.com/office/drawing/2014/main" id="{444D095E-2333-92D7-2F5A-6A7E4370A5CE}"/>
              </a:ext>
            </a:extLst>
          </p:cNvPr>
          <p:cNvSpPr/>
          <p:nvPr/>
        </p:nvSpPr>
        <p:spPr>
          <a:xfrm rot="20209708">
            <a:off x="4758755" y="4262437"/>
            <a:ext cx="485775" cy="485775"/>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負</a:t>
            </a:r>
            <a:endParaRPr kumimoji="1"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荷</a:t>
            </a:r>
          </a:p>
        </p:txBody>
      </p:sp>
      <p:sp>
        <p:nvSpPr>
          <p:cNvPr id="130" name="楕円 129">
            <a:extLst>
              <a:ext uri="{FF2B5EF4-FFF2-40B4-BE49-F238E27FC236}">
                <a16:creationId xmlns:a16="http://schemas.microsoft.com/office/drawing/2014/main" id="{7E0F6B1A-4D7F-ED4E-24E6-7F8348FC962B}"/>
              </a:ext>
            </a:extLst>
          </p:cNvPr>
          <p:cNvSpPr/>
          <p:nvPr/>
        </p:nvSpPr>
        <p:spPr>
          <a:xfrm>
            <a:off x="5705528" y="4399471"/>
            <a:ext cx="485775" cy="485775"/>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負</a:t>
            </a:r>
            <a:endParaRPr kumimoji="1"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荷</a:t>
            </a:r>
          </a:p>
        </p:txBody>
      </p:sp>
      <p:sp>
        <p:nvSpPr>
          <p:cNvPr id="131" name="楕円 130">
            <a:extLst>
              <a:ext uri="{FF2B5EF4-FFF2-40B4-BE49-F238E27FC236}">
                <a16:creationId xmlns:a16="http://schemas.microsoft.com/office/drawing/2014/main" id="{EA950162-D743-C473-7CD6-79DE292CBF82}"/>
              </a:ext>
            </a:extLst>
          </p:cNvPr>
          <p:cNvSpPr/>
          <p:nvPr/>
        </p:nvSpPr>
        <p:spPr>
          <a:xfrm rot="20236811">
            <a:off x="6035330" y="4310983"/>
            <a:ext cx="485775" cy="485775"/>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負</a:t>
            </a:r>
            <a:endParaRPr kumimoji="1"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荷</a:t>
            </a:r>
          </a:p>
        </p:txBody>
      </p:sp>
      <p:sp>
        <p:nvSpPr>
          <p:cNvPr id="132" name="楕円 131">
            <a:extLst>
              <a:ext uri="{FF2B5EF4-FFF2-40B4-BE49-F238E27FC236}">
                <a16:creationId xmlns:a16="http://schemas.microsoft.com/office/drawing/2014/main" id="{B8E074A0-97A6-769C-4B78-729527EDFB5F}"/>
              </a:ext>
            </a:extLst>
          </p:cNvPr>
          <p:cNvSpPr/>
          <p:nvPr/>
        </p:nvSpPr>
        <p:spPr>
          <a:xfrm rot="628739">
            <a:off x="5667043" y="3413804"/>
            <a:ext cx="485775" cy="485775"/>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負</a:t>
            </a:r>
            <a:endParaRPr kumimoji="1"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荷</a:t>
            </a:r>
          </a:p>
        </p:txBody>
      </p:sp>
      <p:sp>
        <p:nvSpPr>
          <p:cNvPr id="133" name="楕円 132">
            <a:extLst>
              <a:ext uri="{FF2B5EF4-FFF2-40B4-BE49-F238E27FC236}">
                <a16:creationId xmlns:a16="http://schemas.microsoft.com/office/drawing/2014/main" id="{4BE4F4CC-BFCB-8A42-8C34-18799A72C3C9}"/>
              </a:ext>
            </a:extLst>
          </p:cNvPr>
          <p:cNvSpPr/>
          <p:nvPr/>
        </p:nvSpPr>
        <p:spPr>
          <a:xfrm rot="20694893">
            <a:off x="5462187" y="4597656"/>
            <a:ext cx="485775" cy="485775"/>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負</a:t>
            </a:r>
            <a:endParaRPr kumimoji="1"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荷</a:t>
            </a:r>
          </a:p>
        </p:txBody>
      </p:sp>
      <p:sp>
        <p:nvSpPr>
          <p:cNvPr id="134" name="楕円 133">
            <a:extLst>
              <a:ext uri="{FF2B5EF4-FFF2-40B4-BE49-F238E27FC236}">
                <a16:creationId xmlns:a16="http://schemas.microsoft.com/office/drawing/2014/main" id="{FFAEAB9D-1740-CB9D-E7E4-8CB4A30DF3C3}"/>
              </a:ext>
            </a:extLst>
          </p:cNvPr>
          <p:cNvSpPr/>
          <p:nvPr/>
        </p:nvSpPr>
        <p:spPr>
          <a:xfrm rot="1571579">
            <a:off x="4656588" y="3186112"/>
            <a:ext cx="347663" cy="347663"/>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1050" b="1" dirty="0">
                <a:latin typeface="Meiryo UI" panose="020B0604030504040204" pitchFamily="50" charset="-128"/>
                <a:ea typeface="Meiryo UI" panose="020B0604030504040204" pitchFamily="50" charset="-128"/>
              </a:rPr>
              <a:t>負</a:t>
            </a:r>
            <a:endParaRPr kumimoji="1" lang="en-US" altLang="ja-JP" sz="1050" b="1" dirty="0">
              <a:latin typeface="Meiryo UI" panose="020B0604030504040204" pitchFamily="50" charset="-128"/>
              <a:ea typeface="Meiryo UI" panose="020B0604030504040204" pitchFamily="50" charset="-128"/>
            </a:endParaRPr>
          </a:p>
          <a:p>
            <a:pPr algn="ctr"/>
            <a:r>
              <a:rPr kumimoji="1" lang="ja-JP" altLang="en-US" sz="1050" b="1" dirty="0">
                <a:latin typeface="Meiryo UI" panose="020B0604030504040204" pitchFamily="50" charset="-128"/>
                <a:ea typeface="Meiryo UI" panose="020B0604030504040204" pitchFamily="50" charset="-128"/>
              </a:rPr>
              <a:t>荷</a:t>
            </a:r>
          </a:p>
        </p:txBody>
      </p:sp>
      <p:sp>
        <p:nvSpPr>
          <p:cNvPr id="135" name="楕円 134">
            <a:extLst>
              <a:ext uri="{FF2B5EF4-FFF2-40B4-BE49-F238E27FC236}">
                <a16:creationId xmlns:a16="http://schemas.microsoft.com/office/drawing/2014/main" id="{3FAD0BC3-BE62-2950-C14F-C5EE630F46BC}"/>
              </a:ext>
            </a:extLst>
          </p:cNvPr>
          <p:cNvSpPr/>
          <p:nvPr/>
        </p:nvSpPr>
        <p:spPr>
          <a:xfrm rot="583356">
            <a:off x="6556597" y="3071812"/>
            <a:ext cx="347663" cy="347663"/>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1050" b="1" dirty="0">
                <a:latin typeface="Meiryo UI" panose="020B0604030504040204" pitchFamily="50" charset="-128"/>
                <a:ea typeface="Meiryo UI" panose="020B0604030504040204" pitchFamily="50" charset="-128"/>
              </a:rPr>
              <a:t>負</a:t>
            </a:r>
            <a:endParaRPr kumimoji="1" lang="en-US" altLang="ja-JP" sz="1050" b="1" dirty="0">
              <a:latin typeface="Meiryo UI" panose="020B0604030504040204" pitchFamily="50" charset="-128"/>
              <a:ea typeface="Meiryo UI" panose="020B0604030504040204" pitchFamily="50" charset="-128"/>
            </a:endParaRPr>
          </a:p>
          <a:p>
            <a:pPr algn="ctr"/>
            <a:r>
              <a:rPr kumimoji="1" lang="ja-JP" altLang="en-US" sz="1050" b="1" dirty="0">
                <a:latin typeface="Meiryo UI" panose="020B0604030504040204" pitchFamily="50" charset="-128"/>
                <a:ea typeface="Meiryo UI" panose="020B0604030504040204" pitchFamily="50" charset="-128"/>
              </a:rPr>
              <a:t>荷</a:t>
            </a:r>
          </a:p>
        </p:txBody>
      </p:sp>
      <p:sp>
        <p:nvSpPr>
          <p:cNvPr id="136" name="楕円 135">
            <a:extLst>
              <a:ext uri="{FF2B5EF4-FFF2-40B4-BE49-F238E27FC236}">
                <a16:creationId xmlns:a16="http://schemas.microsoft.com/office/drawing/2014/main" id="{BBD677D5-784D-ACE7-935B-C0736850D82E}"/>
              </a:ext>
            </a:extLst>
          </p:cNvPr>
          <p:cNvSpPr/>
          <p:nvPr/>
        </p:nvSpPr>
        <p:spPr>
          <a:xfrm rot="1449946">
            <a:off x="6730428" y="3664195"/>
            <a:ext cx="347663" cy="347663"/>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1050" b="1" dirty="0">
                <a:latin typeface="Meiryo UI" panose="020B0604030504040204" pitchFamily="50" charset="-128"/>
                <a:ea typeface="Meiryo UI" panose="020B0604030504040204" pitchFamily="50" charset="-128"/>
              </a:rPr>
              <a:t>負</a:t>
            </a:r>
            <a:endParaRPr kumimoji="1" lang="en-US" altLang="ja-JP" sz="1050" b="1" dirty="0">
              <a:latin typeface="Meiryo UI" panose="020B0604030504040204" pitchFamily="50" charset="-128"/>
              <a:ea typeface="Meiryo UI" panose="020B0604030504040204" pitchFamily="50" charset="-128"/>
            </a:endParaRPr>
          </a:p>
          <a:p>
            <a:pPr algn="ctr"/>
            <a:r>
              <a:rPr kumimoji="1" lang="ja-JP" altLang="en-US" sz="1050" b="1" dirty="0">
                <a:latin typeface="Meiryo UI" panose="020B0604030504040204" pitchFamily="50" charset="-128"/>
                <a:ea typeface="Meiryo UI" panose="020B0604030504040204" pitchFamily="50" charset="-128"/>
              </a:rPr>
              <a:t>荷</a:t>
            </a:r>
          </a:p>
        </p:txBody>
      </p:sp>
      <p:sp>
        <p:nvSpPr>
          <p:cNvPr id="137" name="楕円 136">
            <a:extLst>
              <a:ext uri="{FF2B5EF4-FFF2-40B4-BE49-F238E27FC236}">
                <a16:creationId xmlns:a16="http://schemas.microsoft.com/office/drawing/2014/main" id="{44C64248-4583-8232-207B-4C3DD4915AE5}"/>
              </a:ext>
            </a:extLst>
          </p:cNvPr>
          <p:cNvSpPr/>
          <p:nvPr/>
        </p:nvSpPr>
        <p:spPr>
          <a:xfrm rot="20381468">
            <a:off x="5982960" y="2925388"/>
            <a:ext cx="270499" cy="270499"/>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700" b="1" dirty="0">
                <a:latin typeface="Meiryo UI" panose="020B0604030504040204" pitchFamily="50" charset="-128"/>
                <a:ea typeface="Meiryo UI" panose="020B0604030504040204" pitchFamily="50" charset="-128"/>
              </a:rPr>
              <a:t>負</a:t>
            </a:r>
            <a:endParaRPr kumimoji="1" lang="en-US" altLang="ja-JP" sz="700" b="1" dirty="0">
              <a:latin typeface="Meiryo UI" panose="020B0604030504040204" pitchFamily="50" charset="-128"/>
              <a:ea typeface="Meiryo UI" panose="020B0604030504040204" pitchFamily="50" charset="-128"/>
            </a:endParaRPr>
          </a:p>
          <a:p>
            <a:pPr algn="ctr"/>
            <a:r>
              <a:rPr kumimoji="1" lang="ja-JP" altLang="en-US" sz="700" b="1" dirty="0">
                <a:latin typeface="Meiryo UI" panose="020B0604030504040204" pitchFamily="50" charset="-128"/>
                <a:ea typeface="Meiryo UI" panose="020B0604030504040204" pitchFamily="50" charset="-128"/>
              </a:rPr>
              <a:t>荷</a:t>
            </a:r>
          </a:p>
        </p:txBody>
      </p:sp>
      <p:sp>
        <p:nvSpPr>
          <p:cNvPr id="138" name="楕円 137">
            <a:extLst>
              <a:ext uri="{FF2B5EF4-FFF2-40B4-BE49-F238E27FC236}">
                <a16:creationId xmlns:a16="http://schemas.microsoft.com/office/drawing/2014/main" id="{A9BEC007-6D44-79ED-A73A-172A207633C6}"/>
              </a:ext>
            </a:extLst>
          </p:cNvPr>
          <p:cNvSpPr/>
          <p:nvPr/>
        </p:nvSpPr>
        <p:spPr>
          <a:xfrm rot="20157132">
            <a:off x="5291189" y="2915613"/>
            <a:ext cx="270499" cy="270499"/>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700" b="1" dirty="0">
                <a:latin typeface="Meiryo UI" panose="020B0604030504040204" pitchFamily="50" charset="-128"/>
                <a:ea typeface="Meiryo UI" panose="020B0604030504040204" pitchFamily="50" charset="-128"/>
              </a:rPr>
              <a:t>負</a:t>
            </a:r>
            <a:endParaRPr kumimoji="1" lang="en-US" altLang="ja-JP" sz="700" b="1" dirty="0">
              <a:latin typeface="Meiryo UI" panose="020B0604030504040204" pitchFamily="50" charset="-128"/>
              <a:ea typeface="Meiryo UI" panose="020B0604030504040204" pitchFamily="50" charset="-128"/>
            </a:endParaRPr>
          </a:p>
          <a:p>
            <a:pPr algn="ctr"/>
            <a:r>
              <a:rPr kumimoji="1" lang="ja-JP" altLang="en-US" sz="700" b="1" dirty="0">
                <a:latin typeface="Meiryo UI" panose="020B0604030504040204" pitchFamily="50" charset="-128"/>
                <a:ea typeface="Meiryo UI" panose="020B0604030504040204" pitchFamily="50" charset="-128"/>
              </a:rPr>
              <a:t>荷</a:t>
            </a:r>
          </a:p>
        </p:txBody>
      </p:sp>
      <p:sp>
        <p:nvSpPr>
          <p:cNvPr id="139" name="楕円 138">
            <a:extLst>
              <a:ext uri="{FF2B5EF4-FFF2-40B4-BE49-F238E27FC236}">
                <a16:creationId xmlns:a16="http://schemas.microsoft.com/office/drawing/2014/main" id="{9353D6FE-EC37-1158-D784-659BE00B59AB}"/>
              </a:ext>
            </a:extLst>
          </p:cNvPr>
          <p:cNvSpPr/>
          <p:nvPr/>
        </p:nvSpPr>
        <p:spPr>
          <a:xfrm rot="1078039">
            <a:off x="4152953" y="4039366"/>
            <a:ext cx="485775" cy="485775"/>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負</a:t>
            </a:r>
            <a:endParaRPr kumimoji="1"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荷</a:t>
            </a:r>
          </a:p>
        </p:txBody>
      </p:sp>
      <p:sp>
        <p:nvSpPr>
          <p:cNvPr id="140" name="楕円 139">
            <a:extLst>
              <a:ext uri="{FF2B5EF4-FFF2-40B4-BE49-F238E27FC236}">
                <a16:creationId xmlns:a16="http://schemas.microsoft.com/office/drawing/2014/main" id="{8286DE7B-7BA0-D3CE-F01A-579EF4EC30C8}"/>
              </a:ext>
            </a:extLst>
          </p:cNvPr>
          <p:cNvSpPr/>
          <p:nvPr/>
        </p:nvSpPr>
        <p:spPr>
          <a:xfrm rot="19029500">
            <a:off x="6978080" y="4033833"/>
            <a:ext cx="485775" cy="485775"/>
          </a:xfrm>
          <a:prstGeom prst="ellipse">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none" rtlCol="0" anchor="ctr"/>
          <a:lstStyle/>
          <a:p>
            <a:pPr algn="ctr"/>
            <a:r>
              <a:rPr kumimoji="1" lang="ja-JP" altLang="en-US" sz="1200" b="1" dirty="0">
                <a:latin typeface="Meiryo UI" panose="020B0604030504040204" pitchFamily="50" charset="-128"/>
                <a:ea typeface="Meiryo UI" panose="020B0604030504040204" pitchFamily="50" charset="-128"/>
              </a:rPr>
              <a:t>負</a:t>
            </a:r>
            <a:endParaRPr kumimoji="1" lang="en-US" altLang="ja-JP" sz="1200" b="1" dirty="0">
              <a:latin typeface="Meiryo UI" panose="020B0604030504040204" pitchFamily="50" charset="-128"/>
              <a:ea typeface="Meiryo UI" panose="020B0604030504040204" pitchFamily="50" charset="-128"/>
            </a:endParaRPr>
          </a:p>
          <a:p>
            <a:pPr algn="ctr"/>
            <a:r>
              <a:rPr kumimoji="1" lang="ja-JP" altLang="en-US" sz="1200" b="1" dirty="0">
                <a:latin typeface="Meiryo UI" panose="020B0604030504040204" pitchFamily="50" charset="-128"/>
                <a:ea typeface="Meiryo UI" panose="020B0604030504040204" pitchFamily="50" charset="-128"/>
              </a:rPr>
              <a:t>荷</a:t>
            </a:r>
          </a:p>
        </p:txBody>
      </p:sp>
      <p:grpSp>
        <p:nvGrpSpPr>
          <p:cNvPr id="67" name="グループ化 66">
            <a:extLst>
              <a:ext uri="{FF2B5EF4-FFF2-40B4-BE49-F238E27FC236}">
                <a16:creationId xmlns:a16="http://schemas.microsoft.com/office/drawing/2014/main" id="{5C218884-4A56-DE54-1A7D-E224322D25BD}"/>
              </a:ext>
            </a:extLst>
          </p:cNvPr>
          <p:cNvGrpSpPr/>
          <p:nvPr/>
        </p:nvGrpSpPr>
        <p:grpSpPr>
          <a:xfrm>
            <a:off x="3572030" y="3267629"/>
            <a:ext cx="249344" cy="159027"/>
            <a:chOff x="2905736" y="2551574"/>
            <a:chExt cx="414457" cy="265205"/>
          </a:xfrm>
        </p:grpSpPr>
        <p:sp>
          <p:nvSpPr>
            <p:cNvPr id="3" name="直角三角形 2">
              <a:extLst>
                <a:ext uri="{FF2B5EF4-FFF2-40B4-BE49-F238E27FC236}">
                  <a16:creationId xmlns:a16="http://schemas.microsoft.com/office/drawing/2014/main" id="{3289E1E1-9621-E125-B1E3-CCA1EDD23084}"/>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 name="直角三角形 4">
              <a:extLst>
                <a:ext uri="{FF2B5EF4-FFF2-40B4-BE49-F238E27FC236}">
                  <a16:creationId xmlns:a16="http://schemas.microsoft.com/office/drawing/2014/main" id="{B34C2EC0-9488-1DE6-65D1-ACE7D3644F85}"/>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70" name="グループ化 69">
            <a:extLst>
              <a:ext uri="{FF2B5EF4-FFF2-40B4-BE49-F238E27FC236}">
                <a16:creationId xmlns:a16="http://schemas.microsoft.com/office/drawing/2014/main" id="{5448CF30-FBE1-BE6B-C647-6CA3C8CB717C}"/>
              </a:ext>
            </a:extLst>
          </p:cNvPr>
          <p:cNvGrpSpPr/>
          <p:nvPr/>
        </p:nvGrpSpPr>
        <p:grpSpPr>
          <a:xfrm>
            <a:off x="7801660" y="3330711"/>
            <a:ext cx="249344" cy="159027"/>
            <a:chOff x="2905736" y="2551574"/>
            <a:chExt cx="414457" cy="265205"/>
          </a:xfrm>
        </p:grpSpPr>
        <p:sp>
          <p:nvSpPr>
            <p:cNvPr id="87" name="直角三角形 86">
              <a:extLst>
                <a:ext uri="{FF2B5EF4-FFF2-40B4-BE49-F238E27FC236}">
                  <a16:creationId xmlns:a16="http://schemas.microsoft.com/office/drawing/2014/main" id="{1E8A0178-A528-4F66-4E58-D84145D6F395}"/>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8" name="直角三角形 87">
              <a:extLst>
                <a:ext uri="{FF2B5EF4-FFF2-40B4-BE49-F238E27FC236}">
                  <a16:creationId xmlns:a16="http://schemas.microsoft.com/office/drawing/2014/main" id="{119D05E7-777F-732A-A958-AC93E4279937}"/>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89" name="グループ化 88">
            <a:extLst>
              <a:ext uri="{FF2B5EF4-FFF2-40B4-BE49-F238E27FC236}">
                <a16:creationId xmlns:a16="http://schemas.microsoft.com/office/drawing/2014/main" id="{2099D8A6-ED28-2FC6-D7B6-85041AB738DF}"/>
              </a:ext>
            </a:extLst>
          </p:cNvPr>
          <p:cNvGrpSpPr/>
          <p:nvPr/>
        </p:nvGrpSpPr>
        <p:grpSpPr>
          <a:xfrm>
            <a:off x="4212557" y="2805039"/>
            <a:ext cx="199048" cy="112047"/>
            <a:chOff x="2905736" y="2551574"/>
            <a:chExt cx="414457" cy="265205"/>
          </a:xfrm>
        </p:grpSpPr>
        <p:sp>
          <p:nvSpPr>
            <p:cNvPr id="90" name="直角三角形 89">
              <a:extLst>
                <a:ext uri="{FF2B5EF4-FFF2-40B4-BE49-F238E27FC236}">
                  <a16:creationId xmlns:a16="http://schemas.microsoft.com/office/drawing/2014/main" id="{BC723B98-4E63-8836-1845-3C99F2CC5764}"/>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1" name="直角三角形 90">
              <a:extLst>
                <a:ext uri="{FF2B5EF4-FFF2-40B4-BE49-F238E27FC236}">
                  <a16:creationId xmlns:a16="http://schemas.microsoft.com/office/drawing/2014/main" id="{89C55322-C5F0-3FE0-4E50-A6AF04E0D4B8}"/>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92" name="グループ化 91">
            <a:extLst>
              <a:ext uri="{FF2B5EF4-FFF2-40B4-BE49-F238E27FC236}">
                <a16:creationId xmlns:a16="http://schemas.microsoft.com/office/drawing/2014/main" id="{E31A991B-48BC-6111-6AE9-8E98B73FCF00}"/>
              </a:ext>
            </a:extLst>
          </p:cNvPr>
          <p:cNvGrpSpPr/>
          <p:nvPr/>
        </p:nvGrpSpPr>
        <p:grpSpPr>
          <a:xfrm>
            <a:off x="7364963" y="2805039"/>
            <a:ext cx="199048" cy="112047"/>
            <a:chOff x="2905736" y="2551574"/>
            <a:chExt cx="414457" cy="265205"/>
          </a:xfrm>
        </p:grpSpPr>
        <p:sp>
          <p:nvSpPr>
            <p:cNvPr id="93" name="直角三角形 92">
              <a:extLst>
                <a:ext uri="{FF2B5EF4-FFF2-40B4-BE49-F238E27FC236}">
                  <a16:creationId xmlns:a16="http://schemas.microsoft.com/office/drawing/2014/main" id="{28D0200C-A6A9-B25C-A80D-6090F5772427}"/>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4" name="直角三角形 93">
              <a:extLst>
                <a:ext uri="{FF2B5EF4-FFF2-40B4-BE49-F238E27FC236}">
                  <a16:creationId xmlns:a16="http://schemas.microsoft.com/office/drawing/2014/main" id="{818FEB4F-E1DC-FADF-20E8-FFFC1F33FA62}"/>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95" name="グループ化 94">
            <a:extLst>
              <a:ext uri="{FF2B5EF4-FFF2-40B4-BE49-F238E27FC236}">
                <a16:creationId xmlns:a16="http://schemas.microsoft.com/office/drawing/2014/main" id="{CC7D42CD-F68C-A286-42DC-FABB9715A730}"/>
              </a:ext>
            </a:extLst>
          </p:cNvPr>
          <p:cNvGrpSpPr/>
          <p:nvPr/>
        </p:nvGrpSpPr>
        <p:grpSpPr>
          <a:xfrm>
            <a:off x="6518811" y="2624708"/>
            <a:ext cx="111259" cy="54233"/>
            <a:chOff x="2905736" y="2551574"/>
            <a:chExt cx="414457" cy="265205"/>
          </a:xfrm>
        </p:grpSpPr>
        <p:sp>
          <p:nvSpPr>
            <p:cNvPr id="96" name="直角三角形 95">
              <a:extLst>
                <a:ext uri="{FF2B5EF4-FFF2-40B4-BE49-F238E27FC236}">
                  <a16:creationId xmlns:a16="http://schemas.microsoft.com/office/drawing/2014/main" id="{3FD4E020-D77C-0229-7BBB-D5C43B0FB09D}"/>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7" name="直角三角形 96">
              <a:extLst>
                <a:ext uri="{FF2B5EF4-FFF2-40B4-BE49-F238E27FC236}">
                  <a16:creationId xmlns:a16="http://schemas.microsoft.com/office/drawing/2014/main" id="{9F4A7AFF-C3F9-3BF2-237F-5724F64BA691}"/>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98" name="グループ化 97">
            <a:extLst>
              <a:ext uri="{FF2B5EF4-FFF2-40B4-BE49-F238E27FC236}">
                <a16:creationId xmlns:a16="http://schemas.microsoft.com/office/drawing/2014/main" id="{DCE95861-1A96-7800-E17C-C0BAE274CB41}"/>
              </a:ext>
            </a:extLst>
          </p:cNvPr>
          <p:cNvGrpSpPr/>
          <p:nvPr/>
        </p:nvGrpSpPr>
        <p:grpSpPr>
          <a:xfrm>
            <a:off x="4934493" y="2658148"/>
            <a:ext cx="111259" cy="54233"/>
            <a:chOff x="2905736" y="2551574"/>
            <a:chExt cx="414457" cy="265205"/>
          </a:xfrm>
        </p:grpSpPr>
        <p:sp>
          <p:nvSpPr>
            <p:cNvPr id="99" name="直角三角形 98">
              <a:extLst>
                <a:ext uri="{FF2B5EF4-FFF2-40B4-BE49-F238E27FC236}">
                  <a16:creationId xmlns:a16="http://schemas.microsoft.com/office/drawing/2014/main" id="{C4B916D3-513C-81C1-E837-F2AE060DE94F}"/>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0" name="直角三角形 99">
              <a:extLst>
                <a:ext uri="{FF2B5EF4-FFF2-40B4-BE49-F238E27FC236}">
                  <a16:creationId xmlns:a16="http://schemas.microsoft.com/office/drawing/2014/main" id="{0D46773F-5A33-F683-B379-919D2C03A955}"/>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01" name="直角三角形 100">
            <a:extLst>
              <a:ext uri="{FF2B5EF4-FFF2-40B4-BE49-F238E27FC236}">
                <a16:creationId xmlns:a16="http://schemas.microsoft.com/office/drawing/2014/main" id="{2221C01A-29F0-D141-561E-4C3C71FA5B3C}"/>
              </a:ext>
            </a:extLst>
          </p:cNvPr>
          <p:cNvSpPr/>
          <p:nvPr/>
        </p:nvSpPr>
        <p:spPr>
          <a:xfrm flipH="1">
            <a:off x="7655468" y="4485162"/>
            <a:ext cx="152076" cy="229337"/>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2" name="直角三角形 101">
            <a:extLst>
              <a:ext uri="{FF2B5EF4-FFF2-40B4-BE49-F238E27FC236}">
                <a16:creationId xmlns:a16="http://schemas.microsoft.com/office/drawing/2014/main" id="{01849747-E1A7-61E7-582F-71D4F399ECFE}"/>
              </a:ext>
            </a:extLst>
          </p:cNvPr>
          <p:cNvSpPr/>
          <p:nvPr/>
        </p:nvSpPr>
        <p:spPr>
          <a:xfrm>
            <a:off x="3720926" y="4370884"/>
            <a:ext cx="132651" cy="229337"/>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22852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A6B3B8-5C39-EA15-481D-3C6A5444EBC1}"/>
              </a:ext>
            </a:extLst>
          </p:cNvPr>
          <p:cNvSpPr>
            <a:spLocks noGrp="1"/>
          </p:cNvSpPr>
          <p:nvPr>
            <p:ph type="title"/>
          </p:nvPr>
        </p:nvSpPr>
        <p:spPr/>
        <p:txBody>
          <a:bodyPr/>
          <a:lstStyle/>
          <a:p>
            <a:r>
              <a:rPr kumimoji="1" lang="ja-JP" altLang="en-US" dirty="0"/>
              <a:t>誰が</a:t>
            </a:r>
            <a:r>
              <a:rPr kumimoji="1" lang="en-US" altLang="ja-JP" dirty="0"/>
              <a:t>DDoS</a:t>
            </a:r>
            <a:r>
              <a:rPr kumimoji="1" lang="ja-JP" altLang="en-US" dirty="0"/>
              <a:t>を仕掛けてくるのか</a:t>
            </a:r>
          </a:p>
        </p:txBody>
      </p:sp>
      <p:sp>
        <p:nvSpPr>
          <p:cNvPr id="3" name="コンテンツ プレースホルダー 2">
            <a:extLst>
              <a:ext uri="{FF2B5EF4-FFF2-40B4-BE49-F238E27FC236}">
                <a16:creationId xmlns:a16="http://schemas.microsoft.com/office/drawing/2014/main" id="{450A8681-4B91-1C03-2BFD-C97A1FF3B5DB}"/>
              </a:ext>
            </a:extLst>
          </p:cNvPr>
          <p:cNvSpPr>
            <a:spLocks noGrp="1"/>
          </p:cNvSpPr>
          <p:nvPr>
            <p:ph idx="1"/>
          </p:nvPr>
        </p:nvSpPr>
        <p:spPr>
          <a:xfrm>
            <a:off x="838200" y="1093694"/>
            <a:ext cx="10515600" cy="1312273"/>
          </a:xfrm>
        </p:spPr>
        <p:txBody>
          <a:bodyPr/>
          <a:lstStyle/>
          <a:p>
            <a:r>
              <a:rPr kumimoji="1" lang="ja-JP" altLang="en-US" b="1" dirty="0"/>
              <a:t>ボットネット</a:t>
            </a:r>
            <a:r>
              <a:rPr kumimoji="1" lang="ja-JP" altLang="en-US" dirty="0"/>
              <a:t>が仕掛けてくる。</a:t>
            </a:r>
            <a:endParaRPr kumimoji="1" lang="en-US" altLang="ja-JP" dirty="0"/>
          </a:p>
          <a:p>
            <a:pPr lvl="1"/>
            <a:r>
              <a:rPr kumimoji="1" lang="ja-JP" altLang="en-US" dirty="0"/>
              <a:t>犯罪組織に操られているコンピュータの集合。</a:t>
            </a:r>
            <a:endParaRPr kumimoji="1" lang="en-US" altLang="ja-JP" dirty="0"/>
          </a:p>
          <a:p>
            <a:pPr lvl="1"/>
            <a:r>
              <a:rPr lang="ja-JP" altLang="en-US" dirty="0"/>
              <a:t>コマンド＆コントロールサーバ（</a:t>
            </a:r>
            <a:r>
              <a:rPr lang="en-US" altLang="ja-JP" dirty="0"/>
              <a:t>C2</a:t>
            </a:r>
            <a:r>
              <a:rPr lang="ja-JP" altLang="en-US" dirty="0"/>
              <a:t>サーバ）の指揮で攻撃をしかけてくる。</a:t>
            </a:r>
            <a:endParaRPr kumimoji="1" lang="ja-JP" altLang="en-US" dirty="0"/>
          </a:p>
        </p:txBody>
      </p:sp>
      <p:grpSp>
        <p:nvGrpSpPr>
          <p:cNvPr id="121" name="グループ化 120">
            <a:extLst>
              <a:ext uri="{FF2B5EF4-FFF2-40B4-BE49-F238E27FC236}">
                <a16:creationId xmlns:a16="http://schemas.microsoft.com/office/drawing/2014/main" id="{259877BC-A4EE-52FF-7509-B76BB2131994}"/>
              </a:ext>
            </a:extLst>
          </p:cNvPr>
          <p:cNvGrpSpPr/>
          <p:nvPr/>
        </p:nvGrpSpPr>
        <p:grpSpPr>
          <a:xfrm>
            <a:off x="9884670" y="2442569"/>
            <a:ext cx="963469" cy="1289939"/>
            <a:chOff x="9700132" y="2531348"/>
            <a:chExt cx="963469" cy="1289939"/>
          </a:xfrm>
        </p:grpSpPr>
        <p:grpSp>
          <p:nvGrpSpPr>
            <p:cNvPr id="119" name="グループ化 118">
              <a:extLst>
                <a:ext uri="{FF2B5EF4-FFF2-40B4-BE49-F238E27FC236}">
                  <a16:creationId xmlns:a16="http://schemas.microsoft.com/office/drawing/2014/main" id="{349F3BBB-B549-60AA-926B-6EE243374806}"/>
                </a:ext>
              </a:extLst>
            </p:cNvPr>
            <p:cNvGrpSpPr/>
            <p:nvPr/>
          </p:nvGrpSpPr>
          <p:grpSpPr>
            <a:xfrm>
              <a:off x="9700132" y="2531348"/>
              <a:ext cx="963469" cy="1289939"/>
              <a:chOff x="8573488" y="2732538"/>
              <a:chExt cx="3201127" cy="3921701"/>
            </a:xfrm>
          </p:grpSpPr>
          <p:sp>
            <p:nvSpPr>
              <p:cNvPr id="118" name="フリーフォーム: 図形 117">
                <a:extLst>
                  <a:ext uri="{FF2B5EF4-FFF2-40B4-BE49-F238E27FC236}">
                    <a16:creationId xmlns:a16="http://schemas.microsoft.com/office/drawing/2014/main" id="{ECD60E7B-CA6A-7F9D-E9CD-C15F16FBBE2B}"/>
                  </a:ext>
                </a:extLst>
              </p:cNvPr>
              <p:cNvSpPr/>
              <p:nvPr/>
            </p:nvSpPr>
            <p:spPr>
              <a:xfrm rot="10800000">
                <a:off x="9108640" y="4852599"/>
                <a:ext cx="2123473" cy="1801640"/>
              </a:xfrm>
              <a:custGeom>
                <a:avLst/>
                <a:gdLst>
                  <a:gd name="csX0" fmla="*/ 170121 w 1169581"/>
                  <a:gd name="csY0" fmla="*/ 914400 h 914400"/>
                  <a:gd name="csX1" fmla="*/ 0 w 1169581"/>
                  <a:gd name="csY1" fmla="*/ 297712 h 914400"/>
                  <a:gd name="csX2" fmla="*/ 584790 w 1169581"/>
                  <a:gd name="csY2" fmla="*/ 0 h 914400"/>
                  <a:gd name="csX3" fmla="*/ 1169581 w 1169581"/>
                  <a:gd name="csY3" fmla="*/ 255181 h 914400"/>
                  <a:gd name="csX4" fmla="*/ 1063255 w 1169581"/>
                  <a:gd name="csY4" fmla="*/ 861237 h 914400"/>
                  <a:gd name="csX5" fmla="*/ 170121 w 1169581"/>
                  <a:gd name="csY5" fmla="*/ 914400 h 914400"/>
                  <a:gd name="csX0" fmla="*/ 170121 w 1169581"/>
                  <a:gd name="csY0" fmla="*/ 914701 h 914701"/>
                  <a:gd name="csX1" fmla="*/ 0 w 1169581"/>
                  <a:gd name="csY1" fmla="*/ 298013 h 914701"/>
                  <a:gd name="csX2" fmla="*/ 584790 w 1169581"/>
                  <a:gd name="csY2" fmla="*/ 301 h 914701"/>
                  <a:gd name="csX3" fmla="*/ 1169581 w 1169581"/>
                  <a:gd name="csY3" fmla="*/ 255482 h 914701"/>
                  <a:gd name="csX4" fmla="*/ 1063255 w 1169581"/>
                  <a:gd name="csY4" fmla="*/ 861538 h 914701"/>
                  <a:gd name="csX5" fmla="*/ 170121 w 1169581"/>
                  <a:gd name="csY5" fmla="*/ 914701 h 914701"/>
                  <a:gd name="csX0" fmla="*/ 197737 w 1197197"/>
                  <a:gd name="csY0" fmla="*/ 914701 h 914701"/>
                  <a:gd name="csX1" fmla="*/ 27616 w 1197197"/>
                  <a:gd name="csY1" fmla="*/ 298013 h 914701"/>
                  <a:gd name="csX2" fmla="*/ 612406 w 1197197"/>
                  <a:gd name="csY2" fmla="*/ 301 h 914701"/>
                  <a:gd name="csX3" fmla="*/ 1197197 w 1197197"/>
                  <a:gd name="csY3" fmla="*/ 255482 h 914701"/>
                  <a:gd name="csX4" fmla="*/ 1090871 w 1197197"/>
                  <a:gd name="csY4" fmla="*/ 861538 h 914701"/>
                  <a:gd name="csX5" fmla="*/ 197737 w 1197197"/>
                  <a:gd name="csY5" fmla="*/ 914701 h 914701"/>
                  <a:gd name="csX0" fmla="*/ 197737 w 1198571"/>
                  <a:gd name="csY0" fmla="*/ 914751 h 914751"/>
                  <a:gd name="csX1" fmla="*/ 27616 w 1198571"/>
                  <a:gd name="csY1" fmla="*/ 298063 h 914751"/>
                  <a:gd name="csX2" fmla="*/ 612406 w 1198571"/>
                  <a:gd name="csY2" fmla="*/ 351 h 914751"/>
                  <a:gd name="csX3" fmla="*/ 1197197 w 1198571"/>
                  <a:gd name="csY3" fmla="*/ 255532 h 914751"/>
                  <a:gd name="csX4" fmla="*/ 1090871 w 1198571"/>
                  <a:gd name="csY4" fmla="*/ 861588 h 914751"/>
                  <a:gd name="csX5" fmla="*/ 197737 w 1198571"/>
                  <a:gd name="csY5" fmla="*/ 914751 h 914751"/>
                  <a:gd name="csX0" fmla="*/ 197737 w 1209177"/>
                  <a:gd name="csY0" fmla="*/ 914463 h 914463"/>
                  <a:gd name="csX1" fmla="*/ 27616 w 1209177"/>
                  <a:gd name="csY1" fmla="*/ 297775 h 914463"/>
                  <a:gd name="csX2" fmla="*/ 612406 w 1209177"/>
                  <a:gd name="csY2" fmla="*/ 63 h 914463"/>
                  <a:gd name="csX3" fmla="*/ 1207830 w 1209177"/>
                  <a:gd name="csY3" fmla="*/ 319039 h 914463"/>
                  <a:gd name="csX4" fmla="*/ 1090871 w 1209177"/>
                  <a:gd name="csY4" fmla="*/ 861300 h 914463"/>
                  <a:gd name="csX5" fmla="*/ 197737 w 1209177"/>
                  <a:gd name="csY5" fmla="*/ 914463 h 914463"/>
                  <a:gd name="csX0" fmla="*/ 197737 w 1211022"/>
                  <a:gd name="csY0" fmla="*/ 914463 h 914463"/>
                  <a:gd name="csX1" fmla="*/ 27616 w 1211022"/>
                  <a:gd name="csY1" fmla="*/ 297775 h 914463"/>
                  <a:gd name="csX2" fmla="*/ 612406 w 1211022"/>
                  <a:gd name="csY2" fmla="*/ 63 h 914463"/>
                  <a:gd name="csX3" fmla="*/ 1207830 w 1211022"/>
                  <a:gd name="csY3" fmla="*/ 319039 h 914463"/>
                  <a:gd name="csX4" fmla="*/ 1090871 w 1211022"/>
                  <a:gd name="csY4" fmla="*/ 861300 h 914463"/>
                  <a:gd name="csX5" fmla="*/ 197737 w 1211022"/>
                  <a:gd name="csY5" fmla="*/ 914463 h 914463"/>
                  <a:gd name="csX0" fmla="*/ 197737 w 1222008"/>
                  <a:gd name="csY0" fmla="*/ 914463 h 914463"/>
                  <a:gd name="csX1" fmla="*/ 27616 w 1222008"/>
                  <a:gd name="csY1" fmla="*/ 297775 h 914463"/>
                  <a:gd name="csX2" fmla="*/ 612406 w 1222008"/>
                  <a:gd name="csY2" fmla="*/ 63 h 914463"/>
                  <a:gd name="csX3" fmla="*/ 1207830 w 1222008"/>
                  <a:gd name="csY3" fmla="*/ 319039 h 914463"/>
                  <a:gd name="csX4" fmla="*/ 1090871 w 1222008"/>
                  <a:gd name="csY4" fmla="*/ 861300 h 914463"/>
                  <a:gd name="csX5" fmla="*/ 197737 w 1222008"/>
                  <a:gd name="csY5" fmla="*/ 914463 h 914463"/>
                  <a:gd name="csX0" fmla="*/ 197737 w 1174640"/>
                  <a:gd name="csY0" fmla="*/ 914416 h 914416"/>
                  <a:gd name="csX1" fmla="*/ 27616 w 1174640"/>
                  <a:gd name="csY1" fmla="*/ 297728 h 914416"/>
                  <a:gd name="csX2" fmla="*/ 612406 w 1174640"/>
                  <a:gd name="csY2" fmla="*/ 16 h 914416"/>
                  <a:gd name="csX3" fmla="*/ 1154668 w 1174640"/>
                  <a:gd name="csY3" fmla="*/ 308360 h 914416"/>
                  <a:gd name="csX4" fmla="*/ 1090871 w 1174640"/>
                  <a:gd name="csY4" fmla="*/ 861253 h 914416"/>
                  <a:gd name="csX5" fmla="*/ 197737 w 1174640"/>
                  <a:gd name="csY5" fmla="*/ 914416 h 914416"/>
                </a:gdLst>
                <a:ahLst/>
                <a:cxnLst>
                  <a:cxn ang="0">
                    <a:pos x="csX0" y="csY0"/>
                  </a:cxn>
                  <a:cxn ang="0">
                    <a:pos x="csX1" y="csY1"/>
                  </a:cxn>
                  <a:cxn ang="0">
                    <a:pos x="csX2" y="csY2"/>
                  </a:cxn>
                  <a:cxn ang="0">
                    <a:pos x="csX3" y="csY3"/>
                  </a:cxn>
                  <a:cxn ang="0">
                    <a:pos x="csX4" y="csY4"/>
                  </a:cxn>
                  <a:cxn ang="0">
                    <a:pos x="csX5" y="csY5"/>
                  </a:cxn>
                </a:cxnLst>
                <a:rect l="l" t="t" r="r" b="b"/>
                <a:pathLst>
                  <a:path w="1174640" h="914416">
                    <a:moveTo>
                      <a:pt x="197737" y="914416"/>
                    </a:moveTo>
                    <a:cubicBezTo>
                      <a:pt x="20528" y="820495"/>
                      <a:pt x="-41495" y="450128"/>
                      <a:pt x="27616" y="297728"/>
                    </a:cubicBezTo>
                    <a:cubicBezTo>
                      <a:pt x="96727" y="145328"/>
                      <a:pt x="424564" y="-1756"/>
                      <a:pt x="612406" y="16"/>
                    </a:cubicBezTo>
                    <a:cubicBezTo>
                      <a:pt x="800248" y="1788"/>
                      <a:pt x="1076716" y="72199"/>
                      <a:pt x="1154668" y="308360"/>
                    </a:cubicBezTo>
                    <a:cubicBezTo>
                      <a:pt x="1212628" y="483952"/>
                      <a:pt x="1129857" y="680499"/>
                      <a:pt x="1090871" y="861253"/>
                    </a:cubicBezTo>
                    <a:lnTo>
                      <a:pt x="197737" y="914416"/>
                    </a:lnTo>
                    <a:close/>
                  </a:path>
                </a:pathLst>
              </a:custGeom>
              <a:gradFill>
                <a:gsLst>
                  <a:gs pos="0">
                    <a:schemeClr val="tx1"/>
                  </a:gs>
                  <a:gs pos="73000">
                    <a:schemeClr val="bg2">
                      <a:lumMod val="25000"/>
                    </a:schemeClr>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117" name="フリーフォーム: 図形 116">
                <a:extLst>
                  <a:ext uri="{FF2B5EF4-FFF2-40B4-BE49-F238E27FC236}">
                    <a16:creationId xmlns:a16="http://schemas.microsoft.com/office/drawing/2014/main" id="{4085D4DC-BCF0-DC90-6C51-ADC7724E21B4}"/>
                  </a:ext>
                </a:extLst>
              </p:cNvPr>
              <p:cNvSpPr/>
              <p:nvPr/>
            </p:nvSpPr>
            <p:spPr>
              <a:xfrm>
                <a:off x="8573488" y="4316819"/>
                <a:ext cx="3201127" cy="1967023"/>
              </a:xfrm>
              <a:custGeom>
                <a:avLst/>
                <a:gdLst>
                  <a:gd name="csX0" fmla="*/ 2232838 w 3189768"/>
                  <a:gd name="csY0" fmla="*/ 21265 h 1967023"/>
                  <a:gd name="csX1" fmla="*/ 3189768 w 3189768"/>
                  <a:gd name="csY1" fmla="*/ 595423 h 1967023"/>
                  <a:gd name="csX2" fmla="*/ 2573079 w 3189768"/>
                  <a:gd name="csY2" fmla="*/ 1967023 h 1967023"/>
                  <a:gd name="csX3" fmla="*/ 2211573 w 3189768"/>
                  <a:gd name="csY3" fmla="*/ 1796902 h 1967023"/>
                  <a:gd name="csX4" fmla="*/ 2211573 w 3189768"/>
                  <a:gd name="csY4" fmla="*/ 797441 h 1967023"/>
                  <a:gd name="csX5" fmla="*/ 967563 w 3189768"/>
                  <a:gd name="csY5" fmla="*/ 797441 h 1967023"/>
                  <a:gd name="csX6" fmla="*/ 967563 w 3189768"/>
                  <a:gd name="csY6" fmla="*/ 1775637 h 1967023"/>
                  <a:gd name="csX7" fmla="*/ 531628 w 3189768"/>
                  <a:gd name="csY7" fmla="*/ 1935125 h 1967023"/>
                  <a:gd name="csX8" fmla="*/ 0 w 3189768"/>
                  <a:gd name="csY8" fmla="*/ 712381 h 1967023"/>
                  <a:gd name="csX9" fmla="*/ 935666 w 3189768"/>
                  <a:gd name="csY9" fmla="*/ 0 h 1967023"/>
                  <a:gd name="csX10" fmla="*/ 2232838 w 3189768"/>
                  <a:gd name="csY10" fmla="*/ 21265 h 1967023"/>
                  <a:gd name="csX0" fmla="*/ 2232838 w 3194142"/>
                  <a:gd name="csY0" fmla="*/ 21265 h 1967023"/>
                  <a:gd name="csX1" fmla="*/ 3189768 w 3194142"/>
                  <a:gd name="csY1" fmla="*/ 595423 h 1967023"/>
                  <a:gd name="csX2" fmla="*/ 2573079 w 3194142"/>
                  <a:gd name="csY2" fmla="*/ 1967023 h 1967023"/>
                  <a:gd name="csX3" fmla="*/ 2211573 w 3194142"/>
                  <a:gd name="csY3" fmla="*/ 1796902 h 1967023"/>
                  <a:gd name="csX4" fmla="*/ 2211573 w 3194142"/>
                  <a:gd name="csY4" fmla="*/ 797441 h 1967023"/>
                  <a:gd name="csX5" fmla="*/ 967563 w 3194142"/>
                  <a:gd name="csY5" fmla="*/ 797441 h 1967023"/>
                  <a:gd name="csX6" fmla="*/ 967563 w 3194142"/>
                  <a:gd name="csY6" fmla="*/ 1775637 h 1967023"/>
                  <a:gd name="csX7" fmla="*/ 531628 w 3194142"/>
                  <a:gd name="csY7" fmla="*/ 1935125 h 1967023"/>
                  <a:gd name="csX8" fmla="*/ 0 w 3194142"/>
                  <a:gd name="csY8" fmla="*/ 712381 h 1967023"/>
                  <a:gd name="csX9" fmla="*/ 935666 w 3194142"/>
                  <a:gd name="csY9" fmla="*/ 0 h 1967023"/>
                  <a:gd name="csX10" fmla="*/ 2232838 w 3194142"/>
                  <a:gd name="csY10" fmla="*/ 21265 h 1967023"/>
                  <a:gd name="csX0" fmla="*/ 2239823 w 3201127"/>
                  <a:gd name="csY0" fmla="*/ 21265 h 1967023"/>
                  <a:gd name="csX1" fmla="*/ 3196753 w 3201127"/>
                  <a:gd name="csY1" fmla="*/ 595423 h 1967023"/>
                  <a:gd name="csX2" fmla="*/ 2580064 w 3201127"/>
                  <a:gd name="csY2" fmla="*/ 1967023 h 1967023"/>
                  <a:gd name="csX3" fmla="*/ 2218558 w 3201127"/>
                  <a:gd name="csY3" fmla="*/ 1796902 h 1967023"/>
                  <a:gd name="csX4" fmla="*/ 2218558 w 3201127"/>
                  <a:gd name="csY4" fmla="*/ 797441 h 1967023"/>
                  <a:gd name="csX5" fmla="*/ 974548 w 3201127"/>
                  <a:gd name="csY5" fmla="*/ 797441 h 1967023"/>
                  <a:gd name="csX6" fmla="*/ 974548 w 3201127"/>
                  <a:gd name="csY6" fmla="*/ 1775637 h 1967023"/>
                  <a:gd name="csX7" fmla="*/ 538613 w 3201127"/>
                  <a:gd name="csY7" fmla="*/ 1935125 h 1967023"/>
                  <a:gd name="csX8" fmla="*/ 6985 w 3201127"/>
                  <a:gd name="csY8" fmla="*/ 712381 h 1967023"/>
                  <a:gd name="csX9" fmla="*/ 942651 w 3201127"/>
                  <a:gd name="csY9" fmla="*/ 0 h 1967023"/>
                  <a:gd name="csX10" fmla="*/ 2239823 w 3201127"/>
                  <a:gd name="csY10" fmla="*/ 21265 h 196702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201127" h="1967023">
                    <a:moveTo>
                      <a:pt x="2239823" y="21265"/>
                    </a:moveTo>
                    <a:cubicBezTo>
                      <a:pt x="2615507" y="120502"/>
                      <a:pt x="3140046" y="271130"/>
                      <a:pt x="3196753" y="595423"/>
                    </a:cubicBezTo>
                    <a:cubicBezTo>
                      <a:pt x="3253460" y="919716"/>
                      <a:pt x="2743096" y="1766777"/>
                      <a:pt x="2580064" y="1967023"/>
                    </a:cubicBezTo>
                    <a:lnTo>
                      <a:pt x="2218558" y="1796902"/>
                    </a:lnTo>
                    <a:lnTo>
                      <a:pt x="2218558" y="797441"/>
                    </a:lnTo>
                    <a:lnTo>
                      <a:pt x="974548" y="797441"/>
                    </a:lnTo>
                    <a:lnTo>
                      <a:pt x="974548" y="1775637"/>
                    </a:lnTo>
                    <a:lnTo>
                      <a:pt x="538613" y="1935125"/>
                    </a:lnTo>
                    <a:cubicBezTo>
                      <a:pt x="377353" y="1757916"/>
                      <a:pt x="-60355" y="1034902"/>
                      <a:pt x="6985" y="712381"/>
                    </a:cubicBezTo>
                    <a:cubicBezTo>
                      <a:pt x="74325" y="389860"/>
                      <a:pt x="570511" y="115186"/>
                      <a:pt x="942651" y="0"/>
                    </a:cubicBezTo>
                    <a:lnTo>
                      <a:pt x="2239823" y="21265"/>
                    </a:lnTo>
                    <a:close/>
                  </a:path>
                </a:pathLst>
              </a:custGeom>
              <a:solidFill>
                <a:schemeClr val="bg2">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115" name="フリーフォーム: 図形 114">
                <a:extLst>
                  <a:ext uri="{FF2B5EF4-FFF2-40B4-BE49-F238E27FC236}">
                    <a16:creationId xmlns:a16="http://schemas.microsoft.com/office/drawing/2014/main" id="{EC35976E-A721-E525-6735-1BC4DD910697}"/>
                  </a:ext>
                </a:extLst>
              </p:cNvPr>
              <p:cNvSpPr/>
              <p:nvPr/>
            </p:nvSpPr>
            <p:spPr>
              <a:xfrm>
                <a:off x="9187124" y="2732538"/>
                <a:ext cx="1883701" cy="1722503"/>
              </a:xfrm>
              <a:custGeom>
                <a:avLst/>
                <a:gdLst>
                  <a:gd name="csX0" fmla="*/ 829339 w 1818167"/>
                  <a:gd name="csY0" fmla="*/ 0 h 1711842"/>
                  <a:gd name="csX1" fmla="*/ 0 w 1818167"/>
                  <a:gd name="csY1" fmla="*/ 1041991 h 1711842"/>
                  <a:gd name="csX2" fmla="*/ 308344 w 1818167"/>
                  <a:gd name="csY2" fmla="*/ 1711842 h 1711842"/>
                  <a:gd name="csX3" fmla="*/ 1531088 w 1818167"/>
                  <a:gd name="csY3" fmla="*/ 1711842 h 1711842"/>
                  <a:gd name="csX4" fmla="*/ 1818167 w 1818167"/>
                  <a:gd name="csY4" fmla="*/ 1010093 h 1711842"/>
                  <a:gd name="csX5" fmla="*/ 829339 w 1818167"/>
                  <a:gd name="csY5" fmla="*/ 0 h 1711842"/>
                  <a:gd name="csX0" fmla="*/ 829339 w 1858204"/>
                  <a:gd name="csY0" fmla="*/ 28 h 1711870"/>
                  <a:gd name="csX1" fmla="*/ 0 w 1858204"/>
                  <a:gd name="csY1" fmla="*/ 1042019 h 1711870"/>
                  <a:gd name="csX2" fmla="*/ 308344 w 1858204"/>
                  <a:gd name="csY2" fmla="*/ 1711870 h 1711870"/>
                  <a:gd name="csX3" fmla="*/ 1531088 w 1858204"/>
                  <a:gd name="csY3" fmla="*/ 1711870 h 1711870"/>
                  <a:gd name="csX4" fmla="*/ 1818167 w 1858204"/>
                  <a:gd name="csY4" fmla="*/ 1010121 h 1711870"/>
                  <a:gd name="csX5" fmla="*/ 829339 w 1858204"/>
                  <a:gd name="csY5" fmla="*/ 28 h 1711870"/>
                  <a:gd name="csX0" fmla="*/ 855113 w 1883978"/>
                  <a:gd name="csY0" fmla="*/ 28 h 1711870"/>
                  <a:gd name="csX1" fmla="*/ 25774 w 1883978"/>
                  <a:gd name="csY1" fmla="*/ 1042019 h 1711870"/>
                  <a:gd name="csX2" fmla="*/ 334118 w 1883978"/>
                  <a:gd name="csY2" fmla="*/ 1711870 h 1711870"/>
                  <a:gd name="csX3" fmla="*/ 1556862 w 1883978"/>
                  <a:gd name="csY3" fmla="*/ 1711870 h 1711870"/>
                  <a:gd name="csX4" fmla="*/ 1843941 w 1883978"/>
                  <a:gd name="csY4" fmla="*/ 1010121 h 1711870"/>
                  <a:gd name="csX5" fmla="*/ 855113 w 1883978"/>
                  <a:gd name="csY5" fmla="*/ 28 h 1711870"/>
                  <a:gd name="csX0" fmla="*/ 855113 w 1866847"/>
                  <a:gd name="csY0" fmla="*/ 29 h 1711871"/>
                  <a:gd name="csX1" fmla="*/ 25774 w 1866847"/>
                  <a:gd name="csY1" fmla="*/ 1042020 h 1711871"/>
                  <a:gd name="csX2" fmla="*/ 334118 w 1866847"/>
                  <a:gd name="csY2" fmla="*/ 1711871 h 1711871"/>
                  <a:gd name="csX3" fmla="*/ 1556862 w 1866847"/>
                  <a:gd name="csY3" fmla="*/ 1711871 h 1711871"/>
                  <a:gd name="csX4" fmla="*/ 1843941 w 1866847"/>
                  <a:gd name="csY4" fmla="*/ 1010122 h 1711871"/>
                  <a:gd name="csX5" fmla="*/ 855113 w 1866847"/>
                  <a:gd name="csY5" fmla="*/ 29 h 1711871"/>
                  <a:gd name="csX0" fmla="*/ 945704 w 1883701"/>
                  <a:gd name="csY0" fmla="*/ 28 h 1722503"/>
                  <a:gd name="csX1" fmla="*/ 31304 w 1883701"/>
                  <a:gd name="csY1" fmla="*/ 1052652 h 1722503"/>
                  <a:gd name="csX2" fmla="*/ 339648 w 1883701"/>
                  <a:gd name="csY2" fmla="*/ 1722503 h 1722503"/>
                  <a:gd name="csX3" fmla="*/ 1562392 w 1883701"/>
                  <a:gd name="csY3" fmla="*/ 1722503 h 1722503"/>
                  <a:gd name="csX4" fmla="*/ 1849471 w 1883701"/>
                  <a:gd name="csY4" fmla="*/ 1020754 h 1722503"/>
                  <a:gd name="csX5" fmla="*/ 945704 w 1883701"/>
                  <a:gd name="csY5" fmla="*/ 28 h 1722503"/>
                </a:gdLst>
                <a:ahLst/>
                <a:cxnLst>
                  <a:cxn ang="0">
                    <a:pos x="csX0" y="csY0"/>
                  </a:cxn>
                  <a:cxn ang="0">
                    <a:pos x="csX1" y="csY1"/>
                  </a:cxn>
                  <a:cxn ang="0">
                    <a:pos x="csX2" y="csY2"/>
                  </a:cxn>
                  <a:cxn ang="0">
                    <a:pos x="csX3" y="csY3"/>
                  </a:cxn>
                  <a:cxn ang="0">
                    <a:pos x="csX4" y="csY4"/>
                  </a:cxn>
                  <a:cxn ang="0">
                    <a:pos x="csX5" y="csY5"/>
                  </a:cxn>
                </a:cxnLst>
                <a:rect l="l" t="t" r="r" b="b"/>
                <a:pathLst>
                  <a:path w="1883701" h="1722503">
                    <a:moveTo>
                      <a:pt x="945704" y="28"/>
                    </a:moveTo>
                    <a:cubicBezTo>
                      <a:pt x="642676" y="5344"/>
                      <a:pt x="132313" y="765573"/>
                      <a:pt x="31304" y="1052652"/>
                    </a:cubicBezTo>
                    <a:cubicBezTo>
                      <a:pt x="-69705" y="1339731"/>
                      <a:pt x="84467" y="1610861"/>
                      <a:pt x="339648" y="1722503"/>
                    </a:cubicBezTo>
                    <a:lnTo>
                      <a:pt x="1562392" y="1722503"/>
                    </a:lnTo>
                    <a:cubicBezTo>
                      <a:pt x="1814029" y="1605545"/>
                      <a:pt x="1952252" y="1307833"/>
                      <a:pt x="1849471" y="1020754"/>
                    </a:cubicBezTo>
                    <a:cubicBezTo>
                      <a:pt x="1746690" y="733675"/>
                      <a:pt x="1248732" y="-5288"/>
                      <a:pt x="945704" y="28"/>
                    </a:cubicBezTo>
                    <a:close/>
                  </a:path>
                </a:pathLst>
              </a:custGeom>
              <a:solidFill>
                <a:schemeClr val="bg2">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6" name="フリーフォーム: 図形 115">
                <a:extLst>
                  <a:ext uri="{FF2B5EF4-FFF2-40B4-BE49-F238E27FC236}">
                    <a16:creationId xmlns:a16="http://schemas.microsoft.com/office/drawing/2014/main" id="{DF0AD38C-BDB5-4D0E-3222-1E8AD3F75EC2}"/>
                  </a:ext>
                </a:extLst>
              </p:cNvPr>
              <p:cNvSpPr/>
              <p:nvPr/>
            </p:nvSpPr>
            <p:spPr>
              <a:xfrm>
                <a:off x="9538800" y="3577059"/>
                <a:ext cx="1174640" cy="914416"/>
              </a:xfrm>
              <a:custGeom>
                <a:avLst/>
                <a:gdLst>
                  <a:gd name="csX0" fmla="*/ 170121 w 1169581"/>
                  <a:gd name="csY0" fmla="*/ 914400 h 914400"/>
                  <a:gd name="csX1" fmla="*/ 0 w 1169581"/>
                  <a:gd name="csY1" fmla="*/ 297712 h 914400"/>
                  <a:gd name="csX2" fmla="*/ 584790 w 1169581"/>
                  <a:gd name="csY2" fmla="*/ 0 h 914400"/>
                  <a:gd name="csX3" fmla="*/ 1169581 w 1169581"/>
                  <a:gd name="csY3" fmla="*/ 255181 h 914400"/>
                  <a:gd name="csX4" fmla="*/ 1063255 w 1169581"/>
                  <a:gd name="csY4" fmla="*/ 861237 h 914400"/>
                  <a:gd name="csX5" fmla="*/ 170121 w 1169581"/>
                  <a:gd name="csY5" fmla="*/ 914400 h 914400"/>
                  <a:gd name="csX0" fmla="*/ 170121 w 1169581"/>
                  <a:gd name="csY0" fmla="*/ 914701 h 914701"/>
                  <a:gd name="csX1" fmla="*/ 0 w 1169581"/>
                  <a:gd name="csY1" fmla="*/ 298013 h 914701"/>
                  <a:gd name="csX2" fmla="*/ 584790 w 1169581"/>
                  <a:gd name="csY2" fmla="*/ 301 h 914701"/>
                  <a:gd name="csX3" fmla="*/ 1169581 w 1169581"/>
                  <a:gd name="csY3" fmla="*/ 255482 h 914701"/>
                  <a:gd name="csX4" fmla="*/ 1063255 w 1169581"/>
                  <a:gd name="csY4" fmla="*/ 861538 h 914701"/>
                  <a:gd name="csX5" fmla="*/ 170121 w 1169581"/>
                  <a:gd name="csY5" fmla="*/ 914701 h 914701"/>
                  <a:gd name="csX0" fmla="*/ 197737 w 1197197"/>
                  <a:gd name="csY0" fmla="*/ 914701 h 914701"/>
                  <a:gd name="csX1" fmla="*/ 27616 w 1197197"/>
                  <a:gd name="csY1" fmla="*/ 298013 h 914701"/>
                  <a:gd name="csX2" fmla="*/ 612406 w 1197197"/>
                  <a:gd name="csY2" fmla="*/ 301 h 914701"/>
                  <a:gd name="csX3" fmla="*/ 1197197 w 1197197"/>
                  <a:gd name="csY3" fmla="*/ 255482 h 914701"/>
                  <a:gd name="csX4" fmla="*/ 1090871 w 1197197"/>
                  <a:gd name="csY4" fmla="*/ 861538 h 914701"/>
                  <a:gd name="csX5" fmla="*/ 197737 w 1197197"/>
                  <a:gd name="csY5" fmla="*/ 914701 h 914701"/>
                  <a:gd name="csX0" fmla="*/ 197737 w 1198571"/>
                  <a:gd name="csY0" fmla="*/ 914751 h 914751"/>
                  <a:gd name="csX1" fmla="*/ 27616 w 1198571"/>
                  <a:gd name="csY1" fmla="*/ 298063 h 914751"/>
                  <a:gd name="csX2" fmla="*/ 612406 w 1198571"/>
                  <a:gd name="csY2" fmla="*/ 351 h 914751"/>
                  <a:gd name="csX3" fmla="*/ 1197197 w 1198571"/>
                  <a:gd name="csY3" fmla="*/ 255532 h 914751"/>
                  <a:gd name="csX4" fmla="*/ 1090871 w 1198571"/>
                  <a:gd name="csY4" fmla="*/ 861588 h 914751"/>
                  <a:gd name="csX5" fmla="*/ 197737 w 1198571"/>
                  <a:gd name="csY5" fmla="*/ 914751 h 914751"/>
                  <a:gd name="csX0" fmla="*/ 197737 w 1209177"/>
                  <a:gd name="csY0" fmla="*/ 914463 h 914463"/>
                  <a:gd name="csX1" fmla="*/ 27616 w 1209177"/>
                  <a:gd name="csY1" fmla="*/ 297775 h 914463"/>
                  <a:gd name="csX2" fmla="*/ 612406 w 1209177"/>
                  <a:gd name="csY2" fmla="*/ 63 h 914463"/>
                  <a:gd name="csX3" fmla="*/ 1207830 w 1209177"/>
                  <a:gd name="csY3" fmla="*/ 319039 h 914463"/>
                  <a:gd name="csX4" fmla="*/ 1090871 w 1209177"/>
                  <a:gd name="csY4" fmla="*/ 861300 h 914463"/>
                  <a:gd name="csX5" fmla="*/ 197737 w 1209177"/>
                  <a:gd name="csY5" fmla="*/ 914463 h 914463"/>
                  <a:gd name="csX0" fmla="*/ 197737 w 1211022"/>
                  <a:gd name="csY0" fmla="*/ 914463 h 914463"/>
                  <a:gd name="csX1" fmla="*/ 27616 w 1211022"/>
                  <a:gd name="csY1" fmla="*/ 297775 h 914463"/>
                  <a:gd name="csX2" fmla="*/ 612406 w 1211022"/>
                  <a:gd name="csY2" fmla="*/ 63 h 914463"/>
                  <a:gd name="csX3" fmla="*/ 1207830 w 1211022"/>
                  <a:gd name="csY3" fmla="*/ 319039 h 914463"/>
                  <a:gd name="csX4" fmla="*/ 1090871 w 1211022"/>
                  <a:gd name="csY4" fmla="*/ 861300 h 914463"/>
                  <a:gd name="csX5" fmla="*/ 197737 w 1211022"/>
                  <a:gd name="csY5" fmla="*/ 914463 h 914463"/>
                  <a:gd name="csX0" fmla="*/ 197737 w 1222008"/>
                  <a:gd name="csY0" fmla="*/ 914463 h 914463"/>
                  <a:gd name="csX1" fmla="*/ 27616 w 1222008"/>
                  <a:gd name="csY1" fmla="*/ 297775 h 914463"/>
                  <a:gd name="csX2" fmla="*/ 612406 w 1222008"/>
                  <a:gd name="csY2" fmla="*/ 63 h 914463"/>
                  <a:gd name="csX3" fmla="*/ 1207830 w 1222008"/>
                  <a:gd name="csY3" fmla="*/ 319039 h 914463"/>
                  <a:gd name="csX4" fmla="*/ 1090871 w 1222008"/>
                  <a:gd name="csY4" fmla="*/ 861300 h 914463"/>
                  <a:gd name="csX5" fmla="*/ 197737 w 1222008"/>
                  <a:gd name="csY5" fmla="*/ 914463 h 914463"/>
                  <a:gd name="csX0" fmla="*/ 197737 w 1174640"/>
                  <a:gd name="csY0" fmla="*/ 914416 h 914416"/>
                  <a:gd name="csX1" fmla="*/ 27616 w 1174640"/>
                  <a:gd name="csY1" fmla="*/ 297728 h 914416"/>
                  <a:gd name="csX2" fmla="*/ 612406 w 1174640"/>
                  <a:gd name="csY2" fmla="*/ 16 h 914416"/>
                  <a:gd name="csX3" fmla="*/ 1154668 w 1174640"/>
                  <a:gd name="csY3" fmla="*/ 308360 h 914416"/>
                  <a:gd name="csX4" fmla="*/ 1090871 w 1174640"/>
                  <a:gd name="csY4" fmla="*/ 861253 h 914416"/>
                  <a:gd name="csX5" fmla="*/ 197737 w 1174640"/>
                  <a:gd name="csY5" fmla="*/ 914416 h 914416"/>
                </a:gdLst>
                <a:ahLst/>
                <a:cxnLst>
                  <a:cxn ang="0">
                    <a:pos x="csX0" y="csY0"/>
                  </a:cxn>
                  <a:cxn ang="0">
                    <a:pos x="csX1" y="csY1"/>
                  </a:cxn>
                  <a:cxn ang="0">
                    <a:pos x="csX2" y="csY2"/>
                  </a:cxn>
                  <a:cxn ang="0">
                    <a:pos x="csX3" y="csY3"/>
                  </a:cxn>
                  <a:cxn ang="0">
                    <a:pos x="csX4" y="csY4"/>
                  </a:cxn>
                  <a:cxn ang="0">
                    <a:pos x="csX5" y="csY5"/>
                  </a:cxn>
                </a:cxnLst>
                <a:rect l="l" t="t" r="r" b="b"/>
                <a:pathLst>
                  <a:path w="1174640" h="914416">
                    <a:moveTo>
                      <a:pt x="197737" y="914416"/>
                    </a:moveTo>
                    <a:cubicBezTo>
                      <a:pt x="20528" y="820495"/>
                      <a:pt x="-41495" y="450128"/>
                      <a:pt x="27616" y="297728"/>
                    </a:cubicBezTo>
                    <a:cubicBezTo>
                      <a:pt x="96727" y="145328"/>
                      <a:pt x="424564" y="-1756"/>
                      <a:pt x="612406" y="16"/>
                    </a:cubicBezTo>
                    <a:cubicBezTo>
                      <a:pt x="800248" y="1788"/>
                      <a:pt x="1076716" y="72199"/>
                      <a:pt x="1154668" y="308360"/>
                    </a:cubicBezTo>
                    <a:cubicBezTo>
                      <a:pt x="1212628" y="483952"/>
                      <a:pt x="1129857" y="680499"/>
                      <a:pt x="1090871" y="861253"/>
                    </a:cubicBezTo>
                    <a:lnTo>
                      <a:pt x="197737" y="914416"/>
                    </a:lnTo>
                    <a:close/>
                  </a:path>
                </a:pathLst>
              </a:cu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sp>
          <p:nvSpPr>
            <p:cNvPr id="120" name="正方形/長方形 119">
              <a:extLst>
                <a:ext uri="{FF2B5EF4-FFF2-40B4-BE49-F238E27FC236}">
                  <a16:creationId xmlns:a16="http://schemas.microsoft.com/office/drawing/2014/main" id="{468FB5A7-3E79-5AB7-5768-67E02319F579}"/>
                </a:ext>
              </a:extLst>
            </p:cNvPr>
            <p:cNvSpPr/>
            <p:nvPr/>
          </p:nvSpPr>
          <p:spPr>
            <a:xfrm>
              <a:off x="9858701" y="3063321"/>
              <a:ext cx="617477" cy="461665"/>
            </a:xfrm>
            <a:prstGeom prst="rect">
              <a:avLst/>
            </a:prstGeom>
            <a:noFill/>
          </p:spPr>
          <p:txBody>
            <a:bodyPr wrap="none" lIns="91440" tIns="45720" rIns="91440" bIns="45720">
              <a:spAutoFit/>
            </a:bodyPr>
            <a:lstStyle/>
            <a:p>
              <a:pPr algn="ctr"/>
              <a:r>
                <a:rPr lang="en-US" altLang="ja-JP" sz="2400" b="1" cap="none" spc="50" dirty="0">
                  <a:ln w="0"/>
                  <a:solidFill>
                    <a:schemeClr val="bg2"/>
                  </a:solidFill>
                  <a:effectLst>
                    <a:innerShdw blurRad="63500" dist="50800" dir="13500000">
                      <a:srgbClr val="000000">
                        <a:alpha val="50000"/>
                      </a:srgbClr>
                    </a:innerShdw>
                  </a:effectLst>
                  <a:latin typeface="Meiryo UI" panose="020B0604030504040204" pitchFamily="50" charset="-128"/>
                  <a:ea typeface="Meiryo UI" panose="020B0604030504040204" pitchFamily="50" charset="-128"/>
                </a:rPr>
                <a:t>C2</a:t>
              </a:r>
              <a:endParaRPr lang="ja-JP" altLang="en-US" sz="2400" b="1" cap="none" spc="50" dirty="0">
                <a:ln w="0"/>
                <a:solidFill>
                  <a:schemeClr val="bg2"/>
                </a:solidFill>
                <a:effectLst>
                  <a:innerShdw blurRad="63500" dist="50800" dir="13500000">
                    <a:srgbClr val="000000">
                      <a:alpha val="50000"/>
                    </a:srgbClr>
                  </a:innerShdw>
                </a:effectLst>
                <a:latin typeface="Meiryo UI" panose="020B0604030504040204" pitchFamily="50" charset="-128"/>
                <a:ea typeface="Meiryo UI" panose="020B0604030504040204" pitchFamily="50" charset="-128"/>
              </a:endParaRPr>
            </a:p>
          </p:txBody>
        </p:sp>
      </p:grpSp>
      <p:cxnSp>
        <p:nvCxnSpPr>
          <p:cNvPr id="123" name="直線コネクタ 122">
            <a:extLst>
              <a:ext uri="{FF2B5EF4-FFF2-40B4-BE49-F238E27FC236}">
                <a16:creationId xmlns:a16="http://schemas.microsoft.com/office/drawing/2014/main" id="{D881ADEA-5DAC-7005-5DF4-7DB5D5BE33F3}"/>
              </a:ext>
            </a:extLst>
          </p:cNvPr>
          <p:cNvCxnSpPr>
            <a:cxnSpLocks/>
          </p:cNvCxnSpPr>
          <p:nvPr/>
        </p:nvCxnSpPr>
        <p:spPr>
          <a:xfrm flipH="1">
            <a:off x="8318780" y="3501212"/>
            <a:ext cx="1526969" cy="620655"/>
          </a:xfrm>
          <a:prstGeom prst="line">
            <a:avLst/>
          </a:prstGeom>
          <a:ln w="57150" cap="rnd">
            <a:prstDash val="sysDot"/>
          </a:ln>
        </p:spPr>
        <p:style>
          <a:lnRef idx="2">
            <a:schemeClr val="accent1"/>
          </a:lnRef>
          <a:fillRef idx="0">
            <a:schemeClr val="accent1"/>
          </a:fillRef>
          <a:effectRef idx="1">
            <a:schemeClr val="accent1"/>
          </a:effectRef>
          <a:fontRef idx="minor">
            <a:schemeClr val="tx1"/>
          </a:fontRef>
        </p:style>
      </p:cxnSp>
      <p:cxnSp>
        <p:nvCxnSpPr>
          <p:cNvPr id="124" name="直線コネクタ 123">
            <a:extLst>
              <a:ext uri="{FF2B5EF4-FFF2-40B4-BE49-F238E27FC236}">
                <a16:creationId xmlns:a16="http://schemas.microsoft.com/office/drawing/2014/main" id="{1F2DEEBE-2B43-5497-AEAA-0B8DB612FE70}"/>
              </a:ext>
            </a:extLst>
          </p:cNvPr>
          <p:cNvCxnSpPr>
            <a:cxnSpLocks/>
          </p:cNvCxnSpPr>
          <p:nvPr/>
        </p:nvCxnSpPr>
        <p:spPr>
          <a:xfrm flipH="1">
            <a:off x="7798124" y="3468437"/>
            <a:ext cx="1999377" cy="65551"/>
          </a:xfrm>
          <a:prstGeom prst="line">
            <a:avLst/>
          </a:prstGeom>
          <a:ln w="57150" cap="rnd">
            <a:prstDash val="sysDot"/>
          </a:ln>
        </p:spPr>
        <p:style>
          <a:lnRef idx="2">
            <a:schemeClr val="accent1"/>
          </a:lnRef>
          <a:fillRef idx="0">
            <a:schemeClr val="accent1"/>
          </a:fillRef>
          <a:effectRef idx="1">
            <a:schemeClr val="accent1"/>
          </a:effectRef>
          <a:fontRef idx="minor">
            <a:schemeClr val="tx1"/>
          </a:fontRef>
        </p:style>
      </p:cxnSp>
      <p:cxnSp>
        <p:nvCxnSpPr>
          <p:cNvPr id="126" name="直線コネクタ 125">
            <a:extLst>
              <a:ext uri="{FF2B5EF4-FFF2-40B4-BE49-F238E27FC236}">
                <a16:creationId xmlns:a16="http://schemas.microsoft.com/office/drawing/2014/main" id="{7C4F56E2-78E7-985C-2166-44FD69E363C6}"/>
              </a:ext>
            </a:extLst>
          </p:cNvPr>
          <p:cNvCxnSpPr>
            <a:cxnSpLocks/>
          </p:cNvCxnSpPr>
          <p:nvPr/>
        </p:nvCxnSpPr>
        <p:spPr>
          <a:xfrm flipH="1">
            <a:off x="8318780" y="3575265"/>
            <a:ext cx="1526969" cy="1588876"/>
          </a:xfrm>
          <a:prstGeom prst="line">
            <a:avLst/>
          </a:prstGeom>
          <a:ln w="57150" cap="rnd">
            <a:prstDash val="sysDot"/>
          </a:ln>
        </p:spPr>
        <p:style>
          <a:lnRef idx="2">
            <a:schemeClr val="accent1"/>
          </a:lnRef>
          <a:fillRef idx="0">
            <a:schemeClr val="accent1"/>
          </a:fillRef>
          <a:effectRef idx="1">
            <a:schemeClr val="accent1"/>
          </a:effectRef>
          <a:fontRef idx="minor">
            <a:schemeClr val="tx1"/>
          </a:fontRef>
        </p:style>
      </p:cxnSp>
      <p:cxnSp>
        <p:nvCxnSpPr>
          <p:cNvPr id="128" name="直線コネクタ 127">
            <a:extLst>
              <a:ext uri="{FF2B5EF4-FFF2-40B4-BE49-F238E27FC236}">
                <a16:creationId xmlns:a16="http://schemas.microsoft.com/office/drawing/2014/main" id="{9E41A5DC-ABCE-F69E-4A81-B01BEEF4ABA2}"/>
              </a:ext>
            </a:extLst>
          </p:cNvPr>
          <p:cNvCxnSpPr>
            <a:cxnSpLocks/>
          </p:cNvCxnSpPr>
          <p:nvPr/>
        </p:nvCxnSpPr>
        <p:spPr>
          <a:xfrm flipH="1" flipV="1">
            <a:off x="6755050" y="3299842"/>
            <a:ext cx="3040455" cy="111852"/>
          </a:xfrm>
          <a:prstGeom prst="line">
            <a:avLst/>
          </a:prstGeom>
          <a:ln w="57150" cap="rnd">
            <a:prstDash val="sysDot"/>
          </a:ln>
        </p:spPr>
        <p:style>
          <a:lnRef idx="2">
            <a:schemeClr val="accent1"/>
          </a:lnRef>
          <a:fillRef idx="0">
            <a:schemeClr val="accent1"/>
          </a:fillRef>
          <a:effectRef idx="1">
            <a:schemeClr val="accent1"/>
          </a:effectRef>
          <a:fontRef idx="minor">
            <a:schemeClr val="tx1"/>
          </a:fontRef>
        </p:style>
      </p:cxnSp>
      <p:cxnSp>
        <p:nvCxnSpPr>
          <p:cNvPr id="130" name="直線コネクタ 129">
            <a:extLst>
              <a:ext uri="{FF2B5EF4-FFF2-40B4-BE49-F238E27FC236}">
                <a16:creationId xmlns:a16="http://schemas.microsoft.com/office/drawing/2014/main" id="{C85188EC-4AC9-C726-FA9A-EF54B918EB09}"/>
              </a:ext>
            </a:extLst>
          </p:cNvPr>
          <p:cNvCxnSpPr>
            <a:cxnSpLocks/>
          </p:cNvCxnSpPr>
          <p:nvPr/>
        </p:nvCxnSpPr>
        <p:spPr>
          <a:xfrm flipH="1">
            <a:off x="5308169" y="3331662"/>
            <a:ext cx="4487336" cy="95498"/>
          </a:xfrm>
          <a:prstGeom prst="line">
            <a:avLst/>
          </a:prstGeom>
          <a:ln w="57150" cap="rnd">
            <a:prstDash val="sysDot"/>
          </a:ln>
        </p:spPr>
        <p:style>
          <a:lnRef idx="2">
            <a:schemeClr val="accent1"/>
          </a:lnRef>
          <a:fillRef idx="0">
            <a:schemeClr val="accent1"/>
          </a:fillRef>
          <a:effectRef idx="1">
            <a:schemeClr val="accent1"/>
          </a:effectRef>
          <a:fontRef idx="minor">
            <a:schemeClr val="tx1"/>
          </a:fontRef>
        </p:style>
      </p:cxnSp>
      <p:cxnSp>
        <p:nvCxnSpPr>
          <p:cNvPr id="132" name="直線コネクタ 131">
            <a:extLst>
              <a:ext uri="{FF2B5EF4-FFF2-40B4-BE49-F238E27FC236}">
                <a16:creationId xmlns:a16="http://schemas.microsoft.com/office/drawing/2014/main" id="{790F8B5B-15D5-786A-1094-6914625BE726}"/>
              </a:ext>
            </a:extLst>
          </p:cNvPr>
          <p:cNvCxnSpPr>
            <a:cxnSpLocks/>
          </p:cNvCxnSpPr>
          <p:nvPr/>
        </p:nvCxnSpPr>
        <p:spPr>
          <a:xfrm flipH="1">
            <a:off x="4619310" y="3346560"/>
            <a:ext cx="5176195" cy="356340"/>
          </a:xfrm>
          <a:prstGeom prst="line">
            <a:avLst/>
          </a:prstGeom>
          <a:ln w="57150" cap="rnd">
            <a:prstDash val="sysDot"/>
          </a:ln>
        </p:spPr>
        <p:style>
          <a:lnRef idx="2">
            <a:schemeClr val="accent1"/>
          </a:lnRef>
          <a:fillRef idx="0">
            <a:schemeClr val="accent1"/>
          </a:fillRef>
          <a:effectRef idx="1">
            <a:schemeClr val="accent1"/>
          </a:effectRef>
          <a:fontRef idx="minor">
            <a:schemeClr val="tx1"/>
          </a:fontRef>
        </p:style>
      </p:cxnSp>
      <p:cxnSp>
        <p:nvCxnSpPr>
          <p:cNvPr id="133" name="直線コネクタ 132">
            <a:extLst>
              <a:ext uri="{FF2B5EF4-FFF2-40B4-BE49-F238E27FC236}">
                <a16:creationId xmlns:a16="http://schemas.microsoft.com/office/drawing/2014/main" id="{E184B242-E4ED-473D-BFF5-4F44B2BF10C5}"/>
              </a:ext>
            </a:extLst>
          </p:cNvPr>
          <p:cNvCxnSpPr>
            <a:cxnSpLocks/>
          </p:cNvCxnSpPr>
          <p:nvPr/>
        </p:nvCxnSpPr>
        <p:spPr>
          <a:xfrm flipH="1">
            <a:off x="4276379" y="3378991"/>
            <a:ext cx="5420514" cy="687809"/>
          </a:xfrm>
          <a:prstGeom prst="line">
            <a:avLst/>
          </a:prstGeom>
          <a:ln w="57150" cap="rnd">
            <a:prstDash val="sysDot"/>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6F0F465F-C0A9-CEBA-0F42-43AF551EEE58}"/>
              </a:ext>
            </a:extLst>
          </p:cNvPr>
          <p:cNvCxnSpPr>
            <a:cxnSpLocks/>
          </p:cNvCxnSpPr>
          <p:nvPr/>
        </p:nvCxnSpPr>
        <p:spPr>
          <a:xfrm flipH="1">
            <a:off x="4036863" y="3421129"/>
            <a:ext cx="5758642" cy="1728114"/>
          </a:xfrm>
          <a:prstGeom prst="line">
            <a:avLst/>
          </a:prstGeom>
          <a:ln w="57150" cap="rnd">
            <a:prstDash val="sysDot"/>
          </a:ln>
        </p:spPr>
        <p:style>
          <a:lnRef idx="2">
            <a:schemeClr val="accent1"/>
          </a:lnRef>
          <a:fillRef idx="0">
            <a:schemeClr val="accent1"/>
          </a:fillRef>
          <a:effectRef idx="1">
            <a:schemeClr val="accent1"/>
          </a:effectRef>
          <a:fontRef idx="minor">
            <a:schemeClr val="tx1"/>
          </a:fontRef>
        </p:style>
      </p:cxnSp>
      <p:sp>
        <p:nvSpPr>
          <p:cNvPr id="82" name="フリーフォーム: 図形 81">
            <a:extLst>
              <a:ext uri="{FF2B5EF4-FFF2-40B4-BE49-F238E27FC236}">
                <a16:creationId xmlns:a16="http://schemas.microsoft.com/office/drawing/2014/main" id="{CC1E9C62-9022-8E3C-D12F-B76B31A94262}"/>
              </a:ext>
            </a:extLst>
          </p:cNvPr>
          <p:cNvSpPr/>
          <p:nvPr/>
        </p:nvSpPr>
        <p:spPr>
          <a:xfrm>
            <a:off x="4406092" y="3543788"/>
            <a:ext cx="227670" cy="172023"/>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3" name="楕円 82">
            <a:extLst>
              <a:ext uri="{FF2B5EF4-FFF2-40B4-BE49-F238E27FC236}">
                <a16:creationId xmlns:a16="http://schemas.microsoft.com/office/drawing/2014/main" id="{343CF470-AE0A-FE5D-29F1-5543B59D0EE4}"/>
              </a:ext>
            </a:extLst>
          </p:cNvPr>
          <p:cNvSpPr/>
          <p:nvPr/>
        </p:nvSpPr>
        <p:spPr>
          <a:xfrm>
            <a:off x="4070403" y="3297134"/>
            <a:ext cx="423735" cy="472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4" name="フリーフォーム: 図形 83">
            <a:extLst>
              <a:ext uri="{FF2B5EF4-FFF2-40B4-BE49-F238E27FC236}">
                <a16:creationId xmlns:a16="http://schemas.microsoft.com/office/drawing/2014/main" id="{91F98E2C-4FFB-3C1A-15C9-4877068EE6E1}"/>
              </a:ext>
            </a:extLst>
          </p:cNvPr>
          <p:cNvSpPr/>
          <p:nvPr/>
        </p:nvSpPr>
        <p:spPr>
          <a:xfrm>
            <a:off x="4197348" y="3587036"/>
            <a:ext cx="250214" cy="84215"/>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5" name="楕円 84">
            <a:extLst>
              <a:ext uri="{FF2B5EF4-FFF2-40B4-BE49-F238E27FC236}">
                <a16:creationId xmlns:a16="http://schemas.microsoft.com/office/drawing/2014/main" id="{5774BAB6-0E1F-80BD-421E-771AF59788EF}"/>
              </a:ext>
            </a:extLst>
          </p:cNvPr>
          <p:cNvSpPr/>
          <p:nvPr/>
        </p:nvSpPr>
        <p:spPr>
          <a:xfrm>
            <a:off x="4563231" y="3646306"/>
            <a:ext cx="93075" cy="8929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6" name="フリーフォーム: 図形 85">
            <a:extLst>
              <a:ext uri="{FF2B5EF4-FFF2-40B4-BE49-F238E27FC236}">
                <a16:creationId xmlns:a16="http://schemas.microsoft.com/office/drawing/2014/main" id="{E129CBA5-5DCD-A5AC-0B96-EDBD409C6CF2}"/>
              </a:ext>
            </a:extLst>
          </p:cNvPr>
          <p:cNvSpPr/>
          <p:nvPr/>
        </p:nvSpPr>
        <p:spPr>
          <a:xfrm>
            <a:off x="4533102" y="3305962"/>
            <a:ext cx="92971" cy="246570"/>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フリーフォーム: 図形 86">
            <a:extLst>
              <a:ext uri="{FF2B5EF4-FFF2-40B4-BE49-F238E27FC236}">
                <a16:creationId xmlns:a16="http://schemas.microsoft.com/office/drawing/2014/main" id="{EE20FF49-1FEC-9EEF-DE78-00A0ACE3DE9A}"/>
              </a:ext>
            </a:extLst>
          </p:cNvPr>
          <p:cNvSpPr/>
          <p:nvPr/>
        </p:nvSpPr>
        <p:spPr>
          <a:xfrm>
            <a:off x="4516007" y="3344385"/>
            <a:ext cx="71664" cy="208147"/>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フリーフォーム: 図形 87">
            <a:extLst>
              <a:ext uri="{FF2B5EF4-FFF2-40B4-BE49-F238E27FC236}">
                <a16:creationId xmlns:a16="http://schemas.microsoft.com/office/drawing/2014/main" id="{A1E1888E-1EF3-E5E3-62E2-7B6989B96FA6}"/>
              </a:ext>
            </a:extLst>
          </p:cNvPr>
          <p:cNvSpPr/>
          <p:nvPr/>
        </p:nvSpPr>
        <p:spPr>
          <a:xfrm>
            <a:off x="4508318" y="3405270"/>
            <a:ext cx="40692" cy="157155"/>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フリーフォーム: 図形 88">
            <a:extLst>
              <a:ext uri="{FF2B5EF4-FFF2-40B4-BE49-F238E27FC236}">
                <a16:creationId xmlns:a16="http://schemas.microsoft.com/office/drawing/2014/main" id="{47056644-4FD6-EF18-027A-A36B7263D92C}"/>
              </a:ext>
            </a:extLst>
          </p:cNvPr>
          <p:cNvSpPr/>
          <p:nvPr/>
        </p:nvSpPr>
        <p:spPr>
          <a:xfrm>
            <a:off x="3801498" y="4053347"/>
            <a:ext cx="293294" cy="221607"/>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0" name="楕円 89">
            <a:extLst>
              <a:ext uri="{FF2B5EF4-FFF2-40B4-BE49-F238E27FC236}">
                <a16:creationId xmlns:a16="http://schemas.microsoft.com/office/drawing/2014/main" id="{9356EA33-1F77-5109-6220-853172A51931}"/>
              </a:ext>
            </a:extLst>
          </p:cNvPr>
          <p:cNvSpPr/>
          <p:nvPr/>
        </p:nvSpPr>
        <p:spPr>
          <a:xfrm>
            <a:off x="3369049" y="3735597"/>
            <a:ext cx="545874" cy="60861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1" name="フリーフォーム: 図形 90">
            <a:extLst>
              <a:ext uri="{FF2B5EF4-FFF2-40B4-BE49-F238E27FC236}">
                <a16:creationId xmlns:a16="http://schemas.microsoft.com/office/drawing/2014/main" id="{6E456608-2CE0-705D-951C-786AB783CA12}"/>
              </a:ext>
            </a:extLst>
          </p:cNvPr>
          <p:cNvSpPr/>
          <p:nvPr/>
        </p:nvSpPr>
        <p:spPr>
          <a:xfrm>
            <a:off x="3532586" y="4109061"/>
            <a:ext cx="322337" cy="108489"/>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2" name="楕円 91">
            <a:extLst>
              <a:ext uri="{FF2B5EF4-FFF2-40B4-BE49-F238E27FC236}">
                <a16:creationId xmlns:a16="http://schemas.microsoft.com/office/drawing/2014/main" id="{51A7D0AD-B063-ECC4-E0F7-2D69199EC85F}"/>
              </a:ext>
            </a:extLst>
          </p:cNvPr>
          <p:cNvSpPr/>
          <p:nvPr/>
        </p:nvSpPr>
        <p:spPr>
          <a:xfrm>
            <a:off x="4003931" y="4185416"/>
            <a:ext cx="119904" cy="11502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3" name="フリーフォーム: 図形 92">
            <a:extLst>
              <a:ext uri="{FF2B5EF4-FFF2-40B4-BE49-F238E27FC236}">
                <a16:creationId xmlns:a16="http://schemas.microsoft.com/office/drawing/2014/main" id="{7EC6FA6D-99A8-CEAE-835F-FE2E39F70784}"/>
              </a:ext>
            </a:extLst>
          </p:cNvPr>
          <p:cNvSpPr/>
          <p:nvPr/>
        </p:nvSpPr>
        <p:spPr>
          <a:xfrm>
            <a:off x="3965119" y="3746969"/>
            <a:ext cx="119770" cy="317643"/>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フリーフォーム: 図形 93">
            <a:extLst>
              <a:ext uri="{FF2B5EF4-FFF2-40B4-BE49-F238E27FC236}">
                <a16:creationId xmlns:a16="http://schemas.microsoft.com/office/drawing/2014/main" id="{FC7CEA19-EDE6-6FBE-77C9-090EC165A675}"/>
              </a:ext>
            </a:extLst>
          </p:cNvPr>
          <p:cNvSpPr/>
          <p:nvPr/>
        </p:nvSpPr>
        <p:spPr>
          <a:xfrm>
            <a:off x="3943096" y="3796468"/>
            <a:ext cx="92321" cy="26814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フリーフォーム: 図形 94">
            <a:extLst>
              <a:ext uri="{FF2B5EF4-FFF2-40B4-BE49-F238E27FC236}">
                <a16:creationId xmlns:a16="http://schemas.microsoft.com/office/drawing/2014/main" id="{74969FF1-D3C3-F4EF-B690-991ED5F2FA95}"/>
              </a:ext>
            </a:extLst>
          </p:cNvPr>
          <p:cNvSpPr/>
          <p:nvPr/>
        </p:nvSpPr>
        <p:spPr>
          <a:xfrm>
            <a:off x="3933191" y="3874903"/>
            <a:ext cx="52421" cy="20245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フリーフォーム: 図形 95">
            <a:extLst>
              <a:ext uri="{FF2B5EF4-FFF2-40B4-BE49-F238E27FC236}">
                <a16:creationId xmlns:a16="http://schemas.microsoft.com/office/drawing/2014/main" id="{371BC686-BF35-F50E-EB3B-F52EC8F7E9C2}"/>
              </a:ext>
            </a:extLst>
          </p:cNvPr>
          <p:cNvSpPr/>
          <p:nvPr/>
        </p:nvSpPr>
        <p:spPr>
          <a:xfrm flipH="1">
            <a:off x="7550250" y="4122502"/>
            <a:ext cx="282651" cy="221607"/>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7" name="楕円 96">
            <a:extLst>
              <a:ext uri="{FF2B5EF4-FFF2-40B4-BE49-F238E27FC236}">
                <a16:creationId xmlns:a16="http://schemas.microsoft.com/office/drawing/2014/main" id="{92365507-6342-887E-3C40-BD5626262C20}"/>
              </a:ext>
            </a:extLst>
          </p:cNvPr>
          <p:cNvSpPr/>
          <p:nvPr/>
        </p:nvSpPr>
        <p:spPr>
          <a:xfrm flipH="1">
            <a:off x="7723592" y="3804752"/>
            <a:ext cx="526065" cy="60861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8" name="フリーフォーム: 図形 97">
            <a:extLst>
              <a:ext uri="{FF2B5EF4-FFF2-40B4-BE49-F238E27FC236}">
                <a16:creationId xmlns:a16="http://schemas.microsoft.com/office/drawing/2014/main" id="{5DE18FDD-6D26-1967-568A-88EFFF1C42D0}"/>
              </a:ext>
            </a:extLst>
          </p:cNvPr>
          <p:cNvSpPr/>
          <p:nvPr/>
        </p:nvSpPr>
        <p:spPr>
          <a:xfrm flipH="1">
            <a:off x="7781415" y="4178216"/>
            <a:ext cx="310640" cy="108489"/>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99" name="楕円 98">
            <a:extLst>
              <a:ext uri="{FF2B5EF4-FFF2-40B4-BE49-F238E27FC236}">
                <a16:creationId xmlns:a16="http://schemas.microsoft.com/office/drawing/2014/main" id="{0BF20649-C308-11C4-7F4E-754CFC8A47A4}"/>
              </a:ext>
            </a:extLst>
          </p:cNvPr>
          <p:cNvSpPr/>
          <p:nvPr/>
        </p:nvSpPr>
        <p:spPr>
          <a:xfrm flipH="1">
            <a:off x="7522261" y="4254571"/>
            <a:ext cx="115553" cy="11502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0" name="フリーフォーム: 図形 99">
            <a:extLst>
              <a:ext uri="{FF2B5EF4-FFF2-40B4-BE49-F238E27FC236}">
                <a16:creationId xmlns:a16="http://schemas.microsoft.com/office/drawing/2014/main" id="{E1125972-EA76-6B98-B1DE-C7102E922F2B}"/>
              </a:ext>
            </a:extLst>
          </p:cNvPr>
          <p:cNvSpPr/>
          <p:nvPr/>
        </p:nvSpPr>
        <p:spPr>
          <a:xfrm flipH="1">
            <a:off x="7559794" y="3816124"/>
            <a:ext cx="115423" cy="317643"/>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フリーフォーム: 図形 100">
            <a:extLst>
              <a:ext uri="{FF2B5EF4-FFF2-40B4-BE49-F238E27FC236}">
                <a16:creationId xmlns:a16="http://schemas.microsoft.com/office/drawing/2014/main" id="{0A9FF837-51C7-0FAE-C2A5-8BCABB7784CD}"/>
              </a:ext>
            </a:extLst>
          </p:cNvPr>
          <p:cNvSpPr/>
          <p:nvPr/>
        </p:nvSpPr>
        <p:spPr>
          <a:xfrm flipH="1">
            <a:off x="7607471" y="3865623"/>
            <a:ext cx="88971" cy="26814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フリーフォーム: 図形 101">
            <a:extLst>
              <a:ext uri="{FF2B5EF4-FFF2-40B4-BE49-F238E27FC236}">
                <a16:creationId xmlns:a16="http://schemas.microsoft.com/office/drawing/2014/main" id="{91BF579F-7CAF-E568-9673-2CD0EEEB2159}"/>
              </a:ext>
            </a:extLst>
          </p:cNvPr>
          <p:cNvSpPr/>
          <p:nvPr/>
        </p:nvSpPr>
        <p:spPr>
          <a:xfrm flipH="1">
            <a:off x="7655468" y="3944058"/>
            <a:ext cx="50519" cy="20245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 name="フリーフォーム: 図形 102">
            <a:extLst>
              <a:ext uri="{FF2B5EF4-FFF2-40B4-BE49-F238E27FC236}">
                <a16:creationId xmlns:a16="http://schemas.microsoft.com/office/drawing/2014/main" id="{02A6ABCD-8759-8FED-FA81-123AED142213}"/>
              </a:ext>
            </a:extLst>
          </p:cNvPr>
          <p:cNvSpPr/>
          <p:nvPr/>
        </p:nvSpPr>
        <p:spPr>
          <a:xfrm flipH="1">
            <a:off x="7151513" y="3542630"/>
            <a:ext cx="231194" cy="181263"/>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4" name="楕円 103">
            <a:extLst>
              <a:ext uri="{FF2B5EF4-FFF2-40B4-BE49-F238E27FC236}">
                <a16:creationId xmlns:a16="http://schemas.microsoft.com/office/drawing/2014/main" id="{1247DB8E-9C43-2EB2-53C1-2746D0B2E9ED}"/>
              </a:ext>
            </a:extLst>
          </p:cNvPr>
          <p:cNvSpPr/>
          <p:nvPr/>
        </p:nvSpPr>
        <p:spPr>
          <a:xfrm flipH="1">
            <a:off x="7293298" y="3282727"/>
            <a:ext cx="430294" cy="49781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5" name="フリーフォーム: 図形 104">
            <a:extLst>
              <a:ext uri="{FF2B5EF4-FFF2-40B4-BE49-F238E27FC236}">
                <a16:creationId xmlns:a16="http://schemas.microsoft.com/office/drawing/2014/main" id="{4DC175E0-D2F0-BA72-9C3B-6732C8F4B59D}"/>
              </a:ext>
            </a:extLst>
          </p:cNvPr>
          <p:cNvSpPr/>
          <p:nvPr/>
        </p:nvSpPr>
        <p:spPr>
          <a:xfrm flipH="1">
            <a:off x="7340594" y="3588201"/>
            <a:ext cx="254087" cy="88738"/>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6" name="楕円 105">
            <a:extLst>
              <a:ext uri="{FF2B5EF4-FFF2-40B4-BE49-F238E27FC236}">
                <a16:creationId xmlns:a16="http://schemas.microsoft.com/office/drawing/2014/main" id="{53114E35-9478-6032-6C70-1C93856BD2BA}"/>
              </a:ext>
            </a:extLst>
          </p:cNvPr>
          <p:cNvSpPr/>
          <p:nvPr/>
        </p:nvSpPr>
        <p:spPr>
          <a:xfrm flipH="1">
            <a:off x="7128620" y="3650655"/>
            <a:ext cx="94516" cy="9408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7" name="フリーフォーム: 図形 106">
            <a:extLst>
              <a:ext uri="{FF2B5EF4-FFF2-40B4-BE49-F238E27FC236}">
                <a16:creationId xmlns:a16="http://schemas.microsoft.com/office/drawing/2014/main" id="{EC6C0447-DD3B-2E43-B0DB-C114CB9F0F15}"/>
              </a:ext>
            </a:extLst>
          </p:cNvPr>
          <p:cNvSpPr/>
          <p:nvPr/>
        </p:nvSpPr>
        <p:spPr>
          <a:xfrm flipH="1">
            <a:off x="7159320" y="3292029"/>
            <a:ext cx="94410" cy="259815"/>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フリーフォーム: 図形 107">
            <a:extLst>
              <a:ext uri="{FF2B5EF4-FFF2-40B4-BE49-F238E27FC236}">
                <a16:creationId xmlns:a16="http://schemas.microsoft.com/office/drawing/2014/main" id="{5D4D464D-8EB6-E8A9-7E18-58E39BB9B71F}"/>
              </a:ext>
            </a:extLst>
          </p:cNvPr>
          <p:cNvSpPr/>
          <p:nvPr/>
        </p:nvSpPr>
        <p:spPr>
          <a:xfrm flipH="1">
            <a:off x="7198317" y="3332516"/>
            <a:ext cx="72774" cy="219328"/>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フリーフォーム: 図形 108">
            <a:extLst>
              <a:ext uri="{FF2B5EF4-FFF2-40B4-BE49-F238E27FC236}">
                <a16:creationId xmlns:a16="http://schemas.microsoft.com/office/drawing/2014/main" id="{D5482CAD-5DC9-3462-5FF9-FC5D6EBDDDEB}"/>
              </a:ext>
            </a:extLst>
          </p:cNvPr>
          <p:cNvSpPr/>
          <p:nvPr/>
        </p:nvSpPr>
        <p:spPr>
          <a:xfrm flipH="1">
            <a:off x="7237577" y="3396672"/>
            <a:ext cx="41322" cy="165597"/>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フリーフォーム: 図形 109">
            <a:extLst>
              <a:ext uri="{FF2B5EF4-FFF2-40B4-BE49-F238E27FC236}">
                <a16:creationId xmlns:a16="http://schemas.microsoft.com/office/drawing/2014/main" id="{5C750AB4-F887-65B3-AF6F-CD038CB72FF3}"/>
              </a:ext>
            </a:extLst>
          </p:cNvPr>
          <p:cNvSpPr/>
          <p:nvPr/>
        </p:nvSpPr>
        <p:spPr>
          <a:xfrm flipH="1">
            <a:off x="6381239" y="3298748"/>
            <a:ext cx="141296" cy="110780"/>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1" name="楕円 110">
            <a:extLst>
              <a:ext uri="{FF2B5EF4-FFF2-40B4-BE49-F238E27FC236}">
                <a16:creationId xmlns:a16="http://schemas.microsoft.com/office/drawing/2014/main" id="{D05D1EAD-1A9C-C972-62EC-9DC2D427141B}"/>
              </a:ext>
            </a:extLst>
          </p:cNvPr>
          <p:cNvSpPr/>
          <p:nvPr/>
        </p:nvSpPr>
        <p:spPr>
          <a:xfrm flipH="1">
            <a:off x="6467892" y="3139906"/>
            <a:ext cx="262977" cy="30424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2" name="フリーフォーム: 図形 111">
            <a:extLst>
              <a:ext uri="{FF2B5EF4-FFF2-40B4-BE49-F238E27FC236}">
                <a16:creationId xmlns:a16="http://schemas.microsoft.com/office/drawing/2014/main" id="{A2F266E2-54CC-CBC9-CFEC-9453F1207653}"/>
              </a:ext>
            </a:extLst>
          </p:cNvPr>
          <p:cNvSpPr/>
          <p:nvPr/>
        </p:nvSpPr>
        <p:spPr>
          <a:xfrm flipH="1">
            <a:off x="6496798" y="3326599"/>
            <a:ext cx="155287" cy="5423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3" name="楕円 112">
            <a:extLst>
              <a:ext uri="{FF2B5EF4-FFF2-40B4-BE49-F238E27FC236}">
                <a16:creationId xmlns:a16="http://schemas.microsoft.com/office/drawing/2014/main" id="{1426C744-9131-319E-C2E4-A93459ADA1B0}"/>
              </a:ext>
            </a:extLst>
          </p:cNvPr>
          <p:cNvSpPr/>
          <p:nvPr/>
        </p:nvSpPr>
        <p:spPr>
          <a:xfrm flipH="1">
            <a:off x="6367248" y="3364768"/>
            <a:ext cx="57764" cy="5750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4" name="フリーフォーム: 図形 113">
            <a:extLst>
              <a:ext uri="{FF2B5EF4-FFF2-40B4-BE49-F238E27FC236}">
                <a16:creationId xmlns:a16="http://schemas.microsoft.com/office/drawing/2014/main" id="{9CDA4A23-FCA6-22A2-3E40-0BEC277AB7A9}"/>
              </a:ext>
            </a:extLst>
          </p:cNvPr>
          <p:cNvSpPr/>
          <p:nvPr/>
        </p:nvSpPr>
        <p:spPr>
          <a:xfrm flipH="1">
            <a:off x="6386011" y="3145591"/>
            <a:ext cx="57700" cy="158788"/>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2" name="フリーフォーム: 図形 121">
            <a:extLst>
              <a:ext uri="{FF2B5EF4-FFF2-40B4-BE49-F238E27FC236}">
                <a16:creationId xmlns:a16="http://schemas.microsoft.com/office/drawing/2014/main" id="{5A84BB62-988B-B6EB-6D86-8DFB5884091F}"/>
              </a:ext>
            </a:extLst>
          </p:cNvPr>
          <p:cNvSpPr/>
          <p:nvPr/>
        </p:nvSpPr>
        <p:spPr>
          <a:xfrm flipH="1">
            <a:off x="6409844" y="3170335"/>
            <a:ext cx="44476" cy="13404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5" name="フリーフォーム: 図形 124">
            <a:extLst>
              <a:ext uri="{FF2B5EF4-FFF2-40B4-BE49-F238E27FC236}">
                <a16:creationId xmlns:a16="http://schemas.microsoft.com/office/drawing/2014/main" id="{A76D25D1-265C-FD6A-F9D6-66846895678C}"/>
              </a:ext>
            </a:extLst>
          </p:cNvPr>
          <p:cNvSpPr/>
          <p:nvPr/>
        </p:nvSpPr>
        <p:spPr>
          <a:xfrm flipH="1">
            <a:off x="6433838" y="3209544"/>
            <a:ext cx="25254" cy="101205"/>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7" name="フリーフォーム: 図形 126">
            <a:extLst>
              <a:ext uri="{FF2B5EF4-FFF2-40B4-BE49-F238E27FC236}">
                <a16:creationId xmlns:a16="http://schemas.microsoft.com/office/drawing/2014/main" id="{74CDD803-09D0-6D5C-2FE4-6D09E084EC7B}"/>
              </a:ext>
            </a:extLst>
          </p:cNvPr>
          <p:cNvSpPr/>
          <p:nvPr/>
        </p:nvSpPr>
        <p:spPr>
          <a:xfrm>
            <a:off x="5035893" y="3333852"/>
            <a:ext cx="158252" cy="119572"/>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29" name="楕円 128">
            <a:extLst>
              <a:ext uri="{FF2B5EF4-FFF2-40B4-BE49-F238E27FC236}">
                <a16:creationId xmlns:a16="http://schemas.microsoft.com/office/drawing/2014/main" id="{1B0199C4-3E21-D457-DAE8-92EFCE8152B7}"/>
              </a:ext>
            </a:extLst>
          </p:cNvPr>
          <p:cNvSpPr/>
          <p:nvPr/>
        </p:nvSpPr>
        <p:spPr>
          <a:xfrm>
            <a:off x="4802558" y="3162404"/>
            <a:ext cx="294535" cy="32839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1" name="フリーフォーム: 図形 130">
            <a:extLst>
              <a:ext uri="{FF2B5EF4-FFF2-40B4-BE49-F238E27FC236}">
                <a16:creationId xmlns:a16="http://schemas.microsoft.com/office/drawing/2014/main" id="{1DFB8830-840E-D1BC-5536-48B148A43965}"/>
              </a:ext>
            </a:extLst>
          </p:cNvPr>
          <p:cNvSpPr/>
          <p:nvPr/>
        </p:nvSpPr>
        <p:spPr>
          <a:xfrm>
            <a:off x="4890797" y="3363913"/>
            <a:ext cx="173922" cy="58537"/>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674192" h="339607">
                <a:moveTo>
                  <a:pt x="225" y="174618"/>
                </a:moveTo>
                <a:cubicBezTo>
                  <a:pt x="-4141" y="120643"/>
                  <a:pt x="55788" y="24202"/>
                  <a:pt x="93094" y="15074"/>
                </a:cubicBezTo>
                <a:cubicBezTo>
                  <a:pt x="130400" y="5946"/>
                  <a:pt x="179613" y="120643"/>
                  <a:pt x="224063" y="119849"/>
                </a:cubicBezTo>
                <a:cubicBezTo>
                  <a:pt x="268513" y="119055"/>
                  <a:pt x="319313" y="10709"/>
                  <a:pt x="359794" y="10312"/>
                </a:cubicBezTo>
                <a:cubicBezTo>
                  <a:pt x="400275" y="9915"/>
                  <a:pt x="429247" y="119055"/>
                  <a:pt x="466950" y="117468"/>
                </a:cubicBezTo>
                <a:cubicBezTo>
                  <a:pt x="504653" y="115881"/>
                  <a:pt x="551485" y="-11119"/>
                  <a:pt x="586013" y="787"/>
                </a:cubicBezTo>
                <a:cubicBezTo>
                  <a:pt x="620541" y="12693"/>
                  <a:pt x="676500" y="137313"/>
                  <a:pt x="674119" y="188906"/>
                </a:cubicBezTo>
                <a:cubicBezTo>
                  <a:pt x="671738" y="240499"/>
                  <a:pt x="603475" y="304396"/>
                  <a:pt x="571725" y="310349"/>
                </a:cubicBezTo>
                <a:cubicBezTo>
                  <a:pt x="539975" y="316302"/>
                  <a:pt x="519338" y="222640"/>
                  <a:pt x="483619" y="224624"/>
                </a:cubicBezTo>
                <a:cubicBezTo>
                  <a:pt x="447900" y="226609"/>
                  <a:pt x="397894" y="320272"/>
                  <a:pt x="357413" y="322256"/>
                </a:cubicBezTo>
                <a:cubicBezTo>
                  <a:pt x="316932" y="324240"/>
                  <a:pt x="280418" y="233753"/>
                  <a:pt x="240731" y="236531"/>
                </a:cubicBezTo>
                <a:cubicBezTo>
                  <a:pt x="201044" y="239309"/>
                  <a:pt x="157785" y="349243"/>
                  <a:pt x="119288" y="338924"/>
                </a:cubicBezTo>
                <a:cubicBezTo>
                  <a:pt x="80791" y="328605"/>
                  <a:pt x="4591" y="228593"/>
                  <a:pt x="225" y="174618"/>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5" name="楕円 134">
            <a:extLst>
              <a:ext uri="{FF2B5EF4-FFF2-40B4-BE49-F238E27FC236}">
                <a16:creationId xmlns:a16="http://schemas.microsoft.com/office/drawing/2014/main" id="{CC697DC4-F996-7F3D-46DD-AB6ED6A78EB4}"/>
              </a:ext>
            </a:extLst>
          </p:cNvPr>
          <p:cNvSpPr/>
          <p:nvPr/>
        </p:nvSpPr>
        <p:spPr>
          <a:xfrm>
            <a:off x="5145119" y="3405111"/>
            <a:ext cx="64696" cy="6206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6" name="フリーフォーム: 図形 135">
            <a:extLst>
              <a:ext uri="{FF2B5EF4-FFF2-40B4-BE49-F238E27FC236}">
                <a16:creationId xmlns:a16="http://schemas.microsoft.com/office/drawing/2014/main" id="{933982AD-390B-C555-6A99-904D0BCF174A}"/>
              </a:ext>
            </a:extLst>
          </p:cNvPr>
          <p:cNvSpPr/>
          <p:nvPr/>
        </p:nvSpPr>
        <p:spPr>
          <a:xfrm>
            <a:off x="5124177" y="3168540"/>
            <a:ext cx="64624" cy="171389"/>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7" name="フリーフォーム: 図形 136">
            <a:extLst>
              <a:ext uri="{FF2B5EF4-FFF2-40B4-BE49-F238E27FC236}">
                <a16:creationId xmlns:a16="http://schemas.microsoft.com/office/drawing/2014/main" id="{EB5CC8E5-59A7-75D3-57FE-715EF71207C0}"/>
              </a:ext>
            </a:extLst>
          </p:cNvPr>
          <p:cNvSpPr/>
          <p:nvPr/>
        </p:nvSpPr>
        <p:spPr>
          <a:xfrm>
            <a:off x="5112294" y="3195248"/>
            <a:ext cx="49813" cy="144681"/>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8" name="フリーフォーム: 図形 137">
            <a:extLst>
              <a:ext uri="{FF2B5EF4-FFF2-40B4-BE49-F238E27FC236}">
                <a16:creationId xmlns:a16="http://schemas.microsoft.com/office/drawing/2014/main" id="{507CD8C1-A1A3-2117-07F2-4438C62CD1D7}"/>
              </a:ext>
            </a:extLst>
          </p:cNvPr>
          <p:cNvSpPr/>
          <p:nvPr/>
        </p:nvSpPr>
        <p:spPr>
          <a:xfrm>
            <a:off x="5106950" y="3237569"/>
            <a:ext cx="28285" cy="109237"/>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9" name="フリーフォーム: 図形 138">
            <a:extLst>
              <a:ext uri="{FF2B5EF4-FFF2-40B4-BE49-F238E27FC236}">
                <a16:creationId xmlns:a16="http://schemas.microsoft.com/office/drawing/2014/main" id="{67FBAFA0-5BC9-5DE4-E2EE-5E5EE7760BCA}"/>
              </a:ext>
            </a:extLst>
          </p:cNvPr>
          <p:cNvSpPr/>
          <p:nvPr/>
        </p:nvSpPr>
        <p:spPr>
          <a:xfrm rot="17309452">
            <a:off x="3502786" y="4726322"/>
            <a:ext cx="332690" cy="266516"/>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0" name="楕円 139">
            <a:extLst>
              <a:ext uri="{FF2B5EF4-FFF2-40B4-BE49-F238E27FC236}">
                <a16:creationId xmlns:a16="http://schemas.microsoft.com/office/drawing/2014/main" id="{166C26C1-9FC1-6820-DC5A-63AF7767A6A4}"/>
              </a:ext>
            </a:extLst>
          </p:cNvPr>
          <p:cNvSpPr/>
          <p:nvPr/>
        </p:nvSpPr>
        <p:spPr>
          <a:xfrm>
            <a:off x="3302606" y="4873856"/>
            <a:ext cx="656495"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1" name="フリーフォーム: 図形 140">
            <a:extLst>
              <a:ext uri="{FF2B5EF4-FFF2-40B4-BE49-F238E27FC236}">
                <a16:creationId xmlns:a16="http://schemas.microsoft.com/office/drawing/2014/main" id="{444B5241-A4E6-F4A0-598A-D627D1AA28AE}"/>
              </a:ext>
            </a:extLst>
          </p:cNvPr>
          <p:cNvSpPr/>
          <p:nvPr/>
        </p:nvSpPr>
        <p:spPr>
          <a:xfrm>
            <a:off x="3669131" y="5266671"/>
            <a:ext cx="285235" cy="13101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 name="csX0" fmla="*/ 225 w 593876"/>
              <a:gd name="csY0" fmla="*/ 178418 h 343407"/>
              <a:gd name="csX1" fmla="*/ 93094 w 593876"/>
              <a:gd name="csY1" fmla="*/ 18874 h 343407"/>
              <a:gd name="csX2" fmla="*/ 224063 w 593876"/>
              <a:gd name="csY2" fmla="*/ 123649 h 343407"/>
              <a:gd name="csX3" fmla="*/ 359794 w 593876"/>
              <a:gd name="csY3" fmla="*/ 14112 h 343407"/>
              <a:gd name="csX4" fmla="*/ 466950 w 593876"/>
              <a:gd name="csY4" fmla="*/ 121268 h 343407"/>
              <a:gd name="csX5" fmla="*/ 586013 w 593876"/>
              <a:gd name="csY5" fmla="*/ 4587 h 343407"/>
              <a:gd name="csX6" fmla="*/ 571725 w 593876"/>
              <a:gd name="csY6" fmla="*/ 314149 h 343407"/>
              <a:gd name="csX7" fmla="*/ 483619 w 593876"/>
              <a:gd name="csY7" fmla="*/ 228424 h 343407"/>
              <a:gd name="csX8" fmla="*/ 357413 w 593876"/>
              <a:gd name="csY8" fmla="*/ 326056 h 343407"/>
              <a:gd name="csX9" fmla="*/ 240731 w 593876"/>
              <a:gd name="csY9" fmla="*/ 240331 h 343407"/>
              <a:gd name="csX10" fmla="*/ 119288 w 593876"/>
              <a:gd name="csY10" fmla="*/ 342724 h 343407"/>
              <a:gd name="csX11" fmla="*/ 225 w 593876"/>
              <a:gd name="csY11" fmla="*/ 178418 h 343407"/>
              <a:gd name="csX0" fmla="*/ 225 w 586095"/>
              <a:gd name="csY0" fmla="*/ 175482 h 340471"/>
              <a:gd name="csX1" fmla="*/ 93094 w 586095"/>
              <a:gd name="csY1" fmla="*/ 15938 h 340471"/>
              <a:gd name="csX2" fmla="*/ 224063 w 586095"/>
              <a:gd name="csY2" fmla="*/ 120713 h 340471"/>
              <a:gd name="csX3" fmla="*/ 359794 w 586095"/>
              <a:gd name="csY3" fmla="*/ 11176 h 340471"/>
              <a:gd name="csX4" fmla="*/ 466950 w 586095"/>
              <a:gd name="csY4" fmla="*/ 118332 h 340471"/>
              <a:gd name="csX5" fmla="*/ 586013 w 586095"/>
              <a:gd name="csY5" fmla="*/ 1651 h 340471"/>
              <a:gd name="csX6" fmla="*/ 483619 w 586095"/>
              <a:gd name="csY6" fmla="*/ 225488 h 340471"/>
              <a:gd name="csX7" fmla="*/ 357413 w 586095"/>
              <a:gd name="csY7" fmla="*/ 323120 h 340471"/>
              <a:gd name="csX8" fmla="*/ 240731 w 586095"/>
              <a:gd name="csY8" fmla="*/ 237395 h 340471"/>
              <a:gd name="csX9" fmla="*/ 119288 w 586095"/>
              <a:gd name="csY9" fmla="*/ 339788 h 340471"/>
              <a:gd name="csX10" fmla="*/ 225 w 586095"/>
              <a:gd name="csY10" fmla="*/ 175482 h 340471"/>
              <a:gd name="csX0" fmla="*/ 225 w 492005"/>
              <a:gd name="csY0" fmla="*/ 164307 h 329296"/>
              <a:gd name="csX1" fmla="*/ 93094 w 492005"/>
              <a:gd name="csY1" fmla="*/ 4763 h 329296"/>
              <a:gd name="csX2" fmla="*/ 224063 w 492005"/>
              <a:gd name="csY2" fmla="*/ 109538 h 329296"/>
              <a:gd name="csX3" fmla="*/ 359794 w 492005"/>
              <a:gd name="csY3" fmla="*/ 1 h 329296"/>
              <a:gd name="csX4" fmla="*/ 466950 w 492005"/>
              <a:gd name="csY4" fmla="*/ 107157 h 329296"/>
              <a:gd name="csX5" fmla="*/ 483619 w 492005"/>
              <a:gd name="csY5" fmla="*/ 214313 h 329296"/>
              <a:gd name="csX6" fmla="*/ 357413 w 492005"/>
              <a:gd name="csY6" fmla="*/ 311945 h 329296"/>
              <a:gd name="csX7" fmla="*/ 240731 w 492005"/>
              <a:gd name="csY7" fmla="*/ 226220 h 329296"/>
              <a:gd name="csX8" fmla="*/ 119288 w 492005"/>
              <a:gd name="csY8" fmla="*/ 328613 h 329296"/>
              <a:gd name="csX9" fmla="*/ 225 w 492005"/>
              <a:gd name="csY9" fmla="*/ 164307 h 329296"/>
              <a:gd name="csX0" fmla="*/ 225 w 476431"/>
              <a:gd name="csY0" fmla="*/ 164307 h 329296"/>
              <a:gd name="csX1" fmla="*/ 93094 w 476431"/>
              <a:gd name="csY1" fmla="*/ 4763 h 329296"/>
              <a:gd name="csX2" fmla="*/ 224063 w 476431"/>
              <a:gd name="csY2" fmla="*/ 109538 h 329296"/>
              <a:gd name="csX3" fmla="*/ 359794 w 476431"/>
              <a:gd name="csY3" fmla="*/ 1 h 329296"/>
              <a:gd name="csX4" fmla="*/ 466950 w 476431"/>
              <a:gd name="csY4" fmla="*/ 107157 h 329296"/>
              <a:gd name="csX5" fmla="*/ 458718 w 476431"/>
              <a:gd name="csY5" fmla="*/ 251585 h 329296"/>
              <a:gd name="csX6" fmla="*/ 357413 w 476431"/>
              <a:gd name="csY6" fmla="*/ 311945 h 329296"/>
              <a:gd name="csX7" fmla="*/ 240731 w 476431"/>
              <a:gd name="csY7" fmla="*/ 226220 h 329296"/>
              <a:gd name="csX8" fmla="*/ 119288 w 476431"/>
              <a:gd name="csY8" fmla="*/ 328613 h 329296"/>
              <a:gd name="csX9" fmla="*/ 225 w 476431"/>
              <a:gd name="csY9" fmla="*/ 164307 h 329296"/>
              <a:gd name="csX0" fmla="*/ 225 w 458720"/>
              <a:gd name="csY0" fmla="*/ 167140 h 332129"/>
              <a:gd name="csX1" fmla="*/ 93094 w 458720"/>
              <a:gd name="csY1" fmla="*/ 7596 h 332129"/>
              <a:gd name="csX2" fmla="*/ 224063 w 458720"/>
              <a:gd name="csY2" fmla="*/ 112371 h 332129"/>
              <a:gd name="csX3" fmla="*/ 359794 w 458720"/>
              <a:gd name="csY3" fmla="*/ 2834 h 332129"/>
              <a:gd name="csX4" fmla="*/ 458718 w 458720"/>
              <a:gd name="csY4" fmla="*/ 254418 h 332129"/>
              <a:gd name="csX5" fmla="*/ 357413 w 458720"/>
              <a:gd name="csY5" fmla="*/ 314778 h 332129"/>
              <a:gd name="csX6" fmla="*/ 240731 w 458720"/>
              <a:gd name="csY6" fmla="*/ 229053 h 332129"/>
              <a:gd name="csX7" fmla="*/ 119288 w 458720"/>
              <a:gd name="csY7" fmla="*/ 331446 h 332129"/>
              <a:gd name="csX8" fmla="*/ 225 w 458720"/>
              <a:gd name="csY8" fmla="*/ 167140 h 332129"/>
              <a:gd name="csX0" fmla="*/ 225 w 460259"/>
              <a:gd name="csY0" fmla="*/ 181828 h 346817"/>
              <a:gd name="csX1" fmla="*/ 93094 w 460259"/>
              <a:gd name="csY1" fmla="*/ 22284 h 346817"/>
              <a:gd name="csX2" fmla="*/ 224063 w 460259"/>
              <a:gd name="csY2" fmla="*/ 127059 h 346817"/>
              <a:gd name="csX3" fmla="*/ 404619 w 460259"/>
              <a:gd name="csY3" fmla="*/ 2614 h 346817"/>
              <a:gd name="csX4" fmla="*/ 458718 w 460259"/>
              <a:gd name="csY4" fmla="*/ 269106 h 346817"/>
              <a:gd name="csX5" fmla="*/ 357413 w 460259"/>
              <a:gd name="csY5" fmla="*/ 329466 h 346817"/>
              <a:gd name="csX6" fmla="*/ 240731 w 460259"/>
              <a:gd name="csY6" fmla="*/ 243741 h 346817"/>
              <a:gd name="csX7" fmla="*/ 119288 w 460259"/>
              <a:gd name="csY7" fmla="*/ 346134 h 346817"/>
              <a:gd name="csX8" fmla="*/ 225 w 460259"/>
              <a:gd name="csY8" fmla="*/ 181828 h 346817"/>
              <a:gd name="csX0" fmla="*/ 225 w 469899"/>
              <a:gd name="csY0" fmla="*/ 180936 h 345925"/>
              <a:gd name="csX1" fmla="*/ 93094 w 469899"/>
              <a:gd name="csY1" fmla="*/ 21392 h 345925"/>
              <a:gd name="csX2" fmla="*/ 224063 w 469899"/>
              <a:gd name="csY2" fmla="*/ 126167 h 345925"/>
              <a:gd name="csX3" fmla="*/ 404619 w 469899"/>
              <a:gd name="csY3" fmla="*/ 1722 h 345925"/>
              <a:gd name="csX4" fmla="*/ 468678 w 469899"/>
              <a:gd name="csY4" fmla="*/ 238398 h 345925"/>
              <a:gd name="csX5" fmla="*/ 357413 w 469899"/>
              <a:gd name="csY5" fmla="*/ 328574 h 345925"/>
              <a:gd name="csX6" fmla="*/ 240731 w 469899"/>
              <a:gd name="csY6" fmla="*/ 242849 h 345925"/>
              <a:gd name="csX7" fmla="*/ 119288 w 469899"/>
              <a:gd name="csY7" fmla="*/ 345242 h 345925"/>
              <a:gd name="csX8" fmla="*/ 225 w 469899"/>
              <a:gd name="csY8" fmla="*/ 180936 h 345925"/>
              <a:gd name="csX0" fmla="*/ 225 w 495613"/>
              <a:gd name="csY0" fmla="*/ 166180 h 331169"/>
              <a:gd name="csX1" fmla="*/ 93094 w 495613"/>
              <a:gd name="csY1" fmla="*/ 6636 h 331169"/>
              <a:gd name="csX2" fmla="*/ 224063 w 495613"/>
              <a:gd name="csY2" fmla="*/ 111411 h 331169"/>
              <a:gd name="csX3" fmla="*/ 474346 w 495613"/>
              <a:gd name="csY3" fmla="*/ 1876 h 331169"/>
              <a:gd name="csX4" fmla="*/ 468678 w 495613"/>
              <a:gd name="csY4" fmla="*/ 223642 h 331169"/>
              <a:gd name="csX5" fmla="*/ 357413 w 495613"/>
              <a:gd name="csY5" fmla="*/ 313818 h 331169"/>
              <a:gd name="csX6" fmla="*/ 240731 w 495613"/>
              <a:gd name="csY6" fmla="*/ 228093 h 331169"/>
              <a:gd name="csX7" fmla="*/ 119288 w 495613"/>
              <a:gd name="csY7" fmla="*/ 330486 h 331169"/>
              <a:gd name="csX8" fmla="*/ 225 w 495613"/>
              <a:gd name="csY8" fmla="*/ 166180 h 331169"/>
              <a:gd name="csX0" fmla="*/ 225 w 485747"/>
              <a:gd name="csY0" fmla="*/ 173552 h 338541"/>
              <a:gd name="csX1" fmla="*/ 93094 w 485747"/>
              <a:gd name="csY1" fmla="*/ 14008 h 338541"/>
              <a:gd name="csX2" fmla="*/ 224063 w 485747"/>
              <a:gd name="csY2" fmla="*/ 118783 h 338541"/>
              <a:gd name="csX3" fmla="*/ 459404 w 485747"/>
              <a:gd name="csY3" fmla="*/ 1794 h 338541"/>
              <a:gd name="csX4" fmla="*/ 468678 w 485747"/>
              <a:gd name="csY4" fmla="*/ 231014 h 338541"/>
              <a:gd name="csX5" fmla="*/ 357413 w 485747"/>
              <a:gd name="csY5" fmla="*/ 321190 h 338541"/>
              <a:gd name="csX6" fmla="*/ 240731 w 485747"/>
              <a:gd name="csY6" fmla="*/ 235465 h 338541"/>
              <a:gd name="csX7" fmla="*/ 119288 w 485747"/>
              <a:gd name="csY7" fmla="*/ 337858 h 338541"/>
              <a:gd name="csX8" fmla="*/ 225 w 485747"/>
              <a:gd name="csY8" fmla="*/ 173552 h 338541"/>
              <a:gd name="csX0" fmla="*/ 225 w 475306"/>
              <a:gd name="csY0" fmla="*/ 209977 h 374966"/>
              <a:gd name="csX1" fmla="*/ 93094 w 475306"/>
              <a:gd name="csY1" fmla="*/ 50433 h 374966"/>
              <a:gd name="csX2" fmla="*/ 224063 w 475306"/>
              <a:gd name="csY2" fmla="*/ 155208 h 374966"/>
              <a:gd name="csX3" fmla="*/ 459404 w 475306"/>
              <a:gd name="csY3" fmla="*/ 38219 h 374966"/>
              <a:gd name="csX4" fmla="*/ 468678 w 475306"/>
              <a:gd name="csY4" fmla="*/ 267439 h 374966"/>
              <a:gd name="csX5" fmla="*/ 357413 w 475306"/>
              <a:gd name="csY5" fmla="*/ 357615 h 374966"/>
              <a:gd name="csX6" fmla="*/ 240731 w 475306"/>
              <a:gd name="csY6" fmla="*/ 271890 h 374966"/>
              <a:gd name="csX7" fmla="*/ 119288 w 475306"/>
              <a:gd name="csY7" fmla="*/ 374283 h 374966"/>
              <a:gd name="csX8" fmla="*/ 225 w 475306"/>
              <a:gd name="csY8" fmla="*/ 209977 h 374966"/>
              <a:gd name="csX0" fmla="*/ 225 w 496063"/>
              <a:gd name="csY0" fmla="*/ 196563 h 361552"/>
              <a:gd name="csX1" fmla="*/ 93094 w 496063"/>
              <a:gd name="csY1" fmla="*/ 37019 h 361552"/>
              <a:gd name="csX2" fmla="*/ 224063 w 496063"/>
              <a:gd name="csY2" fmla="*/ 141794 h 361552"/>
              <a:gd name="csX3" fmla="*/ 494268 w 496063"/>
              <a:gd name="csY3" fmla="*/ 39711 h 361552"/>
              <a:gd name="csX4" fmla="*/ 468678 w 496063"/>
              <a:gd name="csY4" fmla="*/ 254025 h 361552"/>
              <a:gd name="csX5" fmla="*/ 357413 w 496063"/>
              <a:gd name="csY5" fmla="*/ 344201 h 361552"/>
              <a:gd name="csX6" fmla="*/ 240731 w 496063"/>
              <a:gd name="csY6" fmla="*/ 258476 h 361552"/>
              <a:gd name="csX7" fmla="*/ 119288 w 496063"/>
              <a:gd name="csY7" fmla="*/ 360869 h 361552"/>
              <a:gd name="csX8" fmla="*/ 225 w 496063"/>
              <a:gd name="csY8" fmla="*/ 196563 h 3615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496063" h="361552">
                <a:moveTo>
                  <a:pt x="225" y="196563"/>
                </a:moveTo>
                <a:cubicBezTo>
                  <a:pt x="-4141" y="142588"/>
                  <a:pt x="55788" y="46147"/>
                  <a:pt x="93094" y="37019"/>
                </a:cubicBezTo>
                <a:cubicBezTo>
                  <a:pt x="130400" y="27891"/>
                  <a:pt x="157201" y="141345"/>
                  <a:pt x="224063" y="141794"/>
                </a:cubicBezTo>
                <a:cubicBezTo>
                  <a:pt x="290925" y="142243"/>
                  <a:pt x="488364" y="-90805"/>
                  <a:pt x="494268" y="39711"/>
                </a:cubicBezTo>
                <a:cubicBezTo>
                  <a:pt x="500172" y="170227"/>
                  <a:pt x="491487" y="203277"/>
                  <a:pt x="468678" y="254025"/>
                </a:cubicBezTo>
                <a:cubicBezTo>
                  <a:pt x="445869" y="304773"/>
                  <a:pt x="395404" y="343459"/>
                  <a:pt x="357413" y="344201"/>
                </a:cubicBezTo>
                <a:cubicBezTo>
                  <a:pt x="319422" y="344943"/>
                  <a:pt x="280418" y="255698"/>
                  <a:pt x="240731" y="258476"/>
                </a:cubicBezTo>
                <a:cubicBezTo>
                  <a:pt x="201044" y="261254"/>
                  <a:pt x="157785" y="371188"/>
                  <a:pt x="119288" y="360869"/>
                </a:cubicBezTo>
                <a:cubicBezTo>
                  <a:pt x="80791" y="350550"/>
                  <a:pt x="4591" y="250538"/>
                  <a:pt x="225" y="196563"/>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2" name="楕円 141">
            <a:extLst>
              <a:ext uri="{FF2B5EF4-FFF2-40B4-BE49-F238E27FC236}">
                <a16:creationId xmlns:a16="http://schemas.microsoft.com/office/drawing/2014/main" id="{38CAD090-E207-2DA7-0E89-EB2DBBED7CAE}"/>
              </a:ext>
            </a:extLst>
          </p:cNvPr>
          <p:cNvSpPr/>
          <p:nvPr/>
        </p:nvSpPr>
        <p:spPr>
          <a:xfrm rot="17309452">
            <a:off x="3798927" y="4677976"/>
            <a:ext cx="136010" cy="13833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3" name="フリーフォーム: 図形 142">
            <a:extLst>
              <a:ext uri="{FF2B5EF4-FFF2-40B4-BE49-F238E27FC236}">
                <a16:creationId xmlns:a16="http://schemas.microsoft.com/office/drawing/2014/main" id="{F0901FDE-9965-8BED-9EF0-1D632FFF17B3}"/>
              </a:ext>
            </a:extLst>
          </p:cNvPr>
          <p:cNvSpPr/>
          <p:nvPr/>
        </p:nvSpPr>
        <p:spPr>
          <a:xfrm rot="16200000">
            <a:off x="3367093" y="4565142"/>
            <a:ext cx="135858" cy="382013"/>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4" name="フリーフォーム: 図形 143">
            <a:extLst>
              <a:ext uri="{FF2B5EF4-FFF2-40B4-BE49-F238E27FC236}">
                <a16:creationId xmlns:a16="http://schemas.microsoft.com/office/drawing/2014/main" id="{6BA8BF57-7571-9D0D-EEB7-11B1A0270FAD}"/>
              </a:ext>
            </a:extLst>
          </p:cNvPr>
          <p:cNvSpPr/>
          <p:nvPr/>
        </p:nvSpPr>
        <p:spPr>
          <a:xfrm rot="16200000">
            <a:off x="3382662" y="4622338"/>
            <a:ext cx="104722" cy="322483"/>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5" name="フリーフォーム: 図形 144">
            <a:extLst>
              <a:ext uri="{FF2B5EF4-FFF2-40B4-BE49-F238E27FC236}">
                <a16:creationId xmlns:a16="http://schemas.microsoft.com/office/drawing/2014/main" id="{44A7F7AC-EE07-E3D2-DA7D-874E22295DE4}"/>
              </a:ext>
            </a:extLst>
          </p:cNvPr>
          <p:cNvSpPr/>
          <p:nvPr/>
        </p:nvSpPr>
        <p:spPr>
          <a:xfrm rot="16200000">
            <a:off x="3420558" y="4691563"/>
            <a:ext cx="59462" cy="243481"/>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6" name="フリーフォーム: 図形 145">
            <a:extLst>
              <a:ext uri="{FF2B5EF4-FFF2-40B4-BE49-F238E27FC236}">
                <a16:creationId xmlns:a16="http://schemas.microsoft.com/office/drawing/2014/main" id="{FF7F3A76-5674-AE43-0257-2EAF22A0150B}"/>
              </a:ext>
            </a:extLst>
          </p:cNvPr>
          <p:cNvSpPr/>
          <p:nvPr/>
        </p:nvSpPr>
        <p:spPr>
          <a:xfrm rot="4290548" flipH="1">
            <a:off x="7703815" y="4847270"/>
            <a:ext cx="332690" cy="281251"/>
          </a:xfrm>
          <a:custGeom>
            <a:avLst/>
            <a:gdLst>
              <a:gd name="csX0" fmla="*/ 355292 w 356193"/>
              <a:gd name="csY0" fmla="*/ 219124 h 269132"/>
              <a:gd name="csX1" fmla="*/ 264805 w 356193"/>
              <a:gd name="csY1" fmla="*/ 92918 h 269132"/>
              <a:gd name="csX2" fmla="*/ 62398 w 356193"/>
              <a:gd name="csY2" fmla="*/ 49 h 269132"/>
              <a:gd name="csX3" fmla="*/ 7630 w 356193"/>
              <a:gd name="csY3" fmla="*/ 81012 h 269132"/>
              <a:gd name="csX4" fmla="*/ 205273 w 356193"/>
              <a:gd name="csY4" fmla="*/ 145306 h 269132"/>
              <a:gd name="csX5" fmla="*/ 305286 w 356193"/>
              <a:gd name="csY5" fmla="*/ 266749 h 269132"/>
              <a:gd name="csX6" fmla="*/ 355292 w 356193"/>
              <a:gd name="csY6" fmla="*/ 219124 h 26913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56193" h="269132">
                <a:moveTo>
                  <a:pt x="355292" y="219124"/>
                </a:moveTo>
                <a:cubicBezTo>
                  <a:pt x="348545" y="190152"/>
                  <a:pt x="313621" y="129431"/>
                  <a:pt x="264805" y="92918"/>
                </a:cubicBezTo>
                <a:cubicBezTo>
                  <a:pt x="215989" y="56405"/>
                  <a:pt x="105260" y="2033"/>
                  <a:pt x="62398" y="49"/>
                </a:cubicBezTo>
                <a:cubicBezTo>
                  <a:pt x="19536" y="-1935"/>
                  <a:pt x="-16182" y="56803"/>
                  <a:pt x="7630" y="81012"/>
                </a:cubicBezTo>
                <a:cubicBezTo>
                  <a:pt x="31442" y="105221"/>
                  <a:pt x="155664" y="114350"/>
                  <a:pt x="205273" y="145306"/>
                </a:cubicBezTo>
                <a:cubicBezTo>
                  <a:pt x="254882" y="176262"/>
                  <a:pt x="281076" y="255637"/>
                  <a:pt x="305286" y="266749"/>
                </a:cubicBezTo>
                <a:cubicBezTo>
                  <a:pt x="329495" y="277862"/>
                  <a:pt x="362039" y="248096"/>
                  <a:pt x="355292" y="219124"/>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7" name="楕円 146">
            <a:extLst>
              <a:ext uri="{FF2B5EF4-FFF2-40B4-BE49-F238E27FC236}">
                <a16:creationId xmlns:a16="http://schemas.microsoft.com/office/drawing/2014/main" id="{995563C6-3D04-057C-E538-9E3EFA2FFA79}"/>
              </a:ext>
            </a:extLst>
          </p:cNvPr>
          <p:cNvSpPr/>
          <p:nvPr/>
        </p:nvSpPr>
        <p:spPr>
          <a:xfrm flipH="1">
            <a:off x="7564158" y="5002172"/>
            <a:ext cx="692792" cy="6903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8" name="フリーフォーム: 図形 147">
            <a:extLst>
              <a:ext uri="{FF2B5EF4-FFF2-40B4-BE49-F238E27FC236}">
                <a16:creationId xmlns:a16="http://schemas.microsoft.com/office/drawing/2014/main" id="{F7813606-CD55-5E6B-1E6E-8190080409DB}"/>
              </a:ext>
            </a:extLst>
          </p:cNvPr>
          <p:cNvSpPr/>
          <p:nvPr/>
        </p:nvSpPr>
        <p:spPr>
          <a:xfrm flipH="1">
            <a:off x="7569155" y="5394987"/>
            <a:ext cx="301005" cy="131013"/>
          </a:xfrm>
          <a:custGeom>
            <a:avLst/>
            <a:gdLst>
              <a:gd name="csX0" fmla="*/ 225 w 674192"/>
              <a:gd name="csY0" fmla="*/ 174618 h 339607"/>
              <a:gd name="csX1" fmla="*/ 93094 w 674192"/>
              <a:gd name="csY1" fmla="*/ 15074 h 339607"/>
              <a:gd name="csX2" fmla="*/ 224063 w 674192"/>
              <a:gd name="csY2" fmla="*/ 119849 h 339607"/>
              <a:gd name="csX3" fmla="*/ 359794 w 674192"/>
              <a:gd name="csY3" fmla="*/ 10312 h 339607"/>
              <a:gd name="csX4" fmla="*/ 466950 w 674192"/>
              <a:gd name="csY4" fmla="*/ 117468 h 339607"/>
              <a:gd name="csX5" fmla="*/ 586013 w 674192"/>
              <a:gd name="csY5" fmla="*/ 787 h 339607"/>
              <a:gd name="csX6" fmla="*/ 674119 w 674192"/>
              <a:gd name="csY6" fmla="*/ 188906 h 339607"/>
              <a:gd name="csX7" fmla="*/ 571725 w 674192"/>
              <a:gd name="csY7" fmla="*/ 310349 h 339607"/>
              <a:gd name="csX8" fmla="*/ 483619 w 674192"/>
              <a:gd name="csY8" fmla="*/ 224624 h 339607"/>
              <a:gd name="csX9" fmla="*/ 357413 w 674192"/>
              <a:gd name="csY9" fmla="*/ 322256 h 339607"/>
              <a:gd name="csX10" fmla="*/ 240731 w 674192"/>
              <a:gd name="csY10" fmla="*/ 236531 h 339607"/>
              <a:gd name="csX11" fmla="*/ 119288 w 674192"/>
              <a:gd name="csY11" fmla="*/ 338924 h 339607"/>
              <a:gd name="csX12" fmla="*/ 225 w 674192"/>
              <a:gd name="csY12" fmla="*/ 174618 h 339607"/>
              <a:gd name="csX0" fmla="*/ 225 w 593876"/>
              <a:gd name="csY0" fmla="*/ 178418 h 343407"/>
              <a:gd name="csX1" fmla="*/ 93094 w 593876"/>
              <a:gd name="csY1" fmla="*/ 18874 h 343407"/>
              <a:gd name="csX2" fmla="*/ 224063 w 593876"/>
              <a:gd name="csY2" fmla="*/ 123649 h 343407"/>
              <a:gd name="csX3" fmla="*/ 359794 w 593876"/>
              <a:gd name="csY3" fmla="*/ 14112 h 343407"/>
              <a:gd name="csX4" fmla="*/ 466950 w 593876"/>
              <a:gd name="csY4" fmla="*/ 121268 h 343407"/>
              <a:gd name="csX5" fmla="*/ 586013 w 593876"/>
              <a:gd name="csY5" fmla="*/ 4587 h 343407"/>
              <a:gd name="csX6" fmla="*/ 571725 w 593876"/>
              <a:gd name="csY6" fmla="*/ 314149 h 343407"/>
              <a:gd name="csX7" fmla="*/ 483619 w 593876"/>
              <a:gd name="csY7" fmla="*/ 228424 h 343407"/>
              <a:gd name="csX8" fmla="*/ 357413 w 593876"/>
              <a:gd name="csY8" fmla="*/ 326056 h 343407"/>
              <a:gd name="csX9" fmla="*/ 240731 w 593876"/>
              <a:gd name="csY9" fmla="*/ 240331 h 343407"/>
              <a:gd name="csX10" fmla="*/ 119288 w 593876"/>
              <a:gd name="csY10" fmla="*/ 342724 h 343407"/>
              <a:gd name="csX11" fmla="*/ 225 w 593876"/>
              <a:gd name="csY11" fmla="*/ 178418 h 343407"/>
              <a:gd name="csX0" fmla="*/ 225 w 586095"/>
              <a:gd name="csY0" fmla="*/ 175482 h 340471"/>
              <a:gd name="csX1" fmla="*/ 93094 w 586095"/>
              <a:gd name="csY1" fmla="*/ 15938 h 340471"/>
              <a:gd name="csX2" fmla="*/ 224063 w 586095"/>
              <a:gd name="csY2" fmla="*/ 120713 h 340471"/>
              <a:gd name="csX3" fmla="*/ 359794 w 586095"/>
              <a:gd name="csY3" fmla="*/ 11176 h 340471"/>
              <a:gd name="csX4" fmla="*/ 466950 w 586095"/>
              <a:gd name="csY4" fmla="*/ 118332 h 340471"/>
              <a:gd name="csX5" fmla="*/ 586013 w 586095"/>
              <a:gd name="csY5" fmla="*/ 1651 h 340471"/>
              <a:gd name="csX6" fmla="*/ 483619 w 586095"/>
              <a:gd name="csY6" fmla="*/ 225488 h 340471"/>
              <a:gd name="csX7" fmla="*/ 357413 w 586095"/>
              <a:gd name="csY7" fmla="*/ 323120 h 340471"/>
              <a:gd name="csX8" fmla="*/ 240731 w 586095"/>
              <a:gd name="csY8" fmla="*/ 237395 h 340471"/>
              <a:gd name="csX9" fmla="*/ 119288 w 586095"/>
              <a:gd name="csY9" fmla="*/ 339788 h 340471"/>
              <a:gd name="csX10" fmla="*/ 225 w 586095"/>
              <a:gd name="csY10" fmla="*/ 175482 h 340471"/>
              <a:gd name="csX0" fmla="*/ 225 w 492005"/>
              <a:gd name="csY0" fmla="*/ 164307 h 329296"/>
              <a:gd name="csX1" fmla="*/ 93094 w 492005"/>
              <a:gd name="csY1" fmla="*/ 4763 h 329296"/>
              <a:gd name="csX2" fmla="*/ 224063 w 492005"/>
              <a:gd name="csY2" fmla="*/ 109538 h 329296"/>
              <a:gd name="csX3" fmla="*/ 359794 w 492005"/>
              <a:gd name="csY3" fmla="*/ 1 h 329296"/>
              <a:gd name="csX4" fmla="*/ 466950 w 492005"/>
              <a:gd name="csY4" fmla="*/ 107157 h 329296"/>
              <a:gd name="csX5" fmla="*/ 483619 w 492005"/>
              <a:gd name="csY5" fmla="*/ 214313 h 329296"/>
              <a:gd name="csX6" fmla="*/ 357413 w 492005"/>
              <a:gd name="csY6" fmla="*/ 311945 h 329296"/>
              <a:gd name="csX7" fmla="*/ 240731 w 492005"/>
              <a:gd name="csY7" fmla="*/ 226220 h 329296"/>
              <a:gd name="csX8" fmla="*/ 119288 w 492005"/>
              <a:gd name="csY8" fmla="*/ 328613 h 329296"/>
              <a:gd name="csX9" fmla="*/ 225 w 492005"/>
              <a:gd name="csY9" fmla="*/ 164307 h 329296"/>
              <a:gd name="csX0" fmla="*/ 225 w 476431"/>
              <a:gd name="csY0" fmla="*/ 164307 h 329296"/>
              <a:gd name="csX1" fmla="*/ 93094 w 476431"/>
              <a:gd name="csY1" fmla="*/ 4763 h 329296"/>
              <a:gd name="csX2" fmla="*/ 224063 w 476431"/>
              <a:gd name="csY2" fmla="*/ 109538 h 329296"/>
              <a:gd name="csX3" fmla="*/ 359794 w 476431"/>
              <a:gd name="csY3" fmla="*/ 1 h 329296"/>
              <a:gd name="csX4" fmla="*/ 466950 w 476431"/>
              <a:gd name="csY4" fmla="*/ 107157 h 329296"/>
              <a:gd name="csX5" fmla="*/ 458718 w 476431"/>
              <a:gd name="csY5" fmla="*/ 251585 h 329296"/>
              <a:gd name="csX6" fmla="*/ 357413 w 476431"/>
              <a:gd name="csY6" fmla="*/ 311945 h 329296"/>
              <a:gd name="csX7" fmla="*/ 240731 w 476431"/>
              <a:gd name="csY7" fmla="*/ 226220 h 329296"/>
              <a:gd name="csX8" fmla="*/ 119288 w 476431"/>
              <a:gd name="csY8" fmla="*/ 328613 h 329296"/>
              <a:gd name="csX9" fmla="*/ 225 w 476431"/>
              <a:gd name="csY9" fmla="*/ 164307 h 329296"/>
              <a:gd name="csX0" fmla="*/ 225 w 458720"/>
              <a:gd name="csY0" fmla="*/ 167140 h 332129"/>
              <a:gd name="csX1" fmla="*/ 93094 w 458720"/>
              <a:gd name="csY1" fmla="*/ 7596 h 332129"/>
              <a:gd name="csX2" fmla="*/ 224063 w 458720"/>
              <a:gd name="csY2" fmla="*/ 112371 h 332129"/>
              <a:gd name="csX3" fmla="*/ 359794 w 458720"/>
              <a:gd name="csY3" fmla="*/ 2834 h 332129"/>
              <a:gd name="csX4" fmla="*/ 458718 w 458720"/>
              <a:gd name="csY4" fmla="*/ 254418 h 332129"/>
              <a:gd name="csX5" fmla="*/ 357413 w 458720"/>
              <a:gd name="csY5" fmla="*/ 314778 h 332129"/>
              <a:gd name="csX6" fmla="*/ 240731 w 458720"/>
              <a:gd name="csY6" fmla="*/ 229053 h 332129"/>
              <a:gd name="csX7" fmla="*/ 119288 w 458720"/>
              <a:gd name="csY7" fmla="*/ 331446 h 332129"/>
              <a:gd name="csX8" fmla="*/ 225 w 458720"/>
              <a:gd name="csY8" fmla="*/ 167140 h 332129"/>
              <a:gd name="csX0" fmla="*/ 225 w 460259"/>
              <a:gd name="csY0" fmla="*/ 181828 h 346817"/>
              <a:gd name="csX1" fmla="*/ 93094 w 460259"/>
              <a:gd name="csY1" fmla="*/ 22284 h 346817"/>
              <a:gd name="csX2" fmla="*/ 224063 w 460259"/>
              <a:gd name="csY2" fmla="*/ 127059 h 346817"/>
              <a:gd name="csX3" fmla="*/ 404619 w 460259"/>
              <a:gd name="csY3" fmla="*/ 2614 h 346817"/>
              <a:gd name="csX4" fmla="*/ 458718 w 460259"/>
              <a:gd name="csY4" fmla="*/ 269106 h 346817"/>
              <a:gd name="csX5" fmla="*/ 357413 w 460259"/>
              <a:gd name="csY5" fmla="*/ 329466 h 346817"/>
              <a:gd name="csX6" fmla="*/ 240731 w 460259"/>
              <a:gd name="csY6" fmla="*/ 243741 h 346817"/>
              <a:gd name="csX7" fmla="*/ 119288 w 460259"/>
              <a:gd name="csY7" fmla="*/ 346134 h 346817"/>
              <a:gd name="csX8" fmla="*/ 225 w 460259"/>
              <a:gd name="csY8" fmla="*/ 181828 h 346817"/>
              <a:gd name="csX0" fmla="*/ 225 w 469899"/>
              <a:gd name="csY0" fmla="*/ 180936 h 345925"/>
              <a:gd name="csX1" fmla="*/ 93094 w 469899"/>
              <a:gd name="csY1" fmla="*/ 21392 h 345925"/>
              <a:gd name="csX2" fmla="*/ 224063 w 469899"/>
              <a:gd name="csY2" fmla="*/ 126167 h 345925"/>
              <a:gd name="csX3" fmla="*/ 404619 w 469899"/>
              <a:gd name="csY3" fmla="*/ 1722 h 345925"/>
              <a:gd name="csX4" fmla="*/ 468678 w 469899"/>
              <a:gd name="csY4" fmla="*/ 238398 h 345925"/>
              <a:gd name="csX5" fmla="*/ 357413 w 469899"/>
              <a:gd name="csY5" fmla="*/ 328574 h 345925"/>
              <a:gd name="csX6" fmla="*/ 240731 w 469899"/>
              <a:gd name="csY6" fmla="*/ 242849 h 345925"/>
              <a:gd name="csX7" fmla="*/ 119288 w 469899"/>
              <a:gd name="csY7" fmla="*/ 345242 h 345925"/>
              <a:gd name="csX8" fmla="*/ 225 w 469899"/>
              <a:gd name="csY8" fmla="*/ 180936 h 345925"/>
              <a:gd name="csX0" fmla="*/ 225 w 495613"/>
              <a:gd name="csY0" fmla="*/ 166180 h 331169"/>
              <a:gd name="csX1" fmla="*/ 93094 w 495613"/>
              <a:gd name="csY1" fmla="*/ 6636 h 331169"/>
              <a:gd name="csX2" fmla="*/ 224063 w 495613"/>
              <a:gd name="csY2" fmla="*/ 111411 h 331169"/>
              <a:gd name="csX3" fmla="*/ 474346 w 495613"/>
              <a:gd name="csY3" fmla="*/ 1876 h 331169"/>
              <a:gd name="csX4" fmla="*/ 468678 w 495613"/>
              <a:gd name="csY4" fmla="*/ 223642 h 331169"/>
              <a:gd name="csX5" fmla="*/ 357413 w 495613"/>
              <a:gd name="csY5" fmla="*/ 313818 h 331169"/>
              <a:gd name="csX6" fmla="*/ 240731 w 495613"/>
              <a:gd name="csY6" fmla="*/ 228093 h 331169"/>
              <a:gd name="csX7" fmla="*/ 119288 w 495613"/>
              <a:gd name="csY7" fmla="*/ 330486 h 331169"/>
              <a:gd name="csX8" fmla="*/ 225 w 495613"/>
              <a:gd name="csY8" fmla="*/ 166180 h 331169"/>
              <a:gd name="csX0" fmla="*/ 225 w 485747"/>
              <a:gd name="csY0" fmla="*/ 173552 h 338541"/>
              <a:gd name="csX1" fmla="*/ 93094 w 485747"/>
              <a:gd name="csY1" fmla="*/ 14008 h 338541"/>
              <a:gd name="csX2" fmla="*/ 224063 w 485747"/>
              <a:gd name="csY2" fmla="*/ 118783 h 338541"/>
              <a:gd name="csX3" fmla="*/ 459404 w 485747"/>
              <a:gd name="csY3" fmla="*/ 1794 h 338541"/>
              <a:gd name="csX4" fmla="*/ 468678 w 485747"/>
              <a:gd name="csY4" fmla="*/ 231014 h 338541"/>
              <a:gd name="csX5" fmla="*/ 357413 w 485747"/>
              <a:gd name="csY5" fmla="*/ 321190 h 338541"/>
              <a:gd name="csX6" fmla="*/ 240731 w 485747"/>
              <a:gd name="csY6" fmla="*/ 235465 h 338541"/>
              <a:gd name="csX7" fmla="*/ 119288 w 485747"/>
              <a:gd name="csY7" fmla="*/ 337858 h 338541"/>
              <a:gd name="csX8" fmla="*/ 225 w 485747"/>
              <a:gd name="csY8" fmla="*/ 173552 h 338541"/>
              <a:gd name="csX0" fmla="*/ 225 w 475306"/>
              <a:gd name="csY0" fmla="*/ 209977 h 374966"/>
              <a:gd name="csX1" fmla="*/ 93094 w 475306"/>
              <a:gd name="csY1" fmla="*/ 50433 h 374966"/>
              <a:gd name="csX2" fmla="*/ 224063 w 475306"/>
              <a:gd name="csY2" fmla="*/ 155208 h 374966"/>
              <a:gd name="csX3" fmla="*/ 459404 w 475306"/>
              <a:gd name="csY3" fmla="*/ 38219 h 374966"/>
              <a:gd name="csX4" fmla="*/ 468678 w 475306"/>
              <a:gd name="csY4" fmla="*/ 267439 h 374966"/>
              <a:gd name="csX5" fmla="*/ 357413 w 475306"/>
              <a:gd name="csY5" fmla="*/ 357615 h 374966"/>
              <a:gd name="csX6" fmla="*/ 240731 w 475306"/>
              <a:gd name="csY6" fmla="*/ 271890 h 374966"/>
              <a:gd name="csX7" fmla="*/ 119288 w 475306"/>
              <a:gd name="csY7" fmla="*/ 374283 h 374966"/>
              <a:gd name="csX8" fmla="*/ 225 w 475306"/>
              <a:gd name="csY8" fmla="*/ 209977 h 374966"/>
              <a:gd name="csX0" fmla="*/ 225 w 496063"/>
              <a:gd name="csY0" fmla="*/ 196563 h 361552"/>
              <a:gd name="csX1" fmla="*/ 93094 w 496063"/>
              <a:gd name="csY1" fmla="*/ 37019 h 361552"/>
              <a:gd name="csX2" fmla="*/ 224063 w 496063"/>
              <a:gd name="csY2" fmla="*/ 141794 h 361552"/>
              <a:gd name="csX3" fmla="*/ 494268 w 496063"/>
              <a:gd name="csY3" fmla="*/ 39711 h 361552"/>
              <a:gd name="csX4" fmla="*/ 468678 w 496063"/>
              <a:gd name="csY4" fmla="*/ 254025 h 361552"/>
              <a:gd name="csX5" fmla="*/ 357413 w 496063"/>
              <a:gd name="csY5" fmla="*/ 344201 h 361552"/>
              <a:gd name="csX6" fmla="*/ 240731 w 496063"/>
              <a:gd name="csY6" fmla="*/ 258476 h 361552"/>
              <a:gd name="csX7" fmla="*/ 119288 w 496063"/>
              <a:gd name="csY7" fmla="*/ 360869 h 361552"/>
              <a:gd name="csX8" fmla="*/ 225 w 496063"/>
              <a:gd name="csY8" fmla="*/ 196563 h 3615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496063" h="361552">
                <a:moveTo>
                  <a:pt x="225" y="196563"/>
                </a:moveTo>
                <a:cubicBezTo>
                  <a:pt x="-4141" y="142588"/>
                  <a:pt x="55788" y="46147"/>
                  <a:pt x="93094" y="37019"/>
                </a:cubicBezTo>
                <a:cubicBezTo>
                  <a:pt x="130400" y="27891"/>
                  <a:pt x="157201" y="141345"/>
                  <a:pt x="224063" y="141794"/>
                </a:cubicBezTo>
                <a:cubicBezTo>
                  <a:pt x="290925" y="142243"/>
                  <a:pt x="488364" y="-90805"/>
                  <a:pt x="494268" y="39711"/>
                </a:cubicBezTo>
                <a:cubicBezTo>
                  <a:pt x="500172" y="170227"/>
                  <a:pt x="491487" y="203277"/>
                  <a:pt x="468678" y="254025"/>
                </a:cubicBezTo>
                <a:cubicBezTo>
                  <a:pt x="445869" y="304773"/>
                  <a:pt x="395404" y="343459"/>
                  <a:pt x="357413" y="344201"/>
                </a:cubicBezTo>
                <a:cubicBezTo>
                  <a:pt x="319422" y="344943"/>
                  <a:pt x="280418" y="255698"/>
                  <a:pt x="240731" y="258476"/>
                </a:cubicBezTo>
                <a:cubicBezTo>
                  <a:pt x="201044" y="261254"/>
                  <a:pt x="157785" y="371188"/>
                  <a:pt x="119288" y="360869"/>
                </a:cubicBezTo>
                <a:cubicBezTo>
                  <a:pt x="80791" y="350550"/>
                  <a:pt x="4591" y="250538"/>
                  <a:pt x="225" y="196563"/>
                </a:cubicBezTo>
                <a:close/>
              </a:path>
            </a:pathLst>
          </a:cu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9" name="楕円 148">
            <a:extLst>
              <a:ext uri="{FF2B5EF4-FFF2-40B4-BE49-F238E27FC236}">
                <a16:creationId xmlns:a16="http://schemas.microsoft.com/office/drawing/2014/main" id="{74D19F85-7148-C692-62D4-CA17AD171662}"/>
              </a:ext>
            </a:extLst>
          </p:cNvPr>
          <p:cNvSpPr/>
          <p:nvPr/>
        </p:nvSpPr>
        <p:spPr>
          <a:xfrm rot="4290548" flipH="1">
            <a:off x="7593418" y="4802467"/>
            <a:ext cx="136010" cy="14598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0" name="フリーフォーム: 図形 149">
            <a:extLst>
              <a:ext uri="{FF2B5EF4-FFF2-40B4-BE49-F238E27FC236}">
                <a16:creationId xmlns:a16="http://schemas.microsoft.com/office/drawing/2014/main" id="{5E04CF32-D720-92E1-A937-22EFD88E04B2}"/>
              </a:ext>
            </a:extLst>
          </p:cNvPr>
          <p:cNvSpPr/>
          <p:nvPr/>
        </p:nvSpPr>
        <p:spPr>
          <a:xfrm rot="5400000" flipH="1">
            <a:off x="8049283" y="4682897"/>
            <a:ext cx="135858" cy="403134"/>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1" name="フリーフォーム: 図形 150">
            <a:extLst>
              <a:ext uri="{FF2B5EF4-FFF2-40B4-BE49-F238E27FC236}">
                <a16:creationId xmlns:a16="http://schemas.microsoft.com/office/drawing/2014/main" id="{3AA7670F-6D08-6EA9-4825-F4A7EC9F9472}"/>
              </a:ext>
            </a:extLst>
          </p:cNvPr>
          <p:cNvSpPr/>
          <p:nvPr/>
        </p:nvSpPr>
        <p:spPr>
          <a:xfrm rot="5400000" flipH="1">
            <a:off x="8064851" y="4741739"/>
            <a:ext cx="104722" cy="340313"/>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2" name="フリーフォーム: 図形 151">
            <a:extLst>
              <a:ext uri="{FF2B5EF4-FFF2-40B4-BE49-F238E27FC236}">
                <a16:creationId xmlns:a16="http://schemas.microsoft.com/office/drawing/2014/main" id="{F7C616E6-AD47-56AD-6BED-6CFD6FB6ABC1}"/>
              </a:ext>
            </a:extLst>
          </p:cNvPr>
          <p:cNvSpPr/>
          <p:nvPr/>
        </p:nvSpPr>
        <p:spPr>
          <a:xfrm rot="5400000" flipH="1">
            <a:off x="8071370" y="4813148"/>
            <a:ext cx="59462" cy="256943"/>
          </a:xfrm>
          <a:custGeom>
            <a:avLst/>
            <a:gdLst>
              <a:gd name="csX0" fmla="*/ 142875 w 145455"/>
              <a:gd name="csY0" fmla="*/ 385763 h 385763"/>
              <a:gd name="csX1" fmla="*/ 126206 w 145455"/>
              <a:gd name="csY1" fmla="*/ 176213 h 385763"/>
              <a:gd name="csX2" fmla="*/ 0 w 145455"/>
              <a:gd name="csY2" fmla="*/ 0 h 385763"/>
            </a:gdLst>
            <a:ahLst/>
            <a:cxnLst>
              <a:cxn ang="0">
                <a:pos x="csX0" y="csY0"/>
              </a:cxn>
              <a:cxn ang="0">
                <a:pos x="csX1" y="csY1"/>
              </a:cxn>
              <a:cxn ang="0">
                <a:pos x="csX2" y="csY2"/>
              </a:cxn>
            </a:cxnLst>
            <a:rect l="l" t="t" r="r" b="b"/>
            <a:pathLst>
              <a:path w="145455" h="385763">
                <a:moveTo>
                  <a:pt x="142875" y="385763"/>
                </a:moveTo>
                <a:cubicBezTo>
                  <a:pt x="146447" y="313135"/>
                  <a:pt x="150019" y="240507"/>
                  <a:pt x="126206" y="176213"/>
                </a:cubicBezTo>
                <a:cubicBezTo>
                  <a:pt x="102393" y="111919"/>
                  <a:pt x="51196" y="55959"/>
                  <a:pt x="0"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55" name="グループ化 154">
            <a:extLst>
              <a:ext uri="{FF2B5EF4-FFF2-40B4-BE49-F238E27FC236}">
                <a16:creationId xmlns:a16="http://schemas.microsoft.com/office/drawing/2014/main" id="{21450ED4-E763-9F3F-673B-042925B79B2B}"/>
              </a:ext>
            </a:extLst>
          </p:cNvPr>
          <p:cNvGrpSpPr/>
          <p:nvPr/>
        </p:nvGrpSpPr>
        <p:grpSpPr>
          <a:xfrm>
            <a:off x="3572030" y="3874903"/>
            <a:ext cx="249344" cy="159027"/>
            <a:chOff x="2905736" y="2551574"/>
            <a:chExt cx="414457" cy="265205"/>
          </a:xfrm>
        </p:grpSpPr>
        <p:sp>
          <p:nvSpPr>
            <p:cNvPr id="156" name="直角三角形 155">
              <a:extLst>
                <a:ext uri="{FF2B5EF4-FFF2-40B4-BE49-F238E27FC236}">
                  <a16:creationId xmlns:a16="http://schemas.microsoft.com/office/drawing/2014/main" id="{0517F150-74CD-92B4-D557-732D45DF2D6E}"/>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7" name="直角三角形 156">
              <a:extLst>
                <a:ext uri="{FF2B5EF4-FFF2-40B4-BE49-F238E27FC236}">
                  <a16:creationId xmlns:a16="http://schemas.microsoft.com/office/drawing/2014/main" id="{DDE0292A-EAAE-AEE7-492F-9492FE66119E}"/>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58" name="グループ化 157">
            <a:extLst>
              <a:ext uri="{FF2B5EF4-FFF2-40B4-BE49-F238E27FC236}">
                <a16:creationId xmlns:a16="http://schemas.microsoft.com/office/drawing/2014/main" id="{8D1868C9-B119-2915-55AB-6803D6B12ABF}"/>
              </a:ext>
            </a:extLst>
          </p:cNvPr>
          <p:cNvGrpSpPr/>
          <p:nvPr/>
        </p:nvGrpSpPr>
        <p:grpSpPr>
          <a:xfrm>
            <a:off x="7801660" y="3937985"/>
            <a:ext cx="249344" cy="159027"/>
            <a:chOff x="2905736" y="2551574"/>
            <a:chExt cx="414457" cy="265205"/>
          </a:xfrm>
        </p:grpSpPr>
        <p:sp>
          <p:nvSpPr>
            <p:cNvPr id="159" name="直角三角形 158">
              <a:extLst>
                <a:ext uri="{FF2B5EF4-FFF2-40B4-BE49-F238E27FC236}">
                  <a16:creationId xmlns:a16="http://schemas.microsoft.com/office/drawing/2014/main" id="{5DB0DFC7-A393-6C05-8D97-23D7A41E978A}"/>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60" name="直角三角形 159">
              <a:extLst>
                <a:ext uri="{FF2B5EF4-FFF2-40B4-BE49-F238E27FC236}">
                  <a16:creationId xmlns:a16="http://schemas.microsoft.com/office/drawing/2014/main" id="{2E9F346F-CDA4-DDCD-C038-0E809322B69F}"/>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61" name="グループ化 160">
            <a:extLst>
              <a:ext uri="{FF2B5EF4-FFF2-40B4-BE49-F238E27FC236}">
                <a16:creationId xmlns:a16="http://schemas.microsoft.com/office/drawing/2014/main" id="{EAF9BD72-B9F1-A48A-33E3-710D66A54289}"/>
              </a:ext>
            </a:extLst>
          </p:cNvPr>
          <p:cNvGrpSpPr/>
          <p:nvPr/>
        </p:nvGrpSpPr>
        <p:grpSpPr>
          <a:xfrm>
            <a:off x="4212557" y="3412313"/>
            <a:ext cx="199048" cy="112047"/>
            <a:chOff x="2905736" y="2551574"/>
            <a:chExt cx="414457" cy="265205"/>
          </a:xfrm>
        </p:grpSpPr>
        <p:sp>
          <p:nvSpPr>
            <p:cNvPr id="162" name="直角三角形 161">
              <a:extLst>
                <a:ext uri="{FF2B5EF4-FFF2-40B4-BE49-F238E27FC236}">
                  <a16:creationId xmlns:a16="http://schemas.microsoft.com/office/drawing/2014/main" id="{11B66C57-DA3B-42A9-0662-B93D11AA8C02}"/>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63" name="直角三角形 162">
              <a:extLst>
                <a:ext uri="{FF2B5EF4-FFF2-40B4-BE49-F238E27FC236}">
                  <a16:creationId xmlns:a16="http://schemas.microsoft.com/office/drawing/2014/main" id="{97C48940-44A0-BF6A-C474-FF0CDC88A6C5}"/>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64" name="グループ化 163">
            <a:extLst>
              <a:ext uri="{FF2B5EF4-FFF2-40B4-BE49-F238E27FC236}">
                <a16:creationId xmlns:a16="http://schemas.microsoft.com/office/drawing/2014/main" id="{1951EFF8-CD84-8E77-F17D-2DFF6E17A924}"/>
              </a:ext>
            </a:extLst>
          </p:cNvPr>
          <p:cNvGrpSpPr/>
          <p:nvPr/>
        </p:nvGrpSpPr>
        <p:grpSpPr>
          <a:xfrm>
            <a:off x="7364963" y="3412313"/>
            <a:ext cx="199048" cy="112047"/>
            <a:chOff x="2905736" y="2551574"/>
            <a:chExt cx="414457" cy="265205"/>
          </a:xfrm>
        </p:grpSpPr>
        <p:sp>
          <p:nvSpPr>
            <p:cNvPr id="165" name="直角三角形 164">
              <a:extLst>
                <a:ext uri="{FF2B5EF4-FFF2-40B4-BE49-F238E27FC236}">
                  <a16:creationId xmlns:a16="http://schemas.microsoft.com/office/drawing/2014/main" id="{2090B0CB-EDB8-E311-41EB-3EC62CA9988D}"/>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66" name="直角三角形 165">
              <a:extLst>
                <a:ext uri="{FF2B5EF4-FFF2-40B4-BE49-F238E27FC236}">
                  <a16:creationId xmlns:a16="http://schemas.microsoft.com/office/drawing/2014/main" id="{952E9FB1-8947-07B4-2DF9-A8A1B92F121D}"/>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67" name="グループ化 166">
            <a:extLst>
              <a:ext uri="{FF2B5EF4-FFF2-40B4-BE49-F238E27FC236}">
                <a16:creationId xmlns:a16="http://schemas.microsoft.com/office/drawing/2014/main" id="{74F13101-B35D-0F3F-EEAD-4A507362C2E5}"/>
              </a:ext>
            </a:extLst>
          </p:cNvPr>
          <p:cNvGrpSpPr/>
          <p:nvPr/>
        </p:nvGrpSpPr>
        <p:grpSpPr>
          <a:xfrm>
            <a:off x="6518811" y="3231982"/>
            <a:ext cx="111259" cy="54233"/>
            <a:chOff x="2905736" y="2551574"/>
            <a:chExt cx="414457" cy="265205"/>
          </a:xfrm>
        </p:grpSpPr>
        <p:sp>
          <p:nvSpPr>
            <p:cNvPr id="168" name="直角三角形 167">
              <a:extLst>
                <a:ext uri="{FF2B5EF4-FFF2-40B4-BE49-F238E27FC236}">
                  <a16:creationId xmlns:a16="http://schemas.microsoft.com/office/drawing/2014/main" id="{AF1BCA9B-2F8B-9106-DB71-6C04A449826E}"/>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69" name="直角三角形 168">
              <a:extLst>
                <a:ext uri="{FF2B5EF4-FFF2-40B4-BE49-F238E27FC236}">
                  <a16:creationId xmlns:a16="http://schemas.microsoft.com/office/drawing/2014/main" id="{9BD27572-66F2-3FE9-233E-46D1253E0AB0}"/>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170" name="グループ化 169">
            <a:extLst>
              <a:ext uri="{FF2B5EF4-FFF2-40B4-BE49-F238E27FC236}">
                <a16:creationId xmlns:a16="http://schemas.microsoft.com/office/drawing/2014/main" id="{ED57E18C-769F-6ED7-DEE5-5A6EE09F2734}"/>
              </a:ext>
            </a:extLst>
          </p:cNvPr>
          <p:cNvGrpSpPr/>
          <p:nvPr/>
        </p:nvGrpSpPr>
        <p:grpSpPr>
          <a:xfrm>
            <a:off x="4934493" y="3265422"/>
            <a:ext cx="111259" cy="54233"/>
            <a:chOff x="2905736" y="2551574"/>
            <a:chExt cx="414457" cy="265205"/>
          </a:xfrm>
        </p:grpSpPr>
        <p:sp>
          <p:nvSpPr>
            <p:cNvPr id="171" name="直角三角形 170">
              <a:extLst>
                <a:ext uri="{FF2B5EF4-FFF2-40B4-BE49-F238E27FC236}">
                  <a16:creationId xmlns:a16="http://schemas.microsoft.com/office/drawing/2014/main" id="{B4BD4A24-9809-E8FB-AD02-8375BC8E6D96}"/>
                </a:ext>
              </a:extLst>
            </p:cNvPr>
            <p:cNvSpPr/>
            <p:nvPr/>
          </p:nvSpPr>
          <p:spPr>
            <a:xfrm>
              <a:off x="2905736" y="2551574"/>
              <a:ext cx="145153"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72" name="直角三角形 171">
              <a:extLst>
                <a:ext uri="{FF2B5EF4-FFF2-40B4-BE49-F238E27FC236}">
                  <a16:creationId xmlns:a16="http://schemas.microsoft.com/office/drawing/2014/main" id="{441D978B-64CE-4F3B-B880-5990F1B734E0}"/>
                </a:ext>
              </a:extLst>
            </p:cNvPr>
            <p:cNvSpPr/>
            <p:nvPr/>
          </p:nvSpPr>
          <p:spPr>
            <a:xfrm flipH="1">
              <a:off x="3177148" y="2551574"/>
              <a:ext cx="143045" cy="265205"/>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73" name="直角三角形 172">
            <a:extLst>
              <a:ext uri="{FF2B5EF4-FFF2-40B4-BE49-F238E27FC236}">
                <a16:creationId xmlns:a16="http://schemas.microsoft.com/office/drawing/2014/main" id="{AECF9143-9109-F2BA-A496-B439709CFF4F}"/>
              </a:ext>
            </a:extLst>
          </p:cNvPr>
          <p:cNvSpPr/>
          <p:nvPr/>
        </p:nvSpPr>
        <p:spPr>
          <a:xfrm flipH="1">
            <a:off x="7655468" y="5092436"/>
            <a:ext cx="152076" cy="229337"/>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74" name="直角三角形 173">
            <a:extLst>
              <a:ext uri="{FF2B5EF4-FFF2-40B4-BE49-F238E27FC236}">
                <a16:creationId xmlns:a16="http://schemas.microsoft.com/office/drawing/2014/main" id="{6ACE13B0-F00D-4172-7515-565F5B3BE26C}"/>
              </a:ext>
            </a:extLst>
          </p:cNvPr>
          <p:cNvSpPr/>
          <p:nvPr/>
        </p:nvSpPr>
        <p:spPr>
          <a:xfrm>
            <a:off x="3720926" y="4978158"/>
            <a:ext cx="132651" cy="229337"/>
          </a:xfrm>
          <a:prstGeom prst="rtTriangle">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16535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E1A47-02B3-F5B6-8E79-D5FD697BB6C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8F9BEDE-93B3-C7CE-3C9D-6B227CE6624F}"/>
              </a:ext>
            </a:extLst>
          </p:cNvPr>
          <p:cNvSpPr>
            <a:spLocks noGrp="1"/>
          </p:cNvSpPr>
          <p:nvPr>
            <p:ph type="title"/>
          </p:nvPr>
        </p:nvSpPr>
        <p:spPr/>
        <p:txBody>
          <a:bodyPr/>
          <a:lstStyle/>
          <a:p>
            <a:r>
              <a:rPr kumimoji="1" lang="ja-JP" altLang="en-US" dirty="0"/>
              <a:t>誰が</a:t>
            </a:r>
            <a:r>
              <a:rPr kumimoji="1" lang="en-US" altLang="ja-JP" dirty="0"/>
              <a:t>DDoS</a:t>
            </a:r>
            <a:r>
              <a:rPr kumimoji="1" lang="ja-JP" altLang="en-US" dirty="0"/>
              <a:t>を仕掛けてくるのか</a:t>
            </a:r>
          </a:p>
        </p:txBody>
      </p:sp>
      <p:sp>
        <p:nvSpPr>
          <p:cNvPr id="3" name="コンテンツ プレースホルダー 2">
            <a:extLst>
              <a:ext uri="{FF2B5EF4-FFF2-40B4-BE49-F238E27FC236}">
                <a16:creationId xmlns:a16="http://schemas.microsoft.com/office/drawing/2014/main" id="{FA1CEAFA-409C-3980-66DC-450A11F8F50F}"/>
              </a:ext>
            </a:extLst>
          </p:cNvPr>
          <p:cNvSpPr>
            <a:spLocks noGrp="1"/>
          </p:cNvSpPr>
          <p:nvPr>
            <p:ph idx="1"/>
          </p:nvPr>
        </p:nvSpPr>
        <p:spPr>
          <a:xfrm>
            <a:off x="838200" y="1093694"/>
            <a:ext cx="10515600" cy="1312273"/>
          </a:xfrm>
        </p:spPr>
        <p:txBody>
          <a:bodyPr/>
          <a:lstStyle/>
          <a:p>
            <a:r>
              <a:rPr kumimoji="1" lang="ja-JP" altLang="en-US" b="1" dirty="0"/>
              <a:t>ボットネット</a:t>
            </a:r>
            <a:r>
              <a:rPr kumimoji="1" lang="ja-JP" altLang="en-US" dirty="0"/>
              <a:t>が仕掛けてくる。</a:t>
            </a:r>
            <a:endParaRPr kumimoji="1" lang="en-US" altLang="ja-JP" dirty="0"/>
          </a:p>
          <a:p>
            <a:pPr lvl="1"/>
            <a:r>
              <a:rPr kumimoji="1" lang="ja-JP" altLang="en-US" dirty="0"/>
              <a:t>犯罪組織に操られているコンピュータの集合。</a:t>
            </a:r>
            <a:endParaRPr kumimoji="1" lang="en-US" altLang="ja-JP" dirty="0"/>
          </a:p>
          <a:p>
            <a:pPr lvl="1"/>
            <a:r>
              <a:rPr lang="ja-JP" altLang="en-US" dirty="0"/>
              <a:t>コマンド＆コントロールサーバ（</a:t>
            </a:r>
            <a:r>
              <a:rPr lang="en-US" altLang="ja-JP" dirty="0"/>
              <a:t>C2</a:t>
            </a:r>
            <a:r>
              <a:rPr lang="ja-JP" altLang="en-US" dirty="0"/>
              <a:t>サーバ）の指揮で攻撃をしかけてくる。</a:t>
            </a:r>
            <a:endParaRPr kumimoji="1" lang="ja-JP" altLang="en-US" dirty="0"/>
          </a:p>
        </p:txBody>
      </p:sp>
      <p:grpSp>
        <p:nvGrpSpPr>
          <p:cNvPr id="121" name="グループ化 120">
            <a:extLst>
              <a:ext uri="{FF2B5EF4-FFF2-40B4-BE49-F238E27FC236}">
                <a16:creationId xmlns:a16="http://schemas.microsoft.com/office/drawing/2014/main" id="{76CDB426-49A9-6221-8FA9-D3992F032065}"/>
              </a:ext>
            </a:extLst>
          </p:cNvPr>
          <p:cNvGrpSpPr/>
          <p:nvPr/>
        </p:nvGrpSpPr>
        <p:grpSpPr>
          <a:xfrm>
            <a:off x="9884670" y="2442569"/>
            <a:ext cx="963469" cy="1289939"/>
            <a:chOff x="9700132" y="2531348"/>
            <a:chExt cx="963469" cy="1289939"/>
          </a:xfrm>
        </p:grpSpPr>
        <p:grpSp>
          <p:nvGrpSpPr>
            <p:cNvPr id="119" name="グループ化 118">
              <a:extLst>
                <a:ext uri="{FF2B5EF4-FFF2-40B4-BE49-F238E27FC236}">
                  <a16:creationId xmlns:a16="http://schemas.microsoft.com/office/drawing/2014/main" id="{B0EC8FEB-3786-FDBB-2589-64C5EBB87AD8}"/>
                </a:ext>
              </a:extLst>
            </p:cNvPr>
            <p:cNvGrpSpPr/>
            <p:nvPr/>
          </p:nvGrpSpPr>
          <p:grpSpPr>
            <a:xfrm>
              <a:off x="9700132" y="2531348"/>
              <a:ext cx="963469" cy="1289939"/>
              <a:chOff x="8573488" y="2732538"/>
              <a:chExt cx="3201127" cy="3921701"/>
            </a:xfrm>
          </p:grpSpPr>
          <p:sp>
            <p:nvSpPr>
              <p:cNvPr id="118" name="フリーフォーム: 図形 117">
                <a:extLst>
                  <a:ext uri="{FF2B5EF4-FFF2-40B4-BE49-F238E27FC236}">
                    <a16:creationId xmlns:a16="http://schemas.microsoft.com/office/drawing/2014/main" id="{C1B7FD52-7472-B721-F8B0-1516C18E171B}"/>
                  </a:ext>
                </a:extLst>
              </p:cNvPr>
              <p:cNvSpPr/>
              <p:nvPr/>
            </p:nvSpPr>
            <p:spPr>
              <a:xfrm rot="10800000">
                <a:off x="9108640" y="4852599"/>
                <a:ext cx="2123473" cy="1801640"/>
              </a:xfrm>
              <a:custGeom>
                <a:avLst/>
                <a:gdLst>
                  <a:gd name="csX0" fmla="*/ 170121 w 1169581"/>
                  <a:gd name="csY0" fmla="*/ 914400 h 914400"/>
                  <a:gd name="csX1" fmla="*/ 0 w 1169581"/>
                  <a:gd name="csY1" fmla="*/ 297712 h 914400"/>
                  <a:gd name="csX2" fmla="*/ 584790 w 1169581"/>
                  <a:gd name="csY2" fmla="*/ 0 h 914400"/>
                  <a:gd name="csX3" fmla="*/ 1169581 w 1169581"/>
                  <a:gd name="csY3" fmla="*/ 255181 h 914400"/>
                  <a:gd name="csX4" fmla="*/ 1063255 w 1169581"/>
                  <a:gd name="csY4" fmla="*/ 861237 h 914400"/>
                  <a:gd name="csX5" fmla="*/ 170121 w 1169581"/>
                  <a:gd name="csY5" fmla="*/ 914400 h 914400"/>
                  <a:gd name="csX0" fmla="*/ 170121 w 1169581"/>
                  <a:gd name="csY0" fmla="*/ 914701 h 914701"/>
                  <a:gd name="csX1" fmla="*/ 0 w 1169581"/>
                  <a:gd name="csY1" fmla="*/ 298013 h 914701"/>
                  <a:gd name="csX2" fmla="*/ 584790 w 1169581"/>
                  <a:gd name="csY2" fmla="*/ 301 h 914701"/>
                  <a:gd name="csX3" fmla="*/ 1169581 w 1169581"/>
                  <a:gd name="csY3" fmla="*/ 255482 h 914701"/>
                  <a:gd name="csX4" fmla="*/ 1063255 w 1169581"/>
                  <a:gd name="csY4" fmla="*/ 861538 h 914701"/>
                  <a:gd name="csX5" fmla="*/ 170121 w 1169581"/>
                  <a:gd name="csY5" fmla="*/ 914701 h 914701"/>
                  <a:gd name="csX0" fmla="*/ 197737 w 1197197"/>
                  <a:gd name="csY0" fmla="*/ 914701 h 914701"/>
                  <a:gd name="csX1" fmla="*/ 27616 w 1197197"/>
                  <a:gd name="csY1" fmla="*/ 298013 h 914701"/>
                  <a:gd name="csX2" fmla="*/ 612406 w 1197197"/>
                  <a:gd name="csY2" fmla="*/ 301 h 914701"/>
                  <a:gd name="csX3" fmla="*/ 1197197 w 1197197"/>
                  <a:gd name="csY3" fmla="*/ 255482 h 914701"/>
                  <a:gd name="csX4" fmla="*/ 1090871 w 1197197"/>
                  <a:gd name="csY4" fmla="*/ 861538 h 914701"/>
                  <a:gd name="csX5" fmla="*/ 197737 w 1197197"/>
                  <a:gd name="csY5" fmla="*/ 914701 h 914701"/>
                  <a:gd name="csX0" fmla="*/ 197737 w 1198571"/>
                  <a:gd name="csY0" fmla="*/ 914751 h 914751"/>
                  <a:gd name="csX1" fmla="*/ 27616 w 1198571"/>
                  <a:gd name="csY1" fmla="*/ 298063 h 914751"/>
                  <a:gd name="csX2" fmla="*/ 612406 w 1198571"/>
                  <a:gd name="csY2" fmla="*/ 351 h 914751"/>
                  <a:gd name="csX3" fmla="*/ 1197197 w 1198571"/>
                  <a:gd name="csY3" fmla="*/ 255532 h 914751"/>
                  <a:gd name="csX4" fmla="*/ 1090871 w 1198571"/>
                  <a:gd name="csY4" fmla="*/ 861588 h 914751"/>
                  <a:gd name="csX5" fmla="*/ 197737 w 1198571"/>
                  <a:gd name="csY5" fmla="*/ 914751 h 914751"/>
                  <a:gd name="csX0" fmla="*/ 197737 w 1209177"/>
                  <a:gd name="csY0" fmla="*/ 914463 h 914463"/>
                  <a:gd name="csX1" fmla="*/ 27616 w 1209177"/>
                  <a:gd name="csY1" fmla="*/ 297775 h 914463"/>
                  <a:gd name="csX2" fmla="*/ 612406 w 1209177"/>
                  <a:gd name="csY2" fmla="*/ 63 h 914463"/>
                  <a:gd name="csX3" fmla="*/ 1207830 w 1209177"/>
                  <a:gd name="csY3" fmla="*/ 319039 h 914463"/>
                  <a:gd name="csX4" fmla="*/ 1090871 w 1209177"/>
                  <a:gd name="csY4" fmla="*/ 861300 h 914463"/>
                  <a:gd name="csX5" fmla="*/ 197737 w 1209177"/>
                  <a:gd name="csY5" fmla="*/ 914463 h 914463"/>
                  <a:gd name="csX0" fmla="*/ 197737 w 1211022"/>
                  <a:gd name="csY0" fmla="*/ 914463 h 914463"/>
                  <a:gd name="csX1" fmla="*/ 27616 w 1211022"/>
                  <a:gd name="csY1" fmla="*/ 297775 h 914463"/>
                  <a:gd name="csX2" fmla="*/ 612406 w 1211022"/>
                  <a:gd name="csY2" fmla="*/ 63 h 914463"/>
                  <a:gd name="csX3" fmla="*/ 1207830 w 1211022"/>
                  <a:gd name="csY3" fmla="*/ 319039 h 914463"/>
                  <a:gd name="csX4" fmla="*/ 1090871 w 1211022"/>
                  <a:gd name="csY4" fmla="*/ 861300 h 914463"/>
                  <a:gd name="csX5" fmla="*/ 197737 w 1211022"/>
                  <a:gd name="csY5" fmla="*/ 914463 h 914463"/>
                  <a:gd name="csX0" fmla="*/ 197737 w 1222008"/>
                  <a:gd name="csY0" fmla="*/ 914463 h 914463"/>
                  <a:gd name="csX1" fmla="*/ 27616 w 1222008"/>
                  <a:gd name="csY1" fmla="*/ 297775 h 914463"/>
                  <a:gd name="csX2" fmla="*/ 612406 w 1222008"/>
                  <a:gd name="csY2" fmla="*/ 63 h 914463"/>
                  <a:gd name="csX3" fmla="*/ 1207830 w 1222008"/>
                  <a:gd name="csY3" fmla="*/ 319039 h 914463"/>
                  <a:gd name="csX4" fmla="*/ 1090871 w 1222008"/>
                  <a:gd name="csY4" fmla="*/ 861300 h 914463"/>
                  <a:gd name="csX5" fmla="*/ 197737 w 1222008"/>
                  <a:gd name="csY5" fmla="*/ 914463 h 914463"/>
                  <a:gd name="csX0" fmla="*/ 197737 w 1174640"/>
                  <a:gd name="csY0" fmla="*/ 914416 h 914416"/>
                  <a:gd name="csX1" fmla="*/ 27616 w 1174640"/>
                  <a:gd name="csY1" fmla="*/ 297728 h 914416"/>
                  <a:gd name="csX2" fmla="*/ 612406 w 1174640"/>
                  <a:gd name="csY2" fmla="*/ 16 h 914416"/>
                  <a:gd name="csX3" fmla="*/ 1154668 w 1174640"/>
                  <a:gd name="csY3" fmla="*/ 308360 h 914416"/>
                  <a:gd name="csX4" fmla="*/ 1090871 w 1174640"/>
                  <a:gd name="csY4" fmla="*/ 861253 h 914416"/>
                  <a:gd name="csX5" fmla="*/ 197737 w 1174640"/>
                  <a:gd name="csY5" fmla="*/ 914416 h 914416"/>
                </a:gdLst>
                <a:ahLst/>
                <a:cxnLst>
                  <a:cxn ang="0">
                    <a:pos x="csX0" y="csY0"/>
                  </a:cxn>
                  <a:cxn ang="0">
                    <a:pos x="csX1" y="csY1"/>
                  </a:cxn>
                  <a:cxn ang="0">
                    <a:pos x="csX2" y="csY2"/>
                  </a:cxn>
                  <a:cxn ang="0">
                    <a:pos x="csX3" y="csY3"/>
                  </a:cxn>
                  <a:cxn ang="0">
                    <a:pos x="csX4" y="csY4"/>
                  </a:cxn>
                  <a:cxn ang="0">
                    <a:pos x="csX5" y="csY5"/>
                  </a:cxn>
                </a:cxnLst>
                <a:rect l="l" t="t" r="r" b="b"/>
                <a:pathLst>
                  <a:path w="1174640" h="914416">
                    <a:moveTo>
                      <a:pt x="197737" y="914416"/>
                    </a:moveTo>
                    <a:cubicBezTo>
                      <a:pt x="20528" y="820495"/>
                      <a:pt x="-41495" y="450128"/>
                      <a:pt x="27616" y="297728"/>
                    </a:cubicBezTo>
                    <a:cubicBezTo>
                      <a:pt x="96727" y="145328"/>
                      <a:pt x="424564" y="-1756"/>
                      <a:pt x="612406" y="16"/>
                    </a:cubicBezTo>
                    <a:cubicBezTo>
                      <a:pt x="800248" y="1788"/>
                      <a:pt x="1076716" y="72199"/>
                      <a:pt x="1154668" y="308360"/>
                    </a:cubicBezTo>
                    <a:cubicBezTo>
                      <a:pt x="1212628" y="483952"/>
                      <a:pt x="1129857" y="680499"/>
                      <a:pt x="1090871" y="861253"/>
                    </a:cubicBezTo>
                    <a:lnTo>
                      <a:pt x="197737" y="914416"/>
                    </a:lnTo>
                    <a:close/>
                  </a:path>
                </a:pathLst>
              </a:custGeom>
              <a:gradFill>
                <a:gsLst>
                  <a:gs pos="0">
                    <a:schemeClr val="tx1"/>
                  </a:gs>
                  <a:gs pos="73000">
                    <a:schemeClr val="bg2">
                      <a:lumMod val="25000"/>
                    </a:schemeClr>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117" name="フリーフォーム: 図形 116">
                <a:extLst>
                  <a:ext uri="{FF2B5EF4-FFF2-40B4-BE49-F238E27FC236}">
                    <a16:creationId xmlns:a16="http://schemas.microsoft.com/office/drawing/2014/main" id="{C7AD1F7B-3C0F-E585-D9CA-258E169E660A}"/>
                  </a:ext>
                </a:extLst>
              </p:cNvPr>
              <p:cNvSpPr/>
              <p:nvPr/>
            </p:nvSpPr>
            <p:spPr>
              <a:xfrm>
                <a:off x="8573488" y="4316819"/>
                <a:ext cx="3201127" cy="1967023"/>
              </a:xfrm>
              <a:custGeom>
                <a:avLst/>
                <a:gdLst>
                  <a:gd name="csX0" fmla="*/ 2232838 w 3189768"/>
                  <a:gd name="csY0" fmla="*/ 21265 h 1967023"/>
                  <a:gd name="csX1" fmla="*/ 3189768 w 3189768"/>
                  <a:gd name="csY1" fmla="*/ 595423 h 1967023"/>
                  <a:gd name="csX2" fmla="*/ 2573079 w 3189768"/>
                  <a:gd name="csY2" fmla="*/ 1967023 h 1967023"/>
                  <a:gd name="csX3" fmla="*/ 2211573 w 3189768"/>
                  <a:gd name="csY3" fmla="*/ 1796902 h 1967023"/>
                  <a:gd name="csX4" fmla="*/ 2211573 w 3189768"/>
                  <a:gd name="csY4" fmla="*/ 797441 h 1967023"/>
                  <a:gd name="csX5" fmla="*/ 967563 w 3189768"/>
                  <a:gd name="csY5" fmla="*/ 797441 h 1967023"/>
                  <a:gd name="csX6" fmla="*/ 967563 w 3189768"/>
                  <a:gd name="csY6" fmla="*/ 1775637 h 1967023"/>
                  <a:gd name="csX7" fmla="*/ 531628 w 3189768"/>
                  <a:gd name="csY7" fmla="*/ 1935125 h 1967023"/>
                  <a:gd name="csX8" fmla="*/ 0 w 3189768"/>
                  <a:gd name="csY8" fmla="*/ 712381 h 1967023"/>
                  <a:gd name="csX9" fmla="*/ 935666 w 3189768"/>
                  <a:gd name="csY9" fmla="*/ 0 h 1967023"/>
                  <a:gd name="csX10" fmla="*/ 2232838 w 3189768"/>
                  <a:gd name="csY10" fmla="*/ 21265 h 1967023"/>
                  <a:gd name="csX0" fmla="*/ 2232838 w 3194142"/>
                  <a:gd name="csY0" fmla="*/ 21265 h 1967023"/>
                  <a:gd name="csX1" fmla="*/ 3189768 w 3194142"/>
                  <a:gd name="csY1" fmla="*/ 595423 h 1967023"/>
                  <a:gd name="csX2" fmla="*/ 2573079 w 3194142"/>
                  <a:gd name="csY2" fmla="*/ 1967023 h 1967023"/>
                  <a:gd name="csX3" fmla="*/ 2211573 w 3194142"/>
                  <a:gd name="csY3" fmla="*/ 1796902 h 1967023"/>
                  <a:gd name="csX4" fmla="*/ 2211573 w 3194142"/>
                  <a:gd name="csY4" fmla="*/ 797441 h 1967023"/>
                  <a:gd name="csX5" fmla="*/ 967563 w 3194142"/>
                  <a:gd name="csY5" fmla="*/ 797441 h 1967023"/>
                  <a:gd name="csX6" fmla="*/ 967563 w 3194142"/>
                  <a:gd name="csY6" fmla="*/ 1775637 h 1967023"/>
                  <a:gd name="csX7" fmla="*/ 531628 w 3194142"/>
                  <a:gd name="csY7" fmla="*/ 1935125 h 1967023"/>
                  <a:gd name="csX8" fmla="*/ 0 w 3194142"/>
                  <a:gd name="csY8" fmla="*/ 712381 h 1967023"/>
                  <a:gd name="csX9" fmla="*/ 935666 w 3194142"/>
                  <a:gd name="csY9" fmla="*/ 0 h 1967023"/>
                  <a:gd name="csX10" fmla="*/ 2232838 w 3194142"/>
                  <a:gd name="csY10" fmla="*/ 21265 h 1967023"/>
                  <a:gd name="csX0" fmla="*/ 2239823 w 3201127"/>
                  <a:gd name="csY0" fmla="*/ 21265 h 1967023"/>
                  <a:gd name="csX1" fmla="*/ 3196753 w 3201127"/>
                  <a:gd name="csY1" fmla="*/ 595423 h 1967023"/>
                  <a:gd name="csX2" fmla="*/ 2580064 w 3201127"/>
                  <a:gd name="csY2" fmla="*/ 1967023 h 1967023"/>
                  <a:gd name="csX3" fmla="*/ 2218558 w 3201127"/>
                  <a:gd name="csY3" fmla="*/ 1796902 h 1967023"/>
                  <a:gd name="csX4" fmla="*/ 2218558 w 3201127"/>
                  <a:gd name="csY4" fmla="*/ 797441 h 1967023"/>
                  <a:gd name="csX5" fmla="*/ 974548 w 3201127"/>
                  <a:gd name="csY5" fmla="*/ 797441 h 1967023"/>
                  <a:gd name="csX6" fmla="*/ 974548 w 3201127"/>
                  <a:gd name="csY6" fmla="*/ 1775637 h 1967023"/>
                  <a:gd name="csX7" fmla="*/ 538613 w 3201127"/>
                  <a:gd name="csY7" fmla="*/ 1935125 h 1967023"/>
                  <a:gd name="csX8" fmla="*/ 6985 w 3201127"/>
                  <a:gd name="csY8" fmla="*/ 712381 h 1967023"/>
                  <a:gd name="csX9" fmla="*/ 942651 w 3201127"/>
                  <a:gd name="csY9" fmla="*/ 0 h 1967023"/>
                  <a:gd name="csX10" fmla="*/ 2239823 w 3201127"/>
                  <a:gd name="csY10" fmla="*/ 21265 h 196702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3201127" h="1967023">
                    <a:moveTo>
                      <a:pt x="2239823" y="21265"/>
                    </a:moveTo>
                    <a:cubicBezTo>
                      <a:pt x="2615507" y="120502"/>
                      <a:pt x="3140046" y="271130"/>
                      <a:pt x="3196753" y="595423"/>
                    </a:cubicBezTo>
                    <a:cubicBezTo>
                      <a:pt x="3253460" y="919716"/>
                      <a:pt x="2743096" y="1766777"/>
                      <a:pt x="2580064" y="1967023"/>
                    </a:cubicBezTo>
                    <a:lnTo>
                      <a:pt x="2218558" y="1796902"/>
                    </a:lnTo>
                    <a:lnTo>
                      <a:pt x="2218558" y="797441"/>
                    </a:lnTo>
                    <a:lnTo>
                      <a:pt x="974548" y="797441"/>
                    </a:lnTo>
                    <a:lnTo>
                      <a:pt x="974548" y="1775637"/>
                    </a:lnTo>
                    <a:lnTo>
                      <a:pt x="538613" y="1935125"/>
                    </a:lnTo>
                    <a:cubicBezTo>
                      <a:pt x="377353" y="1757916"/>
                      <a:pt x="-60355" y="1034902"/>
                      <a:pt x="6985" y="712381"/>
                    </a:cubicBezTo>
                    <a:cubicBezTo>
                      <a:pt x="74325" y="389860"/>
                      <a:pt x="570511" y="115186"/>
                      <a:pt x="942651" y="0"/>
                    </a:cubicBezTo>
                    <a:lnTo>
                      <a:pt x="2239823" y="21265"/>
                    </a:lnTo>
                    <a:close/>
                  </a:path>
                </a:pathLst>
              </a:custGeom>
              <a:solidFill>
                <a:schemeClr val="bg2">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115" name="フリーフォーム: 図形 114">
                <a:extLst>
                  <a:ext uri="{FF2B5EF4-FFF2-40B4-BE49-F238E27FC236}">
                    <a16:creationId xmlns:a16="http://schemas.microsoft.com/office/drawing/2014/main" id="{53E364F3-CCDB-004A-7058-CD9BFBB66D71}"/>
                  </a:ext>
                </a:extLst>
              </p:cNvPr>
              <p:cNvSpPr/>
              <p:nvPr/>
            </p:nvSpPr>
            <p:spPr>
              <a:xfrm>
                <a:off x="9187124" y="2732538"/>
                <a:ext cx="1883701" cy="1722503"/>
              </a:xfrm>
              <a:custGeom>
                <a:avLst/>
                <a:gdLst>
                  <a:gd name="csX0" fmla="*/ 829339 w 1818167"/>
                  <a:gd name="csY0" fmla="*/ 0 h 1711842"/>
                  <a:gd name="csX1" fmla="*/ 0 w 1818167"/>
                  <a:gd name="csY1" fmla="*/ 1041991 h 1711842"/>
                  <a:gd name="csX2" fmla="*/ 308344 w 1818167"/>
                  <a:gd name="csY2" fmla="*/ 1711842 h 1711842"/>
                  <a:gd name="csX3" fmla="*/ 1531088 w 1818167"/>
                  <a:gd name="csY3" fmla="*/ 1711842 h 1711842"/>
                  <a:gd name="csX4" fmla="*/ 1818167 w 1818167"/>
                  <a:gd name="csY4" fmla="*/ 1010093 h 1711842"/>
                  <a:gd name="csX5" fmla="*/ 829339 w 1818167"/>
                  <a:gd name="csY5" fmla="*/ 0 h 1711842"/>
                  <a:gd name="csX0" fmla="*/ 829339 w 1858204"/>
                  <a:gd name="csY0" fmla="*/ 28 h 1711870"/>
                  <a:gd name="csX1" fmla="*/ 0 w 1858204"/>
                  <a:gd name="csY1" fmla="*/ 1042019 h 1711870"/>
                  <a:gd name="csX2" fmla="*/ 308344 w 1858204"/>
                  <a:gd name="csY2" fmla="*/ 1711870 h 1711870"/>
                  <a:gd name="csX3" fmla="*/ 1531088 w 1858204"/>
                  <a:gd name="csY3" fmla="*/ 1711870 h 1711870"/>
                  <a:gd name="csX4" fmla="*/ 1818167 w 1858204"/>
                  <a:gd name="csY4" fmla="*/ 1010121 h 1711870"/>
                  <a:gd name="csX5" fmla="*/ 829339 w 1858204"/>
                  <a:gd name="csY5" fmla="*/ 28 h 1711870"/>
                  <a:gd name="csX0" fmla="*/ 855113 w 1883978"/>
                  <a:gd name="csY0" fmla="*/ 28 h 1711870"/>
                  <a:gd name="csX1" fmla="*/ 25774 w 1883978"/>
                  <a:gd name="csY1" fmla="*/ 1042019 h 1711870"/>
                  <a:gd name="csX2" fmla="*/ 334118 w 1883978"/>
                  <a:gd name="csY2" fmla="*/ 1711870 h 1711870"/>
                  <a:gd name="csX3" fmla="*/ 1556862 w 1883978"/>
                  <a:gd name="csY3" fmla="*/ 1711870 h 1711870"/>
                  <a:gd name="csX4" fmla="*/ 1843941 w 1883978"/>
                  <a:gd name="csY4" fmla="*/ 1010121 h 1711870"/>
                  <a:gd name="csX5" fmla="*/ 855113 w 1883978"/>
                  <a:gd name="csY5" fmla="*/ 28 h 1711870"/>
                  <a:gd name="csX0" fmla="*/ 855113 w 1866847"/>
                  <a:gd name="csY0" fmla="*/ 29 h 1711871"/>
                  <a:gd name="csX1" fmla="*/ 25774 w 1866847"/>
                  <a:gd name="csY1" fmla="*/ 1042020 h 1711871"/>
                  <a:gd name="csX2" fmla="*/ 334118 w 1866847"/>
                  <a:gd name="csY2" fmla="*/ 1711871 h 1711871"/>
                  <a:gd name="csX3" fmla="*/ 1556862 w 1866847"/>
                  <a:gd name="csY3" fmla="*/ 1711871 h 1711871"/>
                  <a:gd name="csX4" fmla="*/ 1843941 w 1866847"/>
                  <a:gd name="csY4" fmla="*/ 1010122 h 1711871"/>
                  <a:gd name="csX5" fmla="*/ 855113 w 1866847"/>
                  <a:gd name="csY5" fmla="*/ 29 h 1711871"/>
                  <a:gd name="csX0" fmla="*/ 945704 w 1883701"/>
                  <a:gd name="csY0" fmla="*/ 28 h 1722503"/>
                  <a:gd name="csX1" fmla="*/ 31304 w 1883701"/>
                  <a:gd name="csY1" fmla="*/ 1052652 h 1722503"/>
                  <a:gd name="csX2" fmla="*/ 339648 w 1883701"/>
                  <a:gd name="csY2" fmla="*/ 1722503 h 1722503"/>
                  <a:gd name="csX3" fmla="*/ 1562392 w 1883701"/>
                  <a:gd name="csY3" fmla="*/ 1722503 h 1722503"/>
                  <a:gd name="csX4" fmla="*/ 1849471 w 1883701"/>
                  <a:gd name="csY4" fmla="*/ 1020754 h 1722503"/>
                  <a:gd name="csX5" fmla="*/ 945704 w 1883701"/>
                  <a:gd name="csY5" fmla="*/ 28 h 1722503"/>
                </a:gdLst>
                <a:ahLst/>
                <a:cxnLst>
                  <a:cxn ang="0">
                    <a:pos x="csX0" y="csY0"/>
                  </a:cxn>
                  <a:cxn ang="0">
                    <a:pos x="csX1" y="csY1"/>
                  </a:cxn>
                  <a:cxn ang="0">
                    <a:pos x="csX2" y="csY2"/>
                  </a:cxn>
                  <a:cxn ang="0">
                    <a:pos x="csX3" y="csY3"/>
                  </a:cxn>
                  <a:cxn ang="0">
                    <a:pos x="csX4" y="csY4"/>
                  </a:cxn>
                  <a:cxn ang="0">
                    <a:pos x="csX5" y="csY5"/>
                  </a:cxn>
                </a:cxnLst>
                <a:rect l="l" t="t" r="r" b="b"/>
                <a:pathLst>
                  <a:path w="1883701" h="1722503">
                    <a:moveTo>
                      <a:pt x="945704" y="28"/>
                    </a:moveTo>
                    <a:cubicBezTo>
                      <a:pt x="642676" y="5344"/>
                      <a:pt x="132313" y="765573"/>
                      <a:pt x="31304" y="1052652"/>
                    </a:cubicBezTo>
                    <a:cubicBezTo>
                      <a:pt x="-69705" y="1339731"/>
                      <a:pt x="84467" y="1610861"/>
                      <a:pt x="339648" y="1722503"/>
                    </a:cubicBezTo>
                    <a:lnTo>
                      <a:pt x="1562392" y="1722503"/>
                    </a:lnTo>
                    <a:cubicBezTo>
                      <a:pt x="1814029" y="1605545"/>
                      <a:pt x="1952252" y="1307833"/>
                      <a:pt x="1849471" y="1020754"/>
                    </a:cubicBezTo>
                    <a:cubicBezTo>
                      <a:pt x="1746690" y="733675"/>
                      <a:pt x="1248732" y="-5288"/>
                      <a:pt x="945704" y="28"/>
                    </a:cubicBezTo>
                    <a:close/>
                  </a:path>
                </a:pathLst>
              </a:custGeom>
              <a:solidFill>
                <a:schemeClr val="bg2">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6" name="フリーフォーム: 図形 115">
                <a:extLst>
                  <a:ext uri="{FF2B5EF4-FFF2-40B4-BE49-F238E27FC236}">
                    <a16:creationId xmlns:a16="http://schemas.microsoft.com/office/drawing/2014/main" id="{783F7FFB-8595-BEAC-9AD2-E6348F522E0B}"/>
                  </a:ext>
                </a:extLst>
              </p:cNvPr>
              <p:cNvSpPr/>
              <p:nvPr/>
            </p:nvSpPr>
            <p:spPr>
              <a:xfrm>
                <a:off x="9538800" y="3577059"/>
                <a:ext cx="1174640" cy="914416"/>
              </a:xfrm>
              <a:custGeom>
                <a:avLst/>
                <a:gdLst>
                  <a:gd name="csX0" fmla="*/ 170121 w 1169581"/>
                  <a:gd name="csY0" fmla="*/ 914400 h 914400"/>
                  <a:gd name="csX1" fmla="*/ 0 w 1169581"/>
                  <a:gd name="csY1" fmla="*/ 297712 h 914400"/>
                  <a:gd name="csX2" fmla="*/ 584790 w 1169581"/>
                  <a:gd name="csY2" fmla="*/ 0 h 914400"/>
                  <a:gd name="csX3" fmla="*/ 1169581 w 1169581"/>
                  <a:gd name="csY3" fmla="*/ 255181 h 914400"/>
                  <a:gd name="csX4" fmla="*/ 1063255 w 1169581"/>
                  <a:gd name="csY4" fmla="*/ 861237 h 914400"/>
                  <a:gd name="csX5" fmla="*/ 170121 w 1169581"/>
                  <a:gd name="csY5" fmla="*/ 914400 h 914400"/>
                  <a:gd name="csX0" fmla="*/ 170121 w 1169581"/>
                  <a:gd name="csY0" fmla="*/ 914701 h 914701"/>
                  <a:gd name="csX1" fmla="*/ 0 w 1169581"/>
                  <a:gd name="csY1" fmla="*/ 298013 h 914701"/>
                  <a:gd name="csX2" fmla="*/ 584790 w 1169581"/>
                  <a:gd name="csY2" fmla="*/ 301 h 914701"/>
                  <a:gd name="csX3" fmla="*/ 1169581 w 1169581"/>
                  <a:gd name="csY3" fmla="*/ 255482 h 914701"/>
                  <a:gd name="csX4" fmla="*/ 1063255 w 1169581"/>
                  <a:gd name="csY4" fmla="*/ 861538 h 914701"/>
                  <a:gd name="csX5" fmla="*/ 170121 w 1169581"/>
                  <a:gd name="csY5" fmla="*/ 914701 h 914701"/>
                  <a:gd name="csX0" fmla="*/ 197737 w 1197197"/>
                  <a:gd name="csY0" fmla="*/ 914701 h 914701"/>
                  <a:gd name="csX1" fmla="*/ 27616 w 1197197"/>
                  <a:gd name="csY1" fmla="*/ 298013 h 914701"/>
                  <a:gd name="csX2" fmla="*/ 612406 w 1197197"/>
                  <a:gd name="csY2" fmla="*/ 301 h 914701"/>
                  <a:gd name="csX3" fmla="*/ 1197197 w 1197197"/>
                  <a:gd name="csY3" fmla="*/ 255482 h 914701"/>
                  <a:gd name="csX4" fmla="*/ 1090871 w 1197197"/>
                  <a:gd name="csY4" fmla="*/ 861538 h 914701"/>
                  <a:gd name="csX5" fmla="*/ 197737 w 1197197"/>
                  <a:gd name="csY5" fmla="*/ 914701 h 914701"/>
                  <a:gd name="csX0" fmla="*/ 197737 w 1198571"/>
                  <a:gd name="csY0" fmla="*/ 914751 h 914751"/>
                  <a:gd name="csX1" fmla="*/ 27616 w 1198571"/>
                  <a:gd name="csY1" fmla="*/ 298063 h 914751"/>
                  <a:gd name="csX2" fmla="*/ 612406 w 1198571"/>
                  <a:gd name="csY2" fmla="*/ 351 h 914751"/>
                  <a:gd name="csX3" fmla="*/ 1197197 w 1198571"/>
                  <a:gd name="csY3" fmla="*/ 255532 h 914751"/>
                  <a:gd name="csX4" fmla="*/ 1090871 w 1198571"/>
                  <a:gd name="csY4" fmla="*/ 861588 h 914751"/>
                  <a:gd name="csX5" fmla="*/ 197737 w 1198571"/>
                  <a:gd name="csY5" fmla="*/ 914751 h 914751"/>
                  <a:gd name="csX0" fmla="*/ 197737 w 1209177"/>
                  <a:gd name="csY0" fmla="*/ 914463 h 914463"/>
                  <a:gd name="csX1" fmla="*/ 27616 w 1209177"/>
                  <a:gd name="csY1" fmla="*/ 297775 h 914463"/>
                  <a:gd name="csX2" fmla="*/ 612406 w 1209177"/>
                  <a:gd name="csY2" fmla="*/ 63 h 914463"/>
                  <a:gd name="csX3" fmla="*/ 1207830 w 1209177"/>
                  <a:gd name="csY3" fmla="*/ 319039 h 914463"/>
                  <a:gd name="csX4" fmla="*/ 1090871 w 1209177"/>
                  <a:gd name="csY4" fmla="*/ 861300 h 914463"/>
                  <a:gd name="csX5" fmla="*/ 197737 w 1209177"/>
                  <a:gd name="csY5" fmla="*/ 914463 h 914463"/>
                  <a:gd name="csX0" fmla="*/ 197737 w 1211022"/>
                  <a:gd name="csY0" fmla="*/ 914463 h 914463"/>
                  <a:gd name="csX1" fmla="*/ 27616 w 1211022"/>
                  <a:gd name="csY1" fmla="*/ 297775 h 914463"/>
                  <a:gd name="csX2" fmla="*/ 612406 w 1211022"/>
                  <a:gd name="csY2" fmla="*/ 63 h 914463"/>
                  <a:gd name="csX3" fmla="*/ 1207830 w 1211022"/>
                  <a:gd name="csY3" fmla="*/ 319039 h 914463"/>
                  <a:gd name="csX4" fmla="*/ 1090871 w 1211022"/>
                  <a:gd name="csY4" fmla="*/ 861300 h 914463"/>
                  <a:gd name="csX5" fmla="*/ 197737 w 1211022"/>
                  <a:gd name="csY5" fmla="*/ 914463 h 914463"/>
                  <a:gd name="csX0" fmla="*/ 197737 w 1222008"/>
                  <a:gd name="csY0" fmla="*/ 914463 h 914463"/>
                  <a:gd name="csX1" fmla="*/ 27616 w 1222008"/>
                  <a:gd name="csY1" fmla="*/ 297775 h 914463"/>
                  <a:gd name="csX2" fmla="*/ 612406 w 1222008"/>
                  <a:gd name="csY2" fmla="*/ 63 h 914463"/>
                  <a:gd name="csX3" fmla="*/ 1207830 w 1222008"/>
                  <a:gd name="csY3" fmla="*/ 319039 h 914463"/>
                  <a:gd name="csX4" fmla="*/ 1090871 w 1222008"/>
                  <a:gd name="csY4" fmla="*/ 861300 h 914463"/>
                  <a:gd name="csX5" fmla="*/ 197737 w 1222008"/>
                  <a:gd name="csY5" fmla="*/ 914463 h 914463"/>
                  <a:gd name="csX0" fmla="*/ 197737 w 1174640"/>
                  <a:gd name="csY0" fmla="*/ 914416 h 914416"/>
                  <a:gd name="csX1" fmla="*/ 27616 w 1174640"/>
                  <a:gd name="csY1" fmla="*/ 297728 h 914416"/>
                  <a:gd name="csX2" fmla="*/ 612406 w 1174640"/>
                  <a:gd name="csY2" fmla="*/ 16 h 914416"/>
                  <a:gd name="csX3" fmla="*/ 1154668 w 1174640"/>
                  <a:gd name="csY3" fmla="*/ 308360 h 914416"/>
                  <a:gd name="csX4" fmla="*/ 1090871 w 1174640"/>
                  <a:gd name="csY4" fmla="*/ 861253 h 914416"/>
                  <a:gd name="csX5" fmla="*/ 197737 w 1174640"/>
                  <a:gd name="csY5" fmla="*/ 914416 h 914416"/>
                </a:gdLst>
                <a:ahLst/>
                <a:cxnLst>
                  <a:cxn ang="0">
                    <a:pos x="csX0" y="csY0"/>
                  </a:cxn>
                  <a:cxn ang="0">
                    <a:pos x="csX1" y="csY1"/>
                  </a:cxn>
                  <a:cxn ang="0">
                    <a:pos x="csX2" y="csY2"/>
                  </a:cxn>
                  <a:cxn ang="0">
                    <a:pos x="csX3" y="csY3"/>
                  </a:cxn>
                  <a:cxn ang="0">
                    <a:pos x="csX4" y="csY4"/>
                  </a:cxn>
                  <a:cxn ang="0">
                    <a:pos x="csX5" y="csY5"/>
                  </a:cxn>
                </a:cxnLst>
                <a:rect l="l" t="t" r="r" b="b"/>
                <a:pathLst>
                  <a:path w="1174640" h="914416">
                    <a:moveTo>
                      <a:pt x="197737" y="914416"/>
                    </a:moveTo>
                    <a:cubicBezTo>
                      <a:pt x="20528" y="820495"/>
                      <a:pt x="-41495" y="450128"/>
                      <a:pt x="27616" y="297728"/>
                    </a:cubicBezTo>
                    <a:cubicBezTo>
                      <a:pt x="96727" y="145328"/>
                      <a:pt x="424564" y="-1756"/>
                      <a:pt x="612406" y="16"/>
                    </a:cubicBezTo>
                    <a:cubicBezTo>
                      <a:pt x="800248" y="1788"/>
                      <a:pt x="1076716" y="72199"/>
                      <a:pt x="1154668" y="308360"/>
                    </a:cubicBezTo>
                    <a:cubicBezTo>
                      <a:pt x="1212628" y="483952"/>
                      <a:pt x="1129857" y="680499"/>
                      <a:pt x="1090871" y="861253"/>
                    </a:cubicBezTo>
                    <a:lnTo>
                      <a:pt x="197737" y="914416"/>
                    </a:lnTo>
                    <a:close/>
                  </a:path>
                </a:pathLst>
              </a:cu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sp>
          <p:nvSpPr>
            <p:cNvPr id="120" name="正方形/長方形 119">
              <a:extLst>
                <a:ext uri="{FF2B5EF4-FFF2-40B4-BE49-F238E27FC236}">
                  <a16:creationId xmlns:a16="http://schemas.microsoft.com/office/drawing/2014/main" id="{C8838726-E751-7C06-8DD2-704CF05F6AE3}"/>
                </a:ext>
              </a:extLst>
            </p:cNvPr>
            <p:cNvSpPr/>
            <p:nvPr/>
          </p:nvSpPr>
          <p:spPr>
            <a:xfrm>
              <a:off x="9858701" y="3063321"/>
              <a:ext cx="617477" cy="461665"/>
            </a:xfrm>
            <a:prstGeom prst="rect">
              <a:avLst/>
            </a:prstGeom>
            <a:noFill/>
          </p:spPr>
          <p:txBody>
            <a:bodyPr wrap="none" lIns="91440" tIns="45720" rIns="91440" bIns="45720">
              <a:spAutoFit/>
            </a:bodyPr>
            <a:lstStyle/>
            <a:p>
              <a:pPr algn="ctr"/>
              <a:r>
                <a:rPr lang="en-US" altLang="ja-JP" sz="2400" b="1" cap="none" spc="50" dirty="0">
                  <a:ln w="0"/>
                  <a:solidFill>
                    <a:schemeClr val="bg2"/>
                  </a:solidFill>
                  <a:effectLst>
                    <a:innerShdw blurRad="63500" dist="50800" dir="13500000">
                      <a:srgbClr val="000000">
                        <a:alpha val="50000"/>
                      </a:srgbClr>
                    </a:innerShdw>
                  </a:effectLst>
                  <a:latin typeface="Meiryo UI" panose="020B0604030504040204" pitchFamily="50" charset="-128"/>
                  <a:ea typeface="Meiryo UI" panose="020B0604030504040204" pitchFamily="50" charset="-128"/>
                </a:rPr>
                <a:t>C2</a:t>
              </a:r>
              <a:endParaRPr lang="ja-JP" altLang="en-US" sz="2400" b="1" cap="none" spc="50" dirty="0">
                <a:ln w="0"/>
                <a:solidFill>
                  <a:schemeClr val="bg2"/>
                </a:solidFill>
                <a:effectLst>
                  <a:innerShdw blurRad="63500" dist="50800" dir="13500000">
                    <a:srgbClr val="000000">
                      <a:alpha val="50000"/>
                    </a:srgbClr>
                  </a:innerShdw>
                </a:effectLst>
                <a:latin typeface="Meiryo UI" panose="020B0604030504040204" pitchFamily="50" charset="-128"/>
                <a:ea typeface="Meiryo UI" panose="020B0604030504040204" pitchFamily="50" charset="-128"/>
              </a:endParaRPr>
            </a:p>
          </p:txBody>
        </p:sp>
      </p:grpSp>
      <p:cxnSp>
        <p:nvCxnSpPr>
          <p:cNvPr id="123" name="直線コネクタ 122">
            <a:extLst>
              <a:ext uri="{FF2B5EF4-FFF2-40B4-BE49-F238E27FC236}">
                <a16:creationId xmlns:a16="http://schemas.microsoft.com/office/drawing/2014/main" id="{F608982E-9F3C-2434-9792-B10B28D4E0F8}"/>
              </a:ext>
            </a:extLst>
          </p:cNvPr>
          <p:cNvCxnSpPr>
            <a:cxnSpLocks/>
          </p:cNvCxnSpPr>
          <p:nvPr/>
        </p:nvCxnSpPr>
        <p:spPr>
          <a:xfrm flipH="1">
            <a:off x="8318780" y="3501212"/>
            <a:ext cx="1526969" cy="620655"/>
          </a:xfrm>
          <a:prstGeom prst="line">
            <a:avLst/>
          </a:prstGeom>
          <a:ln w="57150" cap="rnd">
            <a:prstDash val="sysDot"/>
          </a:ln>
        </p:spPr>
        <p:style>
          <a:lnRef idx="2">
            <a:schemeClr val="accent1"/>
          </a:lnRef>
          <a:fillRef idx="0">
            <a:schemeClr val="accent1"/>
          </a:fillRef>
          <a:effectRef idx="1">
            <a:schemeClr val="accent1"/>
          </a:effectRef>
          <a:fontRef idx="minor">
            <a:schemeClr val="tx1"/>
          </a:fontRef>
        </p:style>
      </p:cxnSp>
      <p:cxnSp>
        <p:nvCxnSpPr>
          <p:cNvPr id="124" name="直線コネクタ 123">
            <a:extLst>
              <a:ext uri="{FF2B5EF4-FFF2-40B4-BE49-F238E27FC236}">
                <a16:creationId xmlns:a16="http://schemas.microsoft.com/office/drawing/2014/main" id="{81BF98B9-670B-8034-3A3C-F2A5C1CC4C4D}"/>
              </a:ext>
            </a:extLst>
          </p:cNvPr>
          <p:cNvCxnSpPr>
            <a:cxnSpLocks/>
          </p:cNvCxnSpPr>
          <p:nvPr/>
        </p:nvCxnSpPr>
        <p:spPr>
          <a:xfrm flipH="1">
            <a:off x="7798124" y="3468437"/>
            <a:ext cx="1999377" cy="65551"/>
          </a:xfrm>
          <a:prstGeom prst="line">
            <a:avLst/>
          </a:prstGeom>
          <a:ln w="57150" cap="rnd">
            <a:prstDash val="sysDot"/>
          </a:ln>
        </p:spPr>
        <p:style>
          <a:lnRef idx="2">
            <a:schemeClr val="accent1"/>
          </a:lnRef>
          <a:fillRef idx="0">
            <a:schemeClr val="accent1"/>
          </a:fillRef>
          <a:effectRef idx="1">
            <a:schemeClr val="accent1"/>
          </a:effectRef>
          <a:fontRef idx="minor">
            <a:schemeClr val="tx1"/>
          </a:fontRef>
        </p:style>
      </p:cxnSp>
      <p:cxnSp>
        <p:nvCxnSpPr>
          <p:cNvPr id="126" name="直線コネクタ 125">
            <a:extLst>
              <a:ext uri="{FF2B5EF4-FFF2-40B4-BE49-F238E27FC236}">
                <a16:creationId xmlns:a16="http://schemas.microsoft.com/office/drawing/2014/main" id="{9A663F3C-FD92-E84F-7205-1A46E14A1F17}"/>
              </a:ext>
            </a:extLst>
          </p:cNvPr>
          <p:cNvCxnSpPr>
            <a:cxnSpLocks/>
          </p:cNvCxnSpPr>
          <p:nvPr/>
        </p:nvCxnSpPr>
        <p:spPr>
          <a:xfrm flipH="1">
            <a:off x="8318780" y="3575265"/>
            <a:ext cx="1526969" cy="1588876"/>
          </a:xfrm>
          <a:prstGeom prst="line">
            <a:avLst/>
          </a:prstGeom>
          <a:ln w="57150" cap="rnd">
            <a:prstDash val="sysDot"/>
          </a:ln>
        </p:spPr>
        <p:style>
          <a:lnRef idx="2">
            <a:schemeClr val="accent1"/>
          </a:lnRef>
          <a:fillRef idx="0">
            <a:schemeClr val="accent1"/>
          </a:fillRef>
          <a:effectRef idx="1">
            <a:schemeClr val="accent1"/>
          </a:effectRef>
          <a:fontRef idx="minor">
            <a:schemeClr val="tx1"/>
          </a:fontRef>
        </p:style>
      </p:cxnSp>
      <p:cxnSp>
        <p:nvCxnSpPr>
          <p:cNvPr id="128" name="直線コネクタ 127">
            <a:extLst>
              <a:ext uri="{FF2B5EF4-FFF2-40B4-BE49-F238E27FC236}">
                <a16:creationId xmlns:a16="http://schemas.microsoft.com/office/drawing/2014/main" id="{A196646B-93CF-2D90-4066-FA67E0EE4517}"/>
              </a:ext>
            </a:extLst>
          </p:cNvPr>
          <p:cNvCxnSpPr>
            <a:cxnSpLocks/>
          </p:cNvCxnSpPr>
          <p:nvPr/>
        </p:nvCxnSpPr>
        <p:spPr>
          <a:xfrm flipH="1" flipV="1">
            <a:off x="6755050" y="3299842"/>
            <a:ext cx="3040455" cy="111852"/>
          </a:xfrm>
          <a:prstGeom prst="line">
            <a:avLst/>
          </a:prstGeom>
          <a:ln w="57150" cap="rnd">
            <a:prstDash val="sysDot"/>
          </a:ln>
        </p:spPr>
        <p:style>
          <a:lnRef idx="2">
            <a:schemeClr val="accent1"/>
          </a:lnRef>
          <a:fillRef idx="0">
            <a:schemeClr val="accent1"/>
          </a:fillRef>
          <a:effectRef idx="1">
            <a:schemeClr val="accent1"/>
          </a:effectRef>
          <a:fontRef idx="minor">
            <a:schemeClr val="tx1"/>
          </a:fontRef>
        </p:style>
      </p:cxnSp>
      <p:cxnSp>
        <p:nvCxnSpPr>
          <p:cNvPr id="130" name="直線コネクタ 129">
            <a:extLst>
              <a:ext uri="{FF2B5EF4-FFF2-40B4-BE49-F238E27FC236}">
                <a16:creationId xmlns:a16="http://schemas.microsoft.com/office/drawing/2014/main" id="{FE9F83F0-CE38-F93B-9A89-13F43999BAFC}"/>
              </a:ext>
            </a:extLst>
          </p:cNvPr>
          <p:cNvCxnSpPr>
            <a:cxnSpLocks/>
          </p:cNvCxnSpPr>
          <p:nvPr/>
        </p:nvCxnSpPr>
        <p:spPr>
          <a:xfrm flipH="1">
            <a:off x="5308169" y="3331662"/>
            <a:ext cx="4487336" cy="95498"/>
          </a:xfrm>
          <a:prstGeom prst="line">
            <a:avLst/>
          </a:prstGeom>
          <a:ln w="57150" cap="rnd">
            <a:prstDash val="sysDot"/>
          </a:ln>
        </p:spPr>
        <p:style>
          <a:lnRef idx="2">
            <a:schemeClr val="accent1"/>
          </a:lnRef>
          <a:fillRef idx="0">
            <a:schemeClr val="accent1"/>
          </a:fillRef>
          <a:effectRef idx="1">
            <a:schemeClr val="accent1"/>
          </a:effectRef>
          <a:fontRef idx="minor">
            <a:schemeClr val="tx1"/>
          </a:fontRef>
        </p:style>
      </p:cxnSp>
      <p:cxnSp>
        <p:nvCxnSpPr>
          <p:cNvPr id="132" name="直線コネクタ 131">
            <a:extLst>
              <a:ext uri="{FF2B5EF4-FFF2-40B4-BE49-F238E27FC236}">
                <a16:creationId xmlns:a16="http://schemas.microsoft.com/office/drawing/2014/main" id="{9AEF8E15-A77E-A6DD-BAAC-EC9EDFBEEBF3}"/>
              </a:ext>
            </a:extLst>
          </p:cNvPr>
          <p:cNvCxnSpPr>
            <a:cxnSpLocks/>
          </p:cNvCxnSpPr>
          <p:nvPr/>
        </p:nvCxnSpPr>
        <p:spPr>
          <a:xfrm flipH="1">
            <a:off x="4619310" y="3346560"/>
            <a:ext cx="5176195" cy="356340"/>
          </a:xfrm>
          <a:prstGeom prst="line">
            <a:avLst/>
          </a:prstGeom>
          <a:ln w="57150" cap="rnd">
            <a:prstDash val="sysDot"/>
          </a:ln>
        </p:spPr>
        <p:style>
          <a:lnRef idx="2">
            <a:schemeClr val="accent1"/>
          </a:lnRef>
          <a:fillRef idx="0">
            <a:schemeClr val="accent1"/>
          </a:fillRef>
          <a:effectRef idx="1">
            <a:schemeClr val="accent1"/>
          </a:effectRef>
          <a:fontRef idx="minor">
            <a:schemeClr val="tx1"/>
          </a:fontRef>
        </p:style>
      </p:cxnSp>
      <p:cxnSp>
        <p:nvCxnSpPr>
          <p:cNvPr id="133" name="直線コネクタ 132">
            <a:extLst>
              <a:ext uri="{FF2B5EF4-FFF2-40B4-BE49-F238E27FC236}">
                <a16:creationId xmlns:a16="http://schemas.microsoft.com/office/drawing/2014/main" id="{40C06483-22D2-E9A0-2927-3894658205BD}"/>
              </a:ext>
            </a:extLst>
          </p:cNvPr>
          <p:cNvCxnSpPr>
            <a:cxnSpLocks/>
          </p:cNvCxnSpPr>
          <p:nvPr/>
        </p:nvCxnSpPr>
        <p:spPr>
          <a:xfrm flipH="1">
            <a:off x="4276379" y="3378991"/>
            <a:ext cx="5420514" cy="687809"/>
          </a:xfrm>
          <a:prstGeom prst="line">
            <a:avLst/>
          </a:prstGeom>
          <a:ln w="57150" cap="rnd">
            <a:prstDash val="sysDot"/>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019A61B1-6D37-E20D-41A8-A83B19A0DC5D}"/>
              </a:ext>
            </a:extLst>
          </p:cNvPr>
          <p:cNvCxnSpPr>
            <a:cxnSpLocks/>
          </p:cNvCxnSpPr>
          <p:nvPr/>
        </p:nvCxnSpPr>
        <p:spPr>
          <a:xfrm flipH="1">
            <a:off x="4036863" y="3421129"/>
            <a:ext cx="5758642" cy="1728114"/>
          </a:xfrm>
          <a:prstGeom prst="line">
            <a:avLst/>
          </a:prstGeom>
          <a:ln w="57150" cap="rnd">
            <a:prstDash val="sysDot"/>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142D3C7D-5345-B895-9F67-8A4E880CB838}"/>
              </a:ext>
            </a:extLst>
          </p:cNvPr>
          <p:cNvGrpSpPr/>
          <p:nvPr/>
        </p:nvGrpSpPr>
        <p:grpSpPr>
          <a:xfrm>
            <a:off x="6686986" y="3464137"/>
            <a:ext cx="1078764" cy="194777"/>
            <a:chOff x="3976103" y="1388655"/>
            <a:chExt cx="5917910" cy="1068512"/>
          </a:xfrm>
        </p:grpSpPr>
        <p:sp>
          <p:nvSpPr>
            <p:cNvPr id="5" name="フリーフォーム: 図形 4">
              <a:extLst>
                <a:ext uri="{FF2B5EF4-FFF2-40B4-BE49-F238E27FC236}">
                  <a16:creationId xmlns:a16="http://schemas.microsoft.com/office/drawing/2014/main" id="{C9FED298-9B4A-0EB0-8C49-AD4FACA7A891}"/>
                </a:ext>
              </a:extLst>
            </p:cNvPr>
            <p:cNvSpPr/>
            <p:nvPr/>
          </p:nvSpPr>
          <p:spPr>
            <a:xfrm>
              <a:off x="3976103" y="1388655"/>
              <a:ext cx="5917910" cy="1068512"/>
            </a:xfrm>
            <a:custGeom>
              <a:avLst/>
              <a:gdLst>
                <a:gd name="csX0" fmla="*/ 226026 w 5537766"/>
                <a:gd name="csY0" fmla="*/ 0 h 1068512"/>
                <a:gd name="csX1" fmla="*/ 226026 w 5537766"/>
                <a:gd name="csY1" fmla="*/ 431512 h 1068512"/>
                <a:gd name="csX2" fmla="*/ 5311740 w 5537766"/>
                <a:gd name="csY2" fmla="*/ 431512 h 1068512"/>
                <a:gd name="csX3" fmla="*/ 5311740 w 5537766"/>
                <a:gd name="csY3" fmla="*/ 0 h 1068512"/>
                <a:gd name="csX4" fmla="*/ 5537766 w 5537766"/>
                <a:gd name="csY4" fmla="*/ 159606 h 1068512"/>
                <a:gd name="csX5" fmla="*/ 5537766 w 5537766"/>
                <a:gd name="csY5" fmla="*/ 908906 h 1068512"/>
                <a:gd name="csX6" fmla="*/ 5311740 w 5537766"/>
                <a:gd name="csY6" fmla="*/ 1068512 h 1068512"/>
                <a:gd name="csX7" fmla="*/ 5311740 w 5537766"/>
                <a:gd name="csY7" fmla="*/ 738095 h 1068512"/>
                <a:gd name="csX8" fmla="*/ 226026 w 5537766"/>
                <a:gd name="csY8" fmla="*/ 738095 h 1068512"/>
                <a:gd name="csX9" fmla="*/ 226026 w 5537766"/>
                <a:gd name="csY9" fmla="*/ 1068512 h 1068512"/>
                <a:gd name="csX10" fmla="*/ 0 w 5537766"/>
                <a:gd name="csY10" fmla="*/ 908906 h 1068512"/>
                <a:gd name="csX11" fmla="*/ 0 w 5537766"/>
                <a:gd name="csY11" fmla="*/ 159606 h 1068512"/>
                <a:gd name="csX0" fmla="*/ 226026 w 5537766"/>
                <a:gd name="csY0" fmla="*/ 0 h 1068512"/>
                <a:gd name="csX1" fmla="*/ 5311740 w 5537766"/>
                <a:gd name="csY1" fmla="*/ 431512 h 1068512"/>
                <a:gd name="csX2" fmla="*/ 5311740 w 5537766"/>
                <a:gd name="csY2" fmla="*/ 0 h 1068512"/>
                <a:gd name="csX3" fmla="*/ 5537766 w 5537766"/>
                <a:gd name="csY3" fmla="*/ 159606 h 1068512"/>
                <a:gd name="csX4" fmla="*/ 5537766 w 5537766"/>
                <a:gd name="csY4" fmla="*/ 908906 h 1068512"/>
                <a:gd name="csX5" fmla="*/ 5311740 w 5537766"/>
                <a:gd name="csY5" fmla="*/ 1068512 h 1068512"/>
                <a:gd name="csX6" fmla="*/ 5311740 w 5537766"/>
                <a:gd name="csY6" fmla="*/ 738095 h 1068512"/>
                <a:gd name="csX7" fmla="*/ 226026 w 5537766"/>
                <a:gd name="csY7" fmla="*/ 738095 h 1068512"/>
                <a:gd name="csX8" fmla="*/ 226026 w 5537766"/>
                <a:gd name="csY8" fmla="*/ 1068512 h 1068512"/>
                <a:gd name="csX9" fmla="*/ 0 w 5537766"/>
                <a:gd name="csY9" fmla="*/ 908906 h 1068512"/>
                <a:gd name="csX10" fmla="*/ 0 w 5537766"/>
                <a:gd name="csY10" fmla="*/ 159606 h 1068512"/>
                <a:gd name="csX11" fmla="*/ 226026 w 5537766"/>
                <a:gd name="csY11" fmla="*/ 0 h 1068512"/>
                <a:gd name="csX0" fmla="*/ 226026 w 5537766"/>
                <a:gd name="csY0" fmla="*/ 0 h 1068512"/>
                <a:gd name="csX1" fmla="*/ 5311740 w 5537766"/>
                <a:gd name="csY1" fmla="*/ 0 h 1068512"/>
                <a:gd name="csX2" fmla="*/ 5537766 w 5537766"/>
                <a:gd name="csY2" fmla="*/ 159606 h 1068512"/>
                <a:gd name="csX3" fmla="*/ 5537766 w 5537766"/>
                <a:gd name="csY3" fmla="*/ 908906 h 1068512"/>
                <a:gd name="csX4" fmla="*/ 5311740 w 5537766"/>
                <a:gd name="csY4" fmla="*/ 1068512 h 1068512"/>
                <a:gd name="csX5" fmla="*/ 5311740 w 5537766"/>
                <a:gd name="csY5" fmla="*/ 738095 h 1068512"/>
                <a:gd name="csX6" fmla="*/ 226026 w 5537766"/>
                <a:gd name="csY6" fmla="*/ 738095 h 1068512"/>
                <a:gd name="csX7" fmla="*/ 226026 w 5537766"/>
                <a:gd name="csY7" fmla="*/ 1068512 h 1068512"/>
                <a:gd name="csX8" fmla="*/ 0 w 5537766"/>
                <a:gd name="csY8" fmla="*/ 908906 h 1068512"/>
                <a:gd name="csX9" fmla="*/ 0 w 5537766"/>
                <a:gd name="csY9" fmla="*/ 159606 h 1068512"/>
                <a:gd name="csX10" fmla="*/ 226026 w 5537766"/>
                <a:gd name="csY10" fmla="*/ 0 h 1068512"/>
                <a:gd name="csX0" fmla="*/ 226026 w 5537766"/>
                <a:gd name="csY0" fmla="*/ 0 h 1068512"/>
                <a:gd name="csX1" fmla="*/ 5311740 w 5537766"/>
                <a:gd name="csY1" fmla="*/ 0 h 1068512"/>
                <a:gd name="csX2" fmla="*/ 5537766 w 5537766"/>
                <a:gd name="csY2" fmla="*/ 159606 h 1068512"/>
                <a:gd name="csX3" fmla="*/ 5537766 w 5537766"/>
                <a:gd name="csY3" fmla="*/ 908906 h 1068512"/>
                <a:gd name="csX4" fmla="*/ 5311740 w 5537766"/>
                <a:gd name="csY4" fmla="*/ 1068512 h 1068512"/>
                <a:gd name="csX5" fmla="*/ 226026 w 5537766"/>
                <a:gd name="csY5" fmla="*/ 738095 h 1068512"/>
                <a:gd name="csX6" fmla="*/ 226026 w 5537766"/>
                <a:gd name="csY6" fmla="*/ 1068512 h 1068512"/>
                <a:gd name="csX7" fmla="*/ 0 w 5537766"/>
                <a:gd name="csY7" fmla="*/ 908906 h 1068512"/>
                <a:gd name="csX8" fmla="*/ 0 w 5537766"/>
                <a:gd name="csY8" fmla="*/ 159606 h 1068512"/>
                <a:gd name="csX9" fmla="*/ 226026 w 5537766"/>
                <a:gd name="csY9" fmla="*/ 0 h 1068512"/>
                <a:gd name="csX0" fmla="*/ 226026 w 5537766"/>
                <a:gd name="csY0" fmla="*/ 0 h 1068512"/>
                <a:gd name="csX1" fmla="*/ 5311740 w 5537766"/>
                <a:gd name="csY1" fmla="*/ 0 h 1068512"/>
                <a:gd name="csX2" fmla="*/ 5537766 w 5537766"/>
                <a:gd name="csY2" fmla="*/ 159606 h 1068512"/>
                <a:gd name="csX3" fmla="*/ 5537766 w 5537766"/>
                <a:gd name="csY3" fmla="*/ 908906 h 1068512"/>
                <a:gd name="csX4" fmla="*/ 5311740 w 5537766"/>
                <a:gd name="csY4" fmla="*/ 1068512 h 1068512"/>
                <a:gd name="csX5" fmla="*/ 226026 w 5537766"/>
                <a:gd name="csY5" fmla="*/ 1068512 h 1068512"/>
                <a:gd name="csX6" fmla="*/ 0 w 5537766"/>
                <a:gd name="csY6" fmla="*/ 908906 h 1068512"/>
                <a:gd name="csX7" fmla="*/ 0 w 5537766"/>
                <a:gd name="csY7" fmla="*/ 159606 h 1068512"/>
                <a:gd name="csX8" fmla="*/ 226026 w 5537766"/>
                <a:gd name="csY8" fmla="*/ 0 h 106851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5537766" h="1068512">
                  <a:moveTo>
                    <a:pt x="226026" y="0"/>
                  </a:moveTo>
                  <a:lnTo>
                    <a:pt x="5311740" y="0"/>
                  </a:lnTo>
                  <a:lnTo>
                    <a:pt x="5537766" y="159606"/>
                  </a:lnTo>
                  <a:lnTo>
                    <a:pt x="5537766" y="908906"/>
                  </a:lnTo>
                  <a:lnTo>
                    <a:pt x="5311740" y="1068512"/>
                  </a:lnTo>
                  <a:lnTo>
                    <a:pt x="226026" y="1068512"/>
                  </a:lnTo>
                  <a:lnTo>
                    <a:pt x="0" y="908906"/>
                  </a:lnTo>
                  <a:lnTo>
                    <a:pt x="0" y="159606"/>
                  </a:lnTo>
                  <a:lnTo>
                    <a:pt x="226026" y="0"/>
                  </a:lnTo>
                  <a:close/>
                </a:path>
              </a:pathLst>
            </a:custGeom>
            <a:ln>
              <a:noFill/>
            </a:ln>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endParaRPr kumimoji="1" lang="ja-JP" altLang="en-US"/>
            </a:p>
          </p:txBody>
        </p:sp>
        <p:grpSp>
          <p:nvGrpSpPr>
            <p:cNvPr id="6" name="グループ化 5">
              <a:extLst>
                <a:ext uri="{FF2B5EF4-FFF2-40B4-BE49-F238E27FC236}">
                  <a16:creationId xmlns:a16="http://schemas.microsoft.com/office/drawing/2014/main" id="{95B2BA40-8000-7ACC-7ED5-131B15873E46}"/>
                </a:ext>
              </a:extLst>
            </p:cNvPr>
            <p:cNvGrpSpPr/>
            <p:nvPr/>
          </p:nvGrpSpPr>
          <p:grpSpPr>
            <a:xfrm>
              <a:off x="7428216" y="1850989"/>
              <a:ext cx="2137025" cy="452065"/>
              <a:chOff x="5373384" y="1801262"/>
              <a:chExt cx="2137025" cy="452065"/>
            </a:xfrm>
          </p:grpSpPr>
          <p:sp>
            <p:nvSpPr>
              <p:cNvPr id="15" name="正方形/長方形 14">
                <a:extLst>
                  <a:ext uri="{FF2B5EF4-FFF2-40B4-BE49-F238E27FC236}">
                    <a16:creationId xmlns:a16="http://schemas.microsoft.com/office/drawing/2014/main" id="{76387B11-A7DF-1A89-1D8B-7FBA27AEF866}"/>
                  </a:ext>
                </a:extLst>
              </p:cNvPr>
              <p:cNvSpPr/>
              <p:nvPr/>
            </p:nvSpPr>
            <p:spPr>
              <a:xfrm rot="10800000">
                <a:off x="5373384" y="1801262"/>
                <a:ext cx="2137025" cy="452065"/>
              </a:xfrm>
              <a:prstGeom prst="rect">
                <a:avLst/>
              </a:prstGeom>
              <a:solidFill>
                <a:schemeClr val="bg1">
                  <a:lumMod val="85000"/>
                </a:schemeClr>
              </a:solidFill>
              <a:ln>
                <a:noFill/>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16" name="フリーフォーム: 図形 15">
                <a:extLst>
                  <a:ext uri="{FF2B5EF4-FFF2-40B4-BE49-F238E27FC236}">
                    <a16:creationId xmlns:a16="http://schemas.microsoft.com/office/drawing/2014/main" id="{A447FA34-B4F1-7873-E355-7E65DDACE1B6}"/>
                  </a:ext>
                </a:extLst>
              </p:cNvPr>
              <p:cNvSpPr/>
              <p:nvPr/>
            </p:nvSpPr>
            <p:spPr>
              <a:xfrm rot="10800000">
                <a:off x="5470989" y="1871540"/>
                <a:ext cx="339047" cy="308225"/>
              </a:xfrm>
              <a:custGeom>
                <a:avLst/>
                <a:gdLst>
                  <a:gd name="csX0" fmla="*/ 523982 w 1962364"/>
                  <a:gd name="csY0" fmla="*/ 0 h 1962364"/>
                  <a:gd name="csX1" fmla="*/ 1438381 w 1962364"/>
                  <a:gd name="csY1" fmla="*/ 0 h 1962364"/>
                  <a:gd name="csX2" fmla="*/ 1438381 w 1962364"/>
                  <a:gd name="csY2" fmla="*/ 380144 h 1962364"/>
                  <a:gd name="csX3" fmla="*/ 1962364 w 1962364"/>
                  <a:gd name="csY3" fmla="*/ 380144 h 1962364"/>
                  <a:gd name="csX4" fmla="*/ 1962364 w 1962364"/>
                  <a:gd name="csY4" fmla="*/ 1962364 h 1962364"/>
                  <a:gd name="csX5" fmla="*/ 0 w 1962364"/>
                  <a:gd name="csY5" fmla="*/ 1962364 h 1962364"/>
                  <a:gd name="csX6" fmla="*/ 0 w 1962364"/>
                  <a:gd name="csY6" fmla="*/ 380144 h 1962364"/>
                  <a:gd name="csX7" fmla="*/ 523982 w 1962364"/>
                  <a:gd name="csY7" fmla="*/ 380144 h 196236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1962364" h="1962364">
                    <a:moveTo>
                      <a:pt x="523982" y="0"/>
                    </a:moveTo>
                    <a:lnTo>
                      <a:pt x="1438381" y="0"/>
                    </a:lnTo>
                    <a:lnTo>
                      <a:pt x="1438381" y="380144"/>
                    </a:lnTo>
                    <a:lnTo>
                      <a:pt x="1962364" y="380144"/>
                    </a:lnTo>
                    <a:lnTo>
                      <a:pt x="1962364" y="1962364"/>
                    </a:lnTo>
                    <a:lnTo>
                      <a:pt x="0" y="1962364"/>
                    </a:lnTo>
                    <a:lnTo>
                      <a:pt x="0" y="380144"/>
                    </a:lnTo>
                    <a:lnTo>
                      <a:pt x="523982" y="380144"/>
                    </a:lnTo>
                    <a:close/>
                  </a:path>
                </a:pathLst>
              </a:custGeom>
              <a:ln>
                <a:noFill/>
              </a:ln>
            </p:spPr>
            <p:style>
              <a:lnRef idx="2">
                <a:schemeClr val="dk1">
                  <a:shade val="15000"/>
                </a:schemeClr>
              </a:lnRef>
              <a:fillRef idx="1">
                <a:schemeClr val="dk1"/>
              </a:fillRef>
              <a:effectRef idx="0">
                <a:schemeClr val="dk1"/>
              </a:effectRef>
              <a:fontRef idx="minor">
                <a:schemeClr val="lt1"/>
              </a:fontRef>
            </p:style>
            <p:txBody>
              <a:bodyPr wrap="square" rtlCol="0" anchor="ctr">
                <a:noAutofit/>
              </a:bodyPr>
              <a:lstStyle/>
              <a:p>
                <a:pPr algn="ctr"/>
                <a:endParaRPr kumimoji="1" lang="ja-JP" altLang="en-US"/>
              </a:p>
            </p:txBody>
          </p:sp>
          <p:sp>
            <p:nvSpPr>
              <p:cNvPr id="17" name="フリーフォーム: 図形 16">
                <a:extLst>
                  <a:ext uri="{FF2B5EF4-FFF2-40B4-BE49-F238E27FC236}">
                    <a16:creationId xmlns:a16="http://schemas.microsoft.com/office/drawing/2014/main" id="{CE165365-14BA-2542-7809-14961648B078}"/>
                  </a:ext>
                </a:extLst>
              </p:cNvPr>
              <p:cNvSpPr/>
              <p:nvPr/>
            </p:nvSpPr>
            <p:spPr>
              <a:xfrm rot="10800000">
                <a:off x="5984697" y="1871540"/>
                <a:ext cx="339047" cy="308225"/>
              </a:xfrm>
              <a:custGeom>
                <a:avLst/>
                <a:gdLst>
                  <a:gd name="csX0" fmla="*/ 523982 w 1962364"/>
                  <a:gd name="csY0" fmla="*/ 0 h 1962364"/>
                  <a:gd name="csX1" fmla="*/ 1438381 w 1962364"/>
                  <a:gd name="csY1" fmla="*/ 0 h 1962364"/>
                  <a:gd name="csX2" fmla="*/ 1438381 w 1962364"/>
                  <a:gd name="csY2" fmla="*/ 380144 h 1962364"/>
                  <a:gd name="csX3" fmla="*/ 1962364 w 1962364"/>
                  <a:gd name="csY3" fmla="*/ 380144 h 1962364"/>
                  <a:gd name="csX4" fmla="*/ 1962364 w 1962364"/>
                  <a:gd name="csY4" fmla="*/ 1962364 h 1962364"/>
                  <a:gd name="csX5" fmla="*/ 0 w 1962364"/>
                  <a:gd name="csY5" fmla="*/ 1962364 h 1962364"/>
                  <a:gd name="csX6" fmla="*/ 0 w 1962364"/>
                  <a:gd name="csY6" fmla="*/ 380144 h 1962364"/>
                  <a:gd name="csX7" fmla="*/ 523982 w 1962364"/>
                  <a:gd name="csY7" fmla="*/ 380144 h 196236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1962364" h="1962364">
                    <a:moveTo>
                      <a:pt x="523982" y="0"/>
                    </a:moveTo>
                    <a:lnTo>
                      <a:pt x="1438381" y="0"/>
                    </a:lnTo>
                    <a:lnTo>
                      <a:pt x="1438381" y="380144"/>
                    </a:lnTo>
                    <a:lnTo>
                      <a:pt x="1962364" y="380144"/>
                    </a:lnTo>
                    <a:lnTo>
                      <a:pt x="1962364" y="1962364"/>
                    </a:lnTo>
                    <a:lnTo>
                      <a:pt x="0" y="1962364"/>
                    </a:lnTo>
                    <a:lnTo>
                      <a:pt x="0" y="380144"/>
                    </a:lnTo>
                    <a:lnTo>
                      <a:pt x="523982" y="380144"/>
                    </a:lnTo>
                    <a:close/>
                  </a:path>
                </a:pathLst>
              </a:custGeom>
              <a:ln>
                <a:noFill/>
              </a:ln>
            </p:spPr>
            <p:style>
              <a:lnRef idx="2">
                <a:schemeClr val="dk1">
                  <a:shade val="15000"/>
                </a:schemeClr>
              </a:lnRef>
              <a:fillRef idx="1">
                <a:schemeClr val="dk1"/>
              </a:fillRef>
              <a:effectRef idx="0">
                <a:schemeClr val="dk1"/>
              </a:effectRef>
              <a:fontRef idx="minor">
                <a:schemeClr val="lt1"/>
              </a:fontRef>
            </p:style>
            <p:txBody>
              <a:bodyPr wrap="square" rtlCol="0" anchor="ctr">
                <a:noAutofit/>
              </a:bodyPr>
              <a:lstStyle/>
              <a:p>
                <a:pPr algn="ctr"/>
                <a:endParaRPr kumimoji="1" lang="ja-JP" altLang="en-US"/>
              </a:p>
            </p:txBody>
          </p:sp>
          <p:sp>
            <p:nvSpPr>
              <p:cNvPr id="18" name="フリーフォーム: 図形 17">
                <a:extLst>
                  <a:ext uri="{FF2B5EF4-FFF2-40B4-BE49-F238E27FC236}">
                    <a16:creationId xmlns:a16="http://schemas.microsoft.com/office/drawing/2014/main" id="{A319F369-D832-DB4D-7E4F-B1A82DB5E84D}"/>
                  </a:ext>
                </a:extLst>
              </p:cNvPr>
              <p:cNvSpPr/>
              <p:nvPr/>
            </p:nvSpPr>
            <p:spPr>
              <a:xfrm rot="10800000">
                <a:off x="6498405" y="1871540"/>
                <a:ext cx="339047" cy="308225"/>
              </a:xfrm>
              <a:custGeom>
                <a:avLst/>
                <a:gdLst>
                  <a:gd name="csX0" fmla="*/ 523982 w 1962364"/>
                  <a:gd name="csY0" fmla="*/ 0 h 1962364"/>
                  <a:gd name="csX1" fmla="*/ 1438381 w 1962364"/>
                  <a:gd name="csY1" fmla="*/ 0 h 1962364"/>
                  <a:gd name="csX2" fmla="*/ 1438381 w 1962364"/>
                  <a:gd name="csY2" fmla="*/ 380144 h 1962364"/>
                  <a:gd name="csX3" fmla="*/ 1962364 w 1962364"/>
                  <a:gd name="csY3" fmla="*/ 380144 h 1962364"/>
                  <a:gd name="csX4" fmla="*/ 1962364 w 1962364"/>
                  <a:gd name="csY4" fmla="*/ 1962364 h 1962364"/>
                  <a:gd name="csX5" fmla="*/ 0 w 1962364"/>
                  <a:gd name="csY5" fmla="*/ 1962364 h 1962364"/>
                  <a:gd name="csX6" fmla="*/ 0 w 1962364"/>
                  <a:gd name="csY6" fmla="*/ 380144 h 1962364"/>
                  <a:gd name="csX7" fmla="*/ 523982 w 1962364"/>
                  <a:gd name="csY7" fmla="*/ 380144 h 196236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1962364" h="1962364">
                    <a:moveTo>
                      <a:pt x="523982" y="0"/>
                    </a:moveTo>
                    <a:lnTo>
                      <a:pt x="1438381" y="0"/>
                    </a:lnTo>
                    <a:lnTo>
                      <a:pt x="1438381" y="380144"/>
                    </a:lnTo>
                    <a:lnTo>
                      <a:pt x="1962364" y="380144"/>
                    </a:lnTo>
                    <a:lnTo>
                      <a:pt x="1962364" y="1962364"/>
                    </a:lnTo>
                    <a:lnTo>
                      <a:pt x="0" y="1962364"/>
                    </a:lnTo>
                    <a:lnTo>
                      <a:pt x="0" y="380144"/>
                    </a:lnTo>
                    <a:lnTo>
                      <a:pt x="523982" y="380144"/>
                    </a:lnTo>
                    <a:close/>
                  </a:path>
                </a:pathLst>
              </a:custGeom>
              <a:ln>
                <a:noFill/>
              </a:ln>
            </p:spPr>
            <p:style>
              <a:lnRef idx="2">
                <a:schemeClr val="dk1">
                  <a:shade val="15000"/>
                </a:schemeClr>
              </a:lnRef>
              <a:fillRef idx="1">
                <a:schemeClr val="dk1"/>
              </a:fillRef>
              <a:effectRef idx="0">
                <a:schemeClr val="dk1"/>
              </a:effectRef>
              <a:fontRef idx="minor">
                <a:schemeClr val="lt1"/>
              </a:fontRef>
            </p:style>
            <p:txBody>
              <a:bodyPr wrap="square" rtlCol="0" anchor="ctr">
                <a:noAutofit/>
              </a:bodyPr>
              <a:lstStyle/>
              <a:p>
                <a:pPr algn="ctr"/>
                <a:endParaRPr kumimoji="1" lang="ja-JP" altLang="en-US"/>
              </a:p>
            </p:txBody>
          </p:sp>
          <p:sp>
            <p:nvSpPr>
              <p:cNvPr id="19" name="フリーフォーム: 図形 18">
                <a:extLst>
                  <a:ext uri="{FF2B5EF4-FFF2-40B4-BE49-F238E27FC236}">
                    <a16:creationId xmlns:a16="http://schemas.microsoft.com/office/drawing/2014/main" id="{C509D658-80B9-5AB2-A58D-96F9327D6C6E}"/>
                  </a:ext>
                </a:extLst>
              </p:cNvPr>
              <p:cNvSpPr/>
              <p:nvPr/>
            </p:nvSpPr>
            <p:spPr>
              <a:xfrm rot="10800000">
                <a:off x="7012113" y="1871540"/>
                <a:ext cx="339047" cy="308225"/>
              </a:xfrm>
              <a:custGeom>
                <a:avLst/>
                <a:gdLst>
                  <a:gd name="csX0" fmla="*/ 523982 w 1962364"/>
                  <a:gd name="csY0" fmla="*/ 0 h 1962364"/>
                  <a:gd name="csX1" fmla="*/ 1438381 w 1962364"/>
                  <a:gd name="csY1" fmla="*/ 0 h 1962364"/>
                  <a:gd name="csX2" fmla="*/ 1438381 w 1962364"/>
                  <a:gd name="csY2" fmla="*/ 380144 h 1962364"/>
                  <a:gd name="csX3" fmla="*/ 1962364 w 1962364"/>
                  <a:gd name="csY3" fmla="*/ 380144 h 1962364"/>
                  <a:gd name="csX4" fmla="*/ 1962364 w 1962364"/>
                  <a:gd name="csY4" fmla="*/ 1962364 h 1962364"/>
                  <a:gd name="csX5" fmla="*/ 0 w 1962364"/>
                  <a:gd name="csY5" fmla="*/ 1962364 h 1962364"/>
                  <a:gd name="csX6" fmla="*/ 0 w 1962364"/>
                  <a:gd name="csY6" fmla="*/ 380144 h 1962364"/>
                  <a:gd name="csX7" fmla="*/ 523982 w 1962364"/>
                  <a:gd name="csY7" fmla="*/ 380144 h 196236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1962364" h="1962364">
                    <a:moveTo>
                      <a:pt x="523982" y="0"/>
                    </a:moveTo>
                    <a:lnTo>
                      <a:pt x="1438381" y="0"/>
                    </a:lnTo>
                    <a:lnTo>
                      <a:pt x="1438381" y="380144"/>
                    </a:lnTo>
                    <a:lnTo>
                      <a:pt x="1962364" y="380144"/>
                    </a:lnTo>
                    <a:lnTo>
                      <a:pt x="1962364" y="1962364"/>
                    </a:lnTo>
                    <a:lnTo>
                      <a:pt x="0" y="1962364"/>
                    </a:lnTo>
                    <a:lnTo>
                      <a:pt x="0" y="380144"/>
                    </a:lnTo>
                    <a:lnTo>
                      <a:pt x="523982" y="380144"/>
                    </a:lnTo>
                    <a:close/>
                  </a:path>
                </a:pathLst>
              </a:custGeom>
              <a:ln>
                <a:noFill/>
              </a:ln>
            </p:spPr>
            <p:style>
              <a:lnRef idx="2">
                <a:schemeClr val="dk1">
                  <a:shade val="15000"/>
                </a:schemeClr>
              </a:lnRef>
              <a:fillRef idx="1">
                <a:schemeClr val="dk1"/>
              </a:fillRef>
              <a:effectRef idx="0">
                <a:schemeClr val="dk1"/>
              </a:effectRef>
              <a:fontRef idx="minor">
                <a:schemeClr val="lt1"/>
              </a:fontRef>
            </p:style>
            <p:txBody>
              <a:bodyPr wrap="square" rtlCol="0" anchor="ctr">
                <a:noAutofit/>
              </a:bodyPr>
              <a:lstStyle/>
              <a:p>
                <a:pPr algn="ctr"/>
                <a:endParaRPr kumimoji="1" lang="ja-JP" altLang="en-US"/>
              </a:p>
            </p:txBody>
          </p:sp>
        </p:grpSp>
        <p:grpSp>
          <p:nvGrpSpPr>
            <p:cNvPr id="7" name="グループ化 6">
              <a:extLst>
                <a:ext uri="{FF2B5EF4-FFF2-40B4-BE49-F238E27FC236}">
                  <a16:creationId xmlns:a16="http://schemas.microsoft.com/office/drawing/2014/main" id="{BCBADE21-A38D-9007-2CBC-D25278C3DBA4}"/>
                </a:ext>
              </a:extLst>
            </p:cNvPr>
            <p:cNvGrpSpPr/>
            <p:nvPr/>
          </p:nvGrpSpPr>
          <p:grpSpPr>
            <a:xfrm>
              <a:off x="5203860" y="1850989"/>
              <a:ext cx="2137025" cy="452065"/>
              <a:chOff x="5373384" y="1801262"/>
              <a:chExt cx="2137025" cy="452065"/>
            </a:xfrm>
          </p:grpSpPr>
          <p:sp>
            <p:nvSpPr>
              <p:cNvPr id="10" name="正方形/長方形 9">
                <a:extLst>
                  <a:ext uri="{FF2B5EF4-FFF2-40B4-BE49-F238E27FC236}">
                    <a16:creationId xmlns:a16="http://schemas.microsoft.com/office/drawing/2014/main" id="{AE8871B1-27BD-6F35-B89E-ED2298530A3B}"/>
                  </a:ext>
                </a:extLst>
              </p:cNvPr>
              <p:cNvSpPr/>
              <p:nvPr/>
            </p:nvSpPr>
            <p:spPr>
              <a:xfrm rot="10800000">
                <a:off x="5373384" y="1801262"/>
                <a:ext cx="2137025" cy="452065"/>
              </a:xfrm>
              <a:prstGeom prst="rect">
                <a:avLst/>
              </a:prstGeom>
              <a:solidFill>
                <a:schemeClr val="bg1">
                  <a:lumMod val="85000"/>
                </a:schemeClr>
              </a:solidFill>
              <a:ln>
                <a:noFill/>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11" name="フリーフォーム: 図形 10">
                <a:extLst>
                  <a:ext uri="{FF2B5EF4-FFF2-40B4-BE49-F238E27FC236}">
                    <a16:creationId xmlns:a16="http://schemas.microsoft.com/office/drawing/2014/main" id="{3EED6790-7A48-B06D-B840-5930D69214CD}"/>
                  </a:ext>
                </a:extLst>
              </p:cNvPr>
              <p:cNvSpPr/>
              <p:nvPr/>
            </p:nvSpPr>
            <p:spPr>
              <a:xfrm rot="10800000">
                <a:off x="5470989" y="1871540"/>
                <a:ext cx="339047" cy="308225"/>
              </a:xfrm>
              <a:custGeom>
                <a:avLst/>
                <a:gdLst>
                  <a:gd name="csX0" fmla="*/ 523982 w 1962364"/>
                  <a:gd name="csY0" fmla="*/ 0 h 1962364"/>
                  <a:gd name="csX1" fmla="*/ 1438381 w 1962364"/>
                  <a:gd name="csY1" fmla="*/ 0 h 1962364"/>
                  <a:gd name="csX2" fmla="*/ 1438381 w 1962364"/>
                  <a:gd name="csY2" fmla="*/ 380144 h 1962364"/>
                  <a:gd name="csX3" fmla="*/ 1962364 w 1962364"/>
                  <a:gd name="csY3" fmla="*/ 380144 h 1962364"/>
                  <a:gd name="csX4" fmla="*/ 1962364 w 1962364"/>
                  <a:gd name="csY4" fmla="*/ 1962364 h 1962364"/>
                  <a:gd name="csX5" fmla="*/ 0 w 1962364"/>
                  <a:gd name="csY5" fmla="*/ 1962364 h 1962364"/>
                  <a:gd name="csX6" fmla="*/ 0 w 1962364"/>
                  <a:gd name="csY6" fmla="*/ 380144 h 1962364"/>
                  <a:gd name="csX7" fmla="*/ 523982 w 1962364"/>
                  <a:gd name="csY7" fmla="*/ 380144 h 196236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1962364" h="1962364">
                    <a:moveTo>
                      <a:pt x="523982" y="0"/>
                    </a:moveTo>
                    <a:lnTo>
                      <a:pt x="1438381" y="0"/>
                    </a:lnTo>
                    <a:lnTo>
                      <a:pt x="1438381" y="380144"/>
                    </a:lnTo>
                    <a:lnTo>
                      <a:pt x="1962364" y="380144"/>
                    </a:lnTo>
                    <a:lnTo>
                      <a:pt x="1962364" y="1962364"/>
                    </a:lnTo>
                    <a:lnTo>
                      <a:pt x="0" y="1962364"/>
                    </a:lnTo>
                    <a:lnTo>
                      <a:pt x="0" y="380144"/>
                    </a:lnTo>
                    <a:lnTo>
                      <a:pt x="523982" y="380144"/>
                    </a:lnTo>
                    <a:close/>
                  </a:path>
                </a:pathLst>
              </a:custGeom>
              <a:ln>
                <a:noFill/>
              </a:ln>
            </p:spPr>
            <p:style>
              <a:lnRef idx="2">
                <a:schemeClr val="dk1">
                  <a:shade val="15000"/>
                </a:schemeClr>
              </a:lnRef>
              <a:fillRef idx="1">
                <a:schemeClr val="dk1"/>
              </a:fillRef>
              <a:effectRef idx="0">
                <a:schemeClr val="dk1"/>
              </a:effectRef>
              <a:fontRef idx="minor">
                <a:schemeClr val="lt1"/>
              </a:fontRef>
            </p:style>
            <p:txBody>
              <a:bodyPr wrap="square" rtlCol="0" anchor="ctr">
                <a:noAutofit/>
              </a:bodyPr>
              <a:lstStyle/>
              <a:p>
                <a:pPr algn="ctr"/>
                <a:endParaRPr kumimoji="1" lang="ja-JP" altLang="en-US"/>
              </a:p>
            </p:txBody>
          </p:sp>
          <p:sp>
            <p:nvSpPr>
              <p:cNvPr id="12" name="フリーフォーム: 図形 11">
                <a:extLst>
                  <a:ext uri="{FF2B5EF4-FFF2-40B4-BE49-F238E27FC236}">
                    <a16:creationId xmlns:a16="http://schemas.microsoft.com/office/drawing/2014/main" id="{5C040F82-566A-5090-7236-8F10F85BC9AF}"/>
                  </a:ext>
                </a:extLst>
              </p:cNvPr>
              <p:cNvSpPr/>
              <p:nvPr/>
            </p:nvSpPr>
            <p:spPr>
              <a:xfrm rot="10800000">
                <a:off x="5984697" y="1871540"/>
                <a:ext cx="339047" cy="308225"/>
              </a:xfrm>
              <a:custGeom>
                <a:avLst/>
                <a:gdLst>
                  <a:gd name="csX0" fmla="*/ 523982 w 1962364"/>
                  <a:gd name="csY0" fmla="*/ 0 h 1962364"/>
                  <a:gd name="csX1" fmla="*/ 1438381 w 1962364"/>
                  <a:gd name="csY1" fmla="*/ 0 h 1962364"/>
                  <a:gd name="csX2" fmla="*/ 1438381 w 1962364"/>
                  <a:gd name="csY2" fmla="*/ 380144 h 1962364"/>
                  <a:gd name="csX3" fmla="*/ 1962364 w 1962364"/>
                  <a:gd name="csY3" fmla="*/ 380144 h 1962364"/>
                  <a:gd name="csX4" fmla="*/ 1962364 w 1962364"/>
                  <a:gd name="csY4" fmla="*/ 1962364 h 1962364"/>
                  <a:gd name="csX5" fmla="*/ 0 w 1962364"/>
                  <a:gd name="csY5" fmla="*/ 1962364 h 1962364"/>
                  <a:gd name="csX6" fmla="*/ 0 w 1962364"/>
                  <a:gd name="csY6" fmla="*/ 380144 h 1962364"/>
                  <a:gd name="csX7" fmla="*/ 523982 w 1962364"/>
                  <a:gd name="csY7" fmla="*/ 380144 h 196236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1962364" h="1962364">
                    <a:moveTo>
                      <a:pt x="523982" y="0"/>
                    </a:moveTo>
                    <a:lnTo>
                      <a:pt x="1438381" y="0"/>
                    </a:lnTo>
                    <a:lnTo>
                      <a:pt x="1438381" y="380144"/>
                    </a:lnTo>
                    <a:lnTo>
                      <a:pt x="1962364" y="380144"/>
                    </a:lnTo>
                    <a:lnTo>
                      <a:pt x="1962364" y="1962364"/>
                    </a:lnTo>
                    <a:lnTo>
                      <a:pt x="0" y="1962364"/>
                    </a:lnTo>
                    <a:lnTo>
                      <a:pt x="0" y="380144"/>
                    </a:lnTo>
                    <a:lnTo>
                      <a:pt x="523982" y="380144"/>
                    </a:lnTo>
                    <a:close/>
                  </a:path>
                </a:pathLst>
              </a:custGeom>
              <a:ln>
                <a:noFill/>
              </a:ln>
            </p:spPr>
            <p:style>
              <a:lnRef idx="2">
                <a:schemeClr val="dk1">
                  <a:shade val="15000"/>
                </a:schemeClr>
              </a:lnRef>
              <a:fillRef idx="1">
                <a:schemeClr val="dk1"/>
              </a:fillRef>
              <a:effectRef idx="0">
                <a:schemeClr val="dk1"/>
              </a:effectRef>
              <a:fontRef idx="minor">
                <a:schemeClr val="lt1"/>
              </a:fontRef>
            </p:style>
            <p:txBody>
              <a:bodyPr wrap="square" rtlCol="0" anchor="ctr">
                <a:noAutofit/>
              </a:bodyPr>
              <a:lstStyle/>
              <a:p>
                <a:pPr algn="ctr"/>
                <a:endParaRPr kumimoji="1" lang="ja-JP" altLang="en-US"/>
              </a:p>
            </p:txBody>
          </p:sp>
          <p:sp>
            <p:nvSpPr>
              <p:cNvPr id="13" name="フリーフォーム: 図形 12">
                <a:extLst>
                  <a:ext uri="{FF2B5EF4-FFF2-40B4-BE49-F238E27FC236}">
                    <a16:creationId xmlns:a16="http://schemas.microsoft.com/office/drawing/2014/main" id="{726B2878-B47F-6B7A-B782-6077059A3E35}"/>
                  </a:ext>
                </a:extLst>
              </p:cNvPr>
              <p:cNvSpPr/>
              <p:nvPr/>
            </p:nvSpPr>
            <p:spPr>
              <a:xfrm rot="10800000">
                <a:off x="6498405" y="1871540"/>
                <a:ext cx="339047" cy="308225"/>
              </a:xfrm>
              <a:custGeom>
                <a:avLst/>
                <a:gdLst>
                  <a:gd name="csX0" fmla="*/ 523982 w 1962364"/>
                  <a:gd name="csY0" fmla="*/ 0 h 1962364"/>
                  <a:gd name="csX1" fmla="*/ 1438381 w 1962364"/>
                  <a:gd name="csY1" fmla="*/ 0 h 1962364"/>
                  <a:gd name="csX2" fmla="*/ 1438381 w 1962364"/>
                  <a:gd name="csY2" fmla="*/ 380144 h 1962364"/>
                  <a:gd name="csX3" fmla="*/ 1962364 w 1962364"/>
                  <a:gd name="csY3" fmla="*/ 380144 h 1962364"/>
                  <a:gd name="csX4" fmla="*/ 1962364 w 1962364"/>
                  <a:gd name="csY4" fmla="*/ 1962364 h 1962364"/>
                  <a:gd name="csX5" fmla="*/ 0 w 1962364"/>
                  <a:gd name="csY5" fmla="*/ 1962364 h 1962364"/>
                  <a:gd name="csX6" fmla="*/ 0 w 1962364"/>
                  <a:gd name="csY6" fmla="*/ 380144 h 1962364"/>
                  <a:gd name="csX7" fmla="*/ 523982 w 1962364"/>
                  <a:gd name="csY7" fmla="*/ 380144 h 196236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1962364" h="1962364">
                    <a:moveTo>
                      <a:pt x="523982" y="0"/>
                    </a:moveTo>
                    <a:lnTo>
                      <a:pt x="1438381" y="0"/>
                    </a:lnTo>
                    <a:lnTo>
                      <a:pt x="1438381" y="380144"/>
                    </a:lnTo>
                    <a:lnTo>
                      <a:pt x="1962364" y="380144"/>
                    </a:lnTo>
                    <a:lnTo>
                      <a:pt x="1962364" y="1962364"/>
                    </a:lnTo>
                    <a:lnTo>
                      <a:pt x="0" y="1962364"/>
                    </a:lnTo>
                    <a:lnTo>
                      <a:pt x="0" y="380144"/>
                    </a:lnTo>
                    <a:lnTo>
                      <a:pt x="523982" y="380144"/>
                    </a:lnTo>
                    <a:close/>
                  </a:path>
                </a:pathLst>
              </a:custGeom>
              <a:ln>
                <a:noFill/>
              </a:ln>
            </p:spPr>
            <p:style>
              <a:lnRef idx="2">
                <a:schemeClr val="dk1">
                  <a:shade val="15000"/>
                </a:schemeClr>
              </a:lnRef>
              <a:fillRef idx="1">
                <a:schemeClr val="dk1"/>
              </a:fillRef>
              <a:effectRef idx="0">
                <a:schemeClr val="dk1"/>
              </a:effectRef>
              <a:fontRef idx="minor">
                <a:schemeClr val="lt1"/>
              </a:fontRef>
            </p:style>
            <p:txBody>
              <a:bodyPr wrap="square" rtlCol="0" anchor="ctr">
                <a:noAutofit/>
              </a:bodyPr>
              <a:lstStyle/>
              <a:p>
                <a:pPr algn="ctr"/>
                <a:endParaRPr kumimoji="1" lang="ja-JP" altLang="en-US"/>
              </a:p>
            </p:txBody>
          </p:sp>
          <p:sp>
            <p:nvSpPr>
              <p:cNvPr id="14" name="フリーフォーム: 図形 13">
                <a:extLst>
                  <a:ext uri="{FF2B5EF4-FFF2-40B4-BE49-F238E27FC236}">
                    <a16:creationId xmlns:a16="http://schemas.microsoft.com/office/drawing/2014/main" id="{864DAB13-AAC4-8EFA-BA7B-5127FA102A24}"/>
                  </a:ext>
                </a:extLst>
              </p:cNvPr>
              <p:cNvSpPr/>
              <p:nvPr/>
            </p:nvSpPr>
            <p:spPr>
              <a:xfrm rot="10800000">
                <a:off x="7012113" y="1871540"/>
                <a:ext cx="339047" cy="308225"/>
              </a:xfrm>
              <a:custGeom>
                <a:avLst/>
                <a:gdLst>
                  <a:gd name="csX0" fmla="*/ 523982 w 1962364"/>
                  <a:gd name="csY0" fmla="*/ 0 h 1962364"/>
                  <a:gd name="csX1" fmla="*/ 1438381 w 1962364"/>
                  <a:gd name="csY1" fmla="*/ 0 h 1962364"/>
                  <a:gd name="csX2" fmla="*/ 1438381 w 1962364"/>
                  <a:gd name="csY2" fmla="*/ 380144 h 1962364"/>
                  <a:gd name="csX3" fmla="*/ 1962364 w 1962364"/>
                  <a:gd name="csY3" fmla="*/ 380144 h 1962364"/>
                  <a:gd name="csX4" fmla="*/ 1962364 w 1962364"/>
                  <a:gd name="csY4" fmla="*/ 1962364 h 1962364"/>
                  <a:gd name="csX5" fmla="*/ 0 w 1962364"/>
                  <a:gd name="csY5" fmla="*/ 1962364 h 1962364"/>
                  <a:gd name="csX6" fmla="*/ 0 w 1962364"/>
                  <a:gd name="csY6" fmla="*/ 380144 h 1962364"/>
                  <a:gd name="csX7" fmla="*/ 523982 w 1962364"/>
                  <a:gd name="csY7" fmla="*/ 380144 h 196236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1962364" h="1962364">
                    <a:moveTo>
                      <a:pt x="523982" y="0"/>
                    </a:moveTo>
                    <a:lnTo>
                      <a:pt x="1438381" y="0"/>
                    </a:lnTo>
                    <a:lnTo>
                      <a:pt x="1438381" y="380144"/>
                    </a:lnTo>
                    <a:lnTo>
                      <a:pt x="1962364" y="380144"/>
                    </a:lnTo>
                    <a:lnTo>
                      <a:pt x="1962364" y="1962364"/>
                    </a:lnTo>
                    <a:lnTo>
                      <a:pt x="0" y="1962364"/>
                    </a:lnTo>
                    <a:lnTo>
                      <a:pt x="0" y="380144"/>
                    </a:lnTo>
                    <a:lnTo>
                      <a:pt x="523982" y="380144"/>
                    </a:lnTo>
                    <a:close/>
                  </a:path>
                </a:pathLst>
              </a:custGeom>
              <a:ln>
                <a:noFill/>
              </a:ln>
            </p:spPr>
            <p:style>
              <a:lnRef idx="2">
                <a:schemeClr val="dk1">
                  <a:shade val="15000"/>
                </a:schemeClr>
              </a:lnRef>
              <a:fillRef idx="1">
                <a:schemeClr val="dk1"/>
              </a:fillRef>
              <a:effectRef idx="0">
                <a:schemeClr val="dk1"/>
              </a:effectRef>
              <a:fontRef idx="minor">
                <a:schemeClr val="lt1"/>
              </a:fontRef>
            </p:style>
            <p:txBody>
              <a:bodyPr wrap="square" rtlCol="0" anchor="ctr">
                <a:noAutofit/>
              </a:bodyPr>
              <a:lstStyle/>
              <a:p>
                <a:pPr algn="ctr"/>
                <a:endParaRPr kumimoji="1" lang="ja-JP" altLang="en-US"/>
              </a:p>
            </p:txBody>
          </p:sp>
        </p:grpSp>
        <p:sp>
          <p:nvSpPr>
            <p:cNvPr id="8" name="楕円 7">
              <a:extLst>
                <a:ext uri="{FF2B5EF4-FFF2-40B4-BE49-F238E27FC236}">
                  <a16:creationId xmlns:a16="http://schemas.microsoft.com/office/drawing/2014/main" id="{993F7801-6D13-AB5D-75AF-8DDFF623F90A}"/>
                </a:ext>
              </a:extLst>
            </p:cNvPr>
            <p:cNvSpPr/>
            <p:nvPr/>
          </p:nvSpPr>
          <p:spPr>
            <a:xfrm>
              <a:off x="4304872" y="2075379"/>
              <a:ext cx="154113" cy="154113"/>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9" name="楕円 8">
              <a:extLst>
                <a:ext uri="{FF2B5EF4-FFF2-40B4-BE49-F238E27FC236}">
                  <a16:creationId xmlns:a16="http://schemas.microsoft.com/office/drawing/2014/main" id="{1D8B1702-39C3-173A-9D33-FB7A4B52E5E0}"/>
                </a:ext>
              </a:extLst>
            </p:cNvPr>
            <p:cNvSpPr/>
            <p:nvPr/>
          </p:nvSpPr>
          <p:spPr>
            <a:xfrm>
              <a:off x="4564297" y="2075379"/>
              <a:ext cx="154113" cy="154113"/>
            </a:xfrm>
            <a:prstGeom prst="ellipse">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grpSp>
      <p:grpSp>
        <p:nvGrpSpPr>
          <p:cNvPr id="20" name="グループ化 19">
            <a:extLst>
              <a:ext uri="{FF2B5EF4-FFF2-40B4-BE49-F238E27FC236}">
                <a16:creationId xmlns:a16="http://schemas.microsoft.com/office/drawing/2014/main" id="{1EFE7CBD-17FE-8D97-7971-507510E7CF6B}"/>
              </a:ext>
            </a:extLst>
          </p:cNvPr>
          <p:cNvGrpSpPr/>
          <p:nvPr/>
        </p:nvGrpSpPr>
        <p:grpSpPr>
          <a:xfrm>
            <a:off x="2003525" y="3904163"/>
            <a:ext cx="2270858" cy="402757"/>
            <a:chOff x="1980694" y="3201848"/>
            <a:chExt cx="10587225" cy="1877736"/>
          </a:xfrm>
        </p:grpSpPr>
        <p:sp>
          <p:nvSpPr>
            <p:cNvPr id="21" name="正方形/長方形 20">
              <a:extLst>
                <a:ext uri="{FF2B5EF4-FFF2-40B4-BE49-F238E27FC236}">
                  <a16:creationId xmlns:a16="http://schemas.microsoft.com/office/drawing/2014/main" id="{82C08F12-61BD-E2CC-A0E3-D117DDA0A178}"/>
                </a:ext>
              </a:extLst>
            </p:cNvPr>
            <p:cNvSpPr/>
            <p:nvPr/>
          </p:nvSpPr>
          <p:spPr>
            <a:xfrm>
              <a:off x="1980694" y="3201848"/>
              <a:ext cx="10587225" cy="1877736"/>
            </a:xfrm>
            <a:prstGeom prst="rect">
              <a:avLst/>
            </a:prstGeom>
            <a:solidFill>
              <a:schemeClr val="tx1">
                <a:lumMod val="65000"/>
                <a:lumOff val="35000"/>
              </a:schemeClr>
            </a:solidFill>
            <a:ln>
              <a:noFill/>
            </a:ln>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endParaRPr lang="ja-JP" altLang="en-US">
                <a:solidFill>
                  <a:schemeClr val="dk1"/>
                </a:solidFill>
              </a:endParaRPr>
            </a:p>
          </p:txBody>
        </p:sp>
        <p:sp>
          <p:nvSpPr>
            <p:cNvPr id="22" name="正方形/長方形 21">
              <a:extLst>
                <a:ext uri="{FF2B5EF4-FFF2-40B4-BE49-F238E27FC236}">
                  <a16:creationId xmlns:a16="http://schemas.microsoft.com/office/drawing/2014/main" id="{929EBD92-578B-25FB-1080-44826272FD6C}"/>
                </a:ext>
              </a:extLst>
            </p:cNvPr>
            <p:cNvSpPr/>
            <p:nvPr/>
          </p:nvSpPr>
          <p:spPr>
            <a:xfrm>
              <a:off x="3190240" y="3312992"/>
              <a:ext cx="8920480" cy="1664886"/>
            </a:xfrm>
            <a:prstGeom prst="rect">
              <a:avLst/>
            </a:prstGeom>
            <a:ln>
              <a:noFill/>
            </a:ln>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endParaRPr lang="ja-JP" altLang="en-US">
                <a:solidFill>
                  <a:schemeClr val="dk1"/>
                </a:solidFill>
              </a:endParaRPr>
            </a:p>
          </p:txBody>
        </p:sp>
        <p:grpSp>
          <p:nvGrpSpPr>
            <p:cNvPr id="23" name="グループ化 22">
              <a:extLst>
                <a:ext uri="{FF2B5EF4-FFF2-40B4-BE49-F238E27FC236}">
                  <a16:creationId xmlns:a16="http://schemas.microsoft.com/office/drawing/2014/main" id="{D9200DC3-1CA2-921A-02E8-CD31C539AE51}"/>
                </a:ext>
              </a:extLst>
            </p:cNvPr>
            <p:cNvGrpSpPr/>
            <p:nvPr/>
          </p:nvGrpSpPr>
          <p:grpSpPr>
            <a:xfrm>
              <a:off x="3596640" y="3428999"/>
              <a:ext cx="2747955" cy="675641"/>
              <a:chOff x="3596640" y="3428999"/>
              <a:chExt cx="2747955" cy="675641"/>
            </a:xfrm>
          </p:grpSpPr>
          <p:sp>
            <p:nvSpPr>
              <p:cNvPr id="47" name="正方形/長方形 46">
                <a:extLst>
                  <a:ext uri="{FF2B5EF4-FFF2-40B4-BE49-F238E27FC236}">
                    <a16:creationId xmlns:a16="http://schemas.microsoft.com/office/drawing/2014/main" id="{599A8029-D810-FF2C-254A-E04E85C2A41A}"/>
                  </a:ext>
                </a:extLst>
              </p:cNvPr>
              <p:cNvSpPr/>
              <p:nvPr/>
            </p:nvSpPr>
            <p:spPr>
              <a:xfrm>
                <a:off x="3596640" y="3428999"/>
                <a:ext cx="2747955" cy="675641"/>
              </a:xfrm>
              <a:prstGeom prst="rect">
                <a:avLst/>
              </a:prstGeom>
              <a:pattFill prst="openDmnd">
                <a:fgClr>
                  <a:schemeClr val="bg1">
                    <a:lumMod val="75000"/>
                  </a:schemeClr>
                </a:fgClr>
                <a:bgClr>
                  <a:schemeClr val="tx1">
                    <a:lumMod val="95000"/>
                    <a:lumOff val="5000"/>
                  </a:schemeClr>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フローチャート: 論理積ゲート 47">
                <a:extLst>
                  <a:ext uri="{FF2B5EF4-FFF2-40B4-BE49-F238E27FC236}">
                    <a16:creationId xmlns:a16="http://schemas.microsoft.com/office/drawing/2014/main" id="{77258D02-A085-C0C5-738D-86263BBC97E6}"/>
                  </a:ext>
                </a:extLst>
              </p:cNvPr>
              <p:cNvSpPr/>
              <p:nvPr/>
            </p:nvSpPr>
            <p:spPr>
              <a:xfrm>
                <a:off x="3596640" y="3428999"/>
                <a:ext cx="457200" cy="675641"/>
              </a:xfrm>
              <a:prstGeom prst="flowChartDelay">
                <a:avLst/>
              </a:pr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3500000" scaled="1"/>
                <a:tileRect/>
              </a:gra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grpSp>
        <p:grpSp>
          <p:nvGrpSpPr>
            <p:cNvPr id="24" name="グループ化 23">
              <a:extLst>
                <a:ext uri="{FF2B5EF4-FFF2-40B4-BE49-F238E27FC236}">
                  <a16:creationId xmlns:a16="http://schemas.microsoft.com/office/drawing/2014/main" id="{63102B53-76E1-1C17-5B57-D62F30631773}"/>
                </a:ext>
              </a:extLst>
            </p:cNvPr>
            <p:cNvGrpSpPr/>
            <p:nvPr/>
          </p:nvGrpSpPr>
          <p:grpSpPr>
            <a:xfrm>
              <a:off x="6396104" y="3428999"/>
              <a:ext cx="2747955" cy="675641"/>
              <a:chOff x="3596640" y="3428999"/>
              <a:chExt cx="2747955" cy="675641"/>
            </a:xfrm>
          </p:grpSpPr>
          <p:sp>
            <p:nvSpPr>
              <p:cNvPr id="45" name="正方形/長方形 44">
                <a:extLst>
                  <a:ext uri="{FF2B5EF4-FFF2-40B4-BE49-F238E27FC236}">
                    <a16:creationId xmlns:a16="http://schemas.microsoft.com/office/drawing/2014/main" id="{D7B6CF01-95C8-4BEE-1555-260C0F08DA51}"/>
                  </a:ext>
                </a:extLst>
              </p:cNvPr>
              <p:cNvSpPr/>
              <p:nvPr/>
            </p:nvSpPr>
            <p:spPr>
              <a:xfrm>
                <a:off x="3596640" y="3428999"/>
                <a:ext cx="2747955" cy="675641"/>
              </a:xfrm>
              <a:prstGeom prst="rect">
                <a:avLst/>
              </a:prstGeom>
              <a:pattFill prst="openDmnd">
                <a:fgClr>
                  <a:schemeClr val="bg1">
                    <a:lumMod val="75000"/>
                  </a:schemeClr>
                </a:fgClr>
                <a:bgClr>
                  <a:schemeClr val="tx1">
                    <a:lumMod val="95000"/>
                    <a:lumOff val="5000"/>
                  </a:schemeClr>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フローチャート: 論理積ゲート 45">
                <a:extLst>
                  <a:ext uri="{FF2B5EF4-FFF2-40B4-BE49-F238E27FC236}">
                    <a16:creationId xmlns:a16="http://schemas.microsoft.com/office/drawing/2014/main" id="{5F8B902D-9F24-BB1A-9AF3-ED03B20F4F83}"/>
                  </a:ext>
                </a:extLst>
              </p:cNvPr>
              <p:cNvSpPr/>
              <p:nvPr/>
            </p:nvSpPr>
            <p:spPr>
              <a:xfrm>
                <a:off x="3596640" y="3428999"/>
                <a:ext cx="457200" cy="675641"/>
              </a:xfrm>
              <a:prstGeom prst="flowChartDelay">
                <a:avLst/>
              </a:pr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3500000" scaled="1"/>
                <a:tileRect/>
              </a:gra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grpSp>
        <p:grpSp>
          <p:nvGrpSpPr>
            <p:cNvPr id="25" name="グループ化 24">
              <a:extLst>
                <a:ext uri="{FF2B5EF4-FFF2-40B4-BE49-F238E27FC236}">
                  <a16:creationId xmlns:a16="http://schemas.microsoft.com/office/drawing/2014/main" id="{F87FCE72-980B-12B8-4D6D-ABDB618CD3EB}"/>
                </a:ext>
              </a:extLst>
            </p:cNvPr>
            <p:cNvGrpSpPr/>
            <p:nvPr/>
          </p:nvGrpSpPr>
          <p:grpSpPr>
            <a:xfrm>
              <a:off x="9195569" y="3428999"/>
              <a:ext cx="2747955" cy="675641"/>
              <a:chOff x="3596640" y="3428999"/>
              <a:chExt cx="2747955" cy="675641"/>
            </a:xfrm>
          </p:grpSpPr>
          <p:sp>
            <p:nvSpPr>
              <p:cNvPr id="43" name="正方形/長方形 42">
                <a:extLst>
                  <a:ext uri="{FF2B5EF4-FFF2-40B4-BE49-F238E27FC236}">
                    <a16:creationId xmlns:a16="http://schemas.microsoft.com/office/drawing/2014/main" id="{4B4BFA9E-C3F5-D3BA-60BC-4EEC0813C9C5}"/>
                  </a:ext>
                </a:extLst>
              </p:cNvPr>
              <p:cNvSpPr/>
              <p:nvPr/>
            </p:nvSpPr>
            <p:spPr>
              <a:xfrm>
                <a:off x="3596640" y="3428999"/>
                <a:ext cx="2747955" cy="675641"/>
              </a:xfrm>
              <a:prstGeom prst="rect">
                <a:avLst/>
              </a:prstGeom>
              <a:pattFill prst="openDmnd">
                <a:fgClr>
                  <a:schemeClr val="bg1">
                    <a:lumMod val="75000"/>
                  </a:schemeClr>
                </a:fgClr>
                <a:bgClr>
                  <a:schemeClr val="tx1">
                    <a:lumMod val="95000"/>
                    <a:lumOff val="5000"/>
                  </a:schemeClr>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フローチャート: 論理積ゲート 43">
                <a:extLst>
                  <a:ext uri="{FF2B5EF4-FFF2-40B4-BE49-F238E27FC236}">
                    <a16:creationId xmlns:a16="http://schemas.microsoft.com/office/drawing/2014/main" id="{AA92CB3F-AA37-6CE9-4967-13AFA15F21E4}"/>
                  </a:ext>
                </a:extLst>
              </p:cNvPr>
              <p:cNvSpPr/>
              <p:nvPr/>
            </p:nvSpPr>
            <p:spPr>
              <a:xfrm>
                <a:off x="3596640" y="3428999"/>
                <a:ext cx="457200" cy="675641"/>
              </a:xfrm>
              <a:prstGeom prst="flowChartDelay">
                <a:avLst/>
              </a:pr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3500000" scaled="1"/>
                <a:tileRect/>
              </a:gra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grpSp>
        <p:grpSp>
          <p:nvGrpSpPr>
            <p:cNvPr id="26" name="グループ化 25">
              <a:extLst>
                <a:ext uri="{FF2B5EF4-FFF2-40B4-BE49-F238E27FC236}">
                  <a16:creationId xmlns:a16="http://schemas.microsoft.com/office/drawing/2014/main" id="{1374E123-7A01-12D6-B850-0A42400F6B32}"/>
                </a:ext>
              </a:extLst>
            </p:cNvPr>
            <p:cNvGrpSpPr/>
            <p:nvPr/>
          </p:nvGrpSpPr>
          <p:grpSpPr>
            <a:xfrm>
              <a:off x="3596640" y="4163059"/>
              <a:ext cx="2747955" cy="675641"/>
              <a:chOff x="3596640" y="3428999"/>
              <a:chExt cx="2747955" cy="675641"/>
            </a:xfrm>
          </p:grpSpPr>
          <p:sp>
            <p:nvSpPr>
              <p:cNvPr id="41" name="正方形/長方形 40">
                <a:extLst>
                  <a:ext uri="{FF2B5EF4-FFF2-40B4-BE49-F238E27FC236}">
                    <a16:creationId xmlns:a16="http://schemas.microsoft.com/office/drawing/2014/main" id="{EB328F31-8A58-816E-0439-B459054A24D2}"/>
                  </a:ext>
                </a:extLst>
              </p:cNvPr>
              <p:cNvSpPr/>
              <p:nvPr/>
            </p:nvSpPr>
            <p:spPr>
              <a:xfrm>
                <a:off x="3596640" y="3428999"/>
                <a:ext cx="2747955" cy="675641"/>
              </a:xfrm>
              <a:prstGeom prst="rect">
                <a:avLst/>
              </a:prstGeom>
              <a:pattFill prst="openDmnd">
                <a:fgClr>
                  <a:schemeClr val="bg1">
                    <a:lumMod val="75000"/>
                  </a:schemeClr>
                </a:fgClr>
                <a:bgClr>
                  <a:schemeClr val="tx1">
                    <a:lumMod val="95000"/>
                    <a:lumOff val="5000"/>
                  </a:schemeClr>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フローチャート: 論理積ゲート 41">
                <a:extLst>
                  <a:ext uri="{FF2B5EF4-FFF2-40B4-BE49-F238E27FC236}">
                    <a16:creationId xmlns:a16="http://schemas.microsoft.com/office/drawing/2014/main" id="{E4943B1F-59B5-91E2-7B69-A674172C35E6}"/>
                  </a:ext>
                </a:extLst>
              </p:cNvPr>
              <p:cNvSpPr/>
              <p:nvPr/>
            </p:nvSpPr>
            <p:spPr>
              <a:xfrm>
                <a:off x="3596640" y="3428999"/>
                <a:ext cx="457200" cy="675641"/>
              </a:xfrm>
              <a:prstGeom prst="flowChartDelay">
                <a:avLst/>
              </a:pr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3500000" scaled="1"/>
                <a:tileRect/>
              </a:gra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grpSp>
        <p:grpSp>
          <p:nvGrpSpPr>
            <p:cNvPr id="27" name="グループ化 26">
              <a:extLst>
                <a:ext uri="{FF2B5EF4-FFF2-40B4-BE49-F238E27FC236}">
                  <a16:creationId xmlns:a16="http://schemas.microsoft.com/office/drawing/2014/main" id="{0F91C15C-9EBB-1FDD-9444-7DECD6B540FA}"/>
                </a:ext>
              </a:extLst>
            </p:cNvPr>
            <p:cNvGrpSpPr/>
            <p:nvPr/>
          </p:nvGrpSpPr>
          <p:grpSpPr>
            <a:xfrm>
              <a:off x="6396104" y="4163059"/>
              <a:ext cx="2747955" cy="675641"/>
              <a:chOff x="3596640" y="3428999"/>
              <a:chExt cx="2747955" cy="675641"/>
            </a:xfrm>
          </p:grpSpPr>
          <p:sp>
            <p:nvSpPr>
              <p:cNvPr id="39" name="正方形/長方形 38">
                <a:extLst>
                  <a:ext uri="{FF2B5EF4-FFF2-40B4-BE49-F238E27FC236}">
                    <a16:creationId xmlns:a16="http://schemas.microsoft.com/office/drawing/2014/main" id="{3B67413B-6865-4C38-6DA3-0AF65F023856}"/>
                  </a:ext>
                </a:extLst>
              </p:cNvPr>
              <p:cNvSpPr/>
              <p:nvPr/>
            </p:nvSpPr>
            <p:spPr>
              <a:xfrm>
                <a:off x="3596640" y="3428999"/>
                <a:ext cx="2747955" cy="675641"/>
              </a:xfrm>
              <a:prstGeom prst="rect">
                <a:avLst/>
              </a:prstGeom>
              <a:pattFill prst="openDmnd">
                <a:fgClr>
                  <a:schemeClr val="bg1">
                    <a:lumMod val="75000"/>
                  </a:schemeClr>
                </a:fgClr>
                <a:bgClr>
                  <a:schemeClr val="tx1">
                    <a:lumMod val="95000"/>
                    <a:lumOff val="5000"/>
                  </a:schemeClr>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フローチャート: 論理積ゲート 39">
                <a:extLst>
                  <a:ext uri="{FF2B5EF4-FFF2-40B4-BE49-F238E27FC236}">
                    <a16:creationId xmlns:a16="http://schemas.microsoft.com/office/drawing/2014/main" id="{C73758A3-E843-DBCC-D76F-4E6B43D8E338}"/>
                  </a:ext>
                </a:extLst>
              </p:cNvPr>
              <p:cNvSpPr/>
              <p:nvPr/>
            </p:nvSpPr>
            <p:spPr>
              <a:xfrm>
                <a:off x="3596640" y="3428999"/>
                <a:ext cx="457200" cy="675641"/>
              </a:xfrm>
              <a:prstGeom prst="flowChartDelay">
                <a:avLst/>
              </a:pr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3500000" scaled="1"/>
                <a:tileRect/>
              </a:gra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grpSp>
        <p:grpSp>
          <p:nvGrpSpPr>
            <p:cNvPr id="28" name="グループ化 27">
              <a:extLst>
                <a:ext uri="{FF2B5EF4-FFF2-40B4-BE49-F238E27FC236}">
                  <a16:creationId xmlns:a16="http://schemas.microsoft.com/office/drawing/2014/main" id="{C0E2C15B-384C-72FD-B33D-1878DBB56D0A}"/>
                </a:ext>
              </a:extLst>
            </p:cNvPr>
            <p:cNvGrpSpPr/>
            <p:nvPr/>
          </p:nvGrpSpPr>
          <p:grpSpPr>
            <a:xfrm>
              <a:off x="9195569" y="4163059"/>
              <a:ext cx="2747955" cy="675641"/>
              <a:chOff x="3596640" y="3428999"/>
              <a:chExt cx="2747955" cy="675641"/>
            </a:xfrm>
          </p:grpSpPr>
          <p:sp>
            <p:nvSpPr>
              <p:cNvPr id="37" name="正方形/長方形 36">
                <a:extLst>
                  <a:ext uri="{FF2B5EF4-FFF2-40B4-BE49-F238E27FC236}">
                    <a16:creationId xmlns:a16="http://schemas.microsoft.com/office/drawing/2014/main" id="{ED0E0145-9CB5-86DB-9BB2-28A5A804B9BA}"/>
                  </a:ext>
                </a:extLst>
              </p:cNvPr>
              <p:cNvSpPr/>
              <p:nvPr/>
            </p:nvSpPr>
            <p:spPr>
              <a:xfrm>
                <a:off x="3596640" y="3428999"/>
                <a:ext cx="2747955" cy="675641"/>
              </a:xfrm>
              <a:prstGeom prst="rect">
                <a:avLst/>
              </a:prstGeom>
              <a:pattFill prst="openDmnd">
                <a:fgClr>
                  <a:schemeClr val="bg1">
                    <a:lumMod val="75000"/>
                  </a:schemeClr>
                </a:fgClr>
                <a:bgClr>
                  <a:schemeClr val="tx1">
                    <a:lumMod val="95000"/>
                    <a:lumOff val="5000"/>
                  </a:schemeClr>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フローチャート: 論理積ゲート 37">
                <a:extLst>
                  <a:ext uri="{FF2B5EF4-FFF2-40B4-BE49-F238E27FC236}">
                    <a16:creationId xmlns:a16="http://schemas.microsoft.com/office/drawing/2014/main" id="{73DAD9E9-39AA-E045-B609-B2F58FA0E960}"/>
                  </a:ext>
                </a:extLst>
              </p:cNvPr>
              <p:cNvSpPr/>
              <p:nvPr/>
            </p:nvSpPr>
            <p:spPr>
              <a:xfrm>
                <a:off x="3596640" y="3428999"/>
                <a:ext cx="457200" cy="675641"/>
              </a:xfrm>
              <a:prstGeom prst="flowChartDelay">
                <a:avLst/>
              </a:pr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3500000" scaled="1"/>
                <a:tileRect/>
              </a:gra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grpSp>
        <p:sp>
          <p:nvSpPr>
            <p:cNvPr id="29" name="正方形/長方形 28">
              <a:extLst>
                <a:ext uri="{FF2B5EF4-FFF2-40B4-BE49-F238E27FC236}">
                  <a16:creationId xmlns:a16="http://schemas.microsoft.com/office/drawing/2014/main" id="{BDDF1D92-BB58-5E23-A693-54A000F63760}"/>
                </a:ext>
              </a:extLst>
            </p:cNvPr>
            <p:cNvSpPr/>
            <p:nvPr/>
          </p:nvSpPr>
          <p:spPr>
            <a:xfrm>
              <a:off x="2448200" y="3312992"/>
              <a:ext cx="646446" cy="1664886"/>
            </a:xfrm>
            <a:prstGeom prst="rect">
              <a:avLst/>
            </a:prstGeom>
            <a:ln>
              <a:noFill/>
            </a:ln>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endParaRPr lang="ja-JP" altLang="en-US">
                <a:solidFill>
                  <a:schemeClr val="dk1"/>
                </a:solidFill>
              </a:endParaRPr>
            </a:p>
          </p:txBody>
        </p:sp>
        <p:sp>
          <p:nvSpPr>
            <p:cNvPr id="30" name="正方形/長方形 29">
              <a:extLst>
                <a:ext uri="{FF2B5EF4-FFF2-40B4-BE49-F238E27FC236}">
                  <a16:creationId xmlns:a16="http://schemas.microsoft.com/office/drawing/2014/main" id="{E575B130-18D2-A4C2-45B4-4366E9115E2E}"/>
                </a:ext>
              </a:extLst>
            </p:cNvPr>
            <p:cNvSpPr/>
            <p:nvPr/>
          </p:nvSpPr>
          <p:spPr>
            <a:xfrm>
              <a:off x="2609862" y="4559692"/>
              <a:ext cx="340359" cy="114739"/>
            </a:xfrm>
            <a:prstGeom prst="rect">
              <a:avLst/>
            </a:prstGeom>
            <a:ln>
              <a:noFill/>
            </a:ln>
          </p:spPr>
          <p:style>
            <a:lnRef idx="2">
              <a:schemeClr val="dk1">
                <a:shade val="15000"/>
              </a:schemeClr>
            </a:lnRef>
            <a:fillRef idx="1">
              <a:schemeClr val="dk1"/>
            </a:fillRef>
            <a:effectRef idx="0">
              <a:schemeClr val="dk1"/>
            </a:effectRef>
            <a:fontRef idx="minor">
              <a:schemeClr val="lt1"/>
            </a:fontRef>
          </p:style>
          <p:txBody>
            <a:bodyPr wrap="square" rtlCol="0" anchor="ctr">
              <a:noAutofit/>
            </a:bodyPr>
            <a:lstStyle/>
            <a:p>
              <a:pPr algn="ctr"/>
              <a:endParaRPr lang="ja-JP" altLang="en-US">
                <a:solidFill>
                  <a:schemeClr val="lt1"/>
                </a:solidFill>
              </a:endParaRPr>
            </a:p>
          </p:txBody>
        </p:sp>
        <p:sp>
          <p:nvSpPr>
            <p:cNvPr id="31" name="正方形/長方形 30">
              <a:extLst>
                <a:ext uri="{FF2B5EF4-FFF2-40B4-BE49-F238E27FC236}">
                  <a16:creationId xmlns:a16="http://schemas.microsoft.com/office/drawing/2014/main" id="{D04F5A5B-EE95-AE51-E862-4C8763ED0411}"/>
                </a:ext>
              </a:extLst>
            </p:cNvPr>
            <p:cNvSpPr/>
            <p:nvPr/>
          </p:nvSpPr>
          <p:spPr>
            <a:xfrm>
              <a:off x="2609862" y="4723961"/>
              <a:ext cx="340359" cy="114739"/>
            </a:xfrm>
            <a:prstGeom prst="rect">
              <a:avLst/>
            </a:prstGeom>
            <a:ln>
              <a:noFill/>
            </a:ln>
          </p:spPr>
          <p:style>
            <a:lnRef idx="2">
              <a:schemeClr val="dk1">
                <a:shade val="15000"/>
              </a:schemeClr>
            </a:lnRef>
            <a:fillRef idx="1">
              <a:schemeClr val="dk1"/>
            </a:fillRef>
            <a:effectRef idx="0">
              <a:schemeClr val="dk1"/>
            </a:effectRef>
            <a:fontRef idx="minor">
              <a:schemeClr val="lt1"/>
            </a:fontRef>
          </p:style>
          <p:txBody>
            <a:bodyPr wrap="square" rtlCol="0" anchor="ctr">
              <a:noAutofit/>
            </a:bodyPr>
            <a:lstStyle/>
            <a:p>
              <a:pPr algn="ctr"/>
              <a:endParaRPr lang="ja-JP" altLang="en-US">
                <a:solidFill>
                  <a:schemeClr val="lt1"/>
                </a:solidFill>
              </a:endParaRPr>
            </a:p>
          </p:txBody>
        </p:sp>
        <p:sp>
          <p:nvSpPr>
            <p:cNvPr id="32" name="楕円 31">
              <a:extLst>
                <a:ext uri="{FF2B5EF4-FFF2-40B4-BE49-F238E27FC236}">
                  <a16:creationId xmlns:a16="http://schemas.microsoft.com/office/drawing/2014/main" id="{51131BDA-DE01-5243-921A-A5C82199CE48}"/>
                </a:ext>
              </a:extLst>
            </p:cNvPr>
            <p:cNvSpPr/>
            <p:nvPr/>
          </p:nvSpPr>
          <p:spPr>
            <a:xfrm flipV="1">
              <a:off x="2544579" y="3428999"/>
              <a:ext cx="116072" cy="116072"/>
            </a:xfrm>
            <a:prstGeom prst="ellipse">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33" name="楕円 32">
              <a:extLst>
                <a:ext uri="{FF2B5EF4-FFF2-40B4-BE49-F238E27FC236}">
                  <a16:creationId xmlns:a16="http://schemas.microsoft.com/office/drawing/2014/main" id="{04D27544-5BB9-6AD8-5E6A-B0AA529E2BBE}"/>
                </a:ext>
              </a:extLst>
            </p:cNvPr>
            <p:cNvSpPr/>
            <p:nvPr/>
          </p:nvSpPr>
          <p:spPr>
            <a:xfrm flipV="1">
              <a:off x="2709902" y="3428999"/>
              <a:ext cx="116072" cy="116072"/>
            </a:xfrm>
            <a:prstGeom prst="ellipse">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34" name="楕円 33">
              <a:extLst>
                <a:ext uri="{FF2B5EF4-FFF2-40B4-BE49-F238E27FC236}">
                  <a16:creationId xmlns:a16="http://schemas.microsoft.com/office/drawing/2014/main" id="{FCE3E545-403A-87A1-88FC-2B040A7079D2}"/>
                </a:ext>
              </a:extLst>
            </p:cNvPr>
            <p:cNvSpPr/>
            <p:nvPr/>
          </p:nvSpPr>
          <p:spPr>
            <a:xfrm flipV="1">
              <a:off x="2709902" y="3582786"/>
              <a:ext cx="116072" cy="116072"/>
            </a:xfrm>
            <a:prstGeom prst="ellipse">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35" name="楕円 34">
              <a:extLst>
                <a:ext uri="{FF2B5EF4-FFF2-40B4-BE49-F238E27FC236}">
                  <a16:creationId xmlns:a16="http://schemas.microsoft.com/office/drawing/2014/main" id="{2D5E265F-3227-6BC8-58CD-5A99B35D92E0}"/>
                </a:ext>
              </a:extLst>
            </p:cNvPr>
            <p:cNvSpPr/>
            <p:nvPr/>
          </p:nvSpPr>
          <p:spPr>
            <a:xfrm flipV="1">
              <a:off x="2544579" y="3841365"/>
              <a:ext cx="116072" cy="116072"/>
            </a:xfrm>
            <a:prstGeom prst="ellipse">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36" name="楕円 35">
              <a:extLst>
                <a:ext uri="{FF2B5EF4-FFF2-40B4-BE49-F238E27FC236}">
                  <a16:creationId xmlns:a16="http://schemas.microsoft.com/office/drawing/2014/main" id="{76ED7FF7-50A9-FE89-0D6C-1B005CE6FB07}"/>
                </a:ext>
              </a:extLst>
            </p:cNvPr>
            <p:cNvSpPr/>
            <p:nvPr/>
          </p:nvSpPr>
          <p:spPr>
            <a:xfrm flipV="1">
              <a:off x="2709902" y="3841365"/>
              <a:ext cx="116072" cy="116072"/>
            </a:xfrm>
            <a:prstGeom prst="ellipse">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grpSp>
      <p:grpSp>
        <p:nvGrpSpPr>
          <p:cNvPr id="49" name="グループ化 48">
            <a:extLst>
              <a:ext uri="{FF2B5EF4-FFF2-40B4-BE49-F238E27FC236}">
                <a16:creationId xmlns:a16="http://schemas.microsoft.com/office/drawing/2014/main" id="{DD763906-FBBF-A1AE-2FC0-9AEC72924B1C}"/>
              </a:ext>
            </a:extLst>
          </p:cNvPr>
          <p:cNvGrpSpPr/>
          <p:nvPr/>
        </p:nvGrpSpPr>
        <p:grpSpPr>
          <a:xfrm>
            <a:off x="6226377" y="2939196"/>
            <a:ext cx="548633" cy="535198"/>
            <a:chOff x="5626100" y="1511945"/>
            <a:chExt cx="4927600" cy="4806931"/>
          </a:xfrm>
        </p:grpSpPr>
        <p:sp>
          <p:nvSpPr>
            <p:cNvPr id="50" name="台形 49">
              <a:extLst>
                <a:ext uri="{FF2B5EF4-FFF2-40B4-BE49-F238E27FC236}">
                  <a16:creationId xmlns:a16="http://schemas.microsoft.com/office/drawing/2014/main" id="{28E5C86E-02AF-029D-3E6F-5B75DFCEA9A2}"/>
                </a:ext>
              </a:extLst>
            </p:cNvPr>
            <p:cNvSpPr/>
            <p:nvPr/>
          </p:nvSpPr>
          <p:spPr>
            <a:xfrm>
              <a:off x="5626100" y="1511945"/>
              <a:ext cx="4927600" cy="1917055"/>
            </a:xfrm>
            <a:prstGeom prst="trapezoid">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1" name="台形 50">
              <a:extLst>
                <a:ext uri="{FF2B5EF4-FFF2-40B4-BE49-F238E27FC236}">
                  <a16:creationId xmlns:a16="http://schemas.microsoft.com/office/drawing/2014/main" id="{DE68F9A8-B740-2B58-45A3-0F11186800D4}"/>
                </a:ext>
              </a:extLst>
            </p:cNvPr>
            <p:cNvSpPr/>
            <p:nvPr/>
          </p:nvSpPr>
          <p:spPr>
            <a:xfrm flipV="1">
              <a:off x="5626100" y="3429000"/>
              <a:ext cx="4927600" cy="2889876"/>
            </a:xfrm>
            <a:prstGeom prst="trapezoid">
              <a:avLst>
                <a:gd name="adj" fmla="val 9179"/>
              </a:avLst>
            </a:prstGeom>
            <a:gradFill flip="none" rotWithShape="1">
              <a:gsLst>
                <a:gs pos="0">
                  <a:schemeClr val="bg1">
                    <a:lumMod val="65000"/>
                    <a:shade val="30000"/>
                    <a:satMod val="115000"/>
                  </a:schemeClr>
                </a:gs>
                <a:gs pos="50000">
                  <a:schemeClr val="bg1">
                    <a:lumMod val="65000"/>
                    <a:shade val="67500"/>
                    <a:satMod val="115000"/>
                  </a:schemeClr>
                </a:gs>
                <a:gs pos="100000">
                  <a:schemeClr val="bg1">
                    <a:lumMod val="65000"/>
                    <a:shade val="100000"/>
                    <a:satMod val="115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台形 51">
              <a:extLst>
                <a:ext uri="{FF2B5EF4-FFF2-40B4-BE49-F238E27FC236}">
                  <a16:creationId xmlns:a16="http://schemas.microsoft.com/office/drawing/2014/main" id="{C59AB470-6DC2-3966-46F0-2CFFD45D31F3}"/>
                </a:ext>
              </a:extLst>
            </p:cNvPr>
            <p:cNvSpPr/>
            <p:nvPr/>
          </p:nvSpPr>
          <p:spPr>
            <a:xfrm flipV="1">
              <a:off x="6096000" y="3429000"/>
              <a:ext cx="4000500" cy="2889876"/>
            </a:xfrm>
            <a:prstGeom prst="trapezoid">
              <a:avLst>
                <a:gd name="adj" fmla="val 9179"/>
              </a:avLst>
            </a:prstGeom>
            <a:gradFill flip="none" rotWithShape="1">
              <a:gsLst>
                <a:gs pos="0">
                  <a:schemeClr val="bg1">
                    <a:lumMod val="65000"/>
                    <a:shade val="30000"/>
                    <a:satMod val="115000"/>
                  </a:schemeClr>
                </a:gs>
                <a:gs pos="50000">
                  <a:schemeClr val="bg1">
                    <a:lumMod val="65000"/>
                    <a:shade val="67500"/>
                    <a:satMod val="115000"/>
                  </a:schemeClr>
                </a:gs>
                <a:gs pos="100000">
                  <a:schemeClr val="bg1">
                    <a:lumMod val="65000"/>
                    <a:shade val="100000"/>
                    <a:satMod val="115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台形 52">
              <a:extLst>
                <a:ext uri="{FF2B5EF4-FFF2-40B4-BE49-F238E27FC236}">
                  <a16:creationId xmlns:a16="http://schemas.microsoft.com/office/drawing/2014/main" id="{6FFB711D-91D9-C9E8-EDFC-D340947942A9}"/>
                </a:ext>
              </a:extLst>
            </p:cNvPr>
            <p:cNvSpPr/>
            <p:nvPr/>
          </p:nvSpPr>
          <p:spPr>
            <a:xfrm>
              <a:off x="6096000" y="1862223"/>
              <a:ext cx="4000500" cy="1300077"/>
            </a:xfrm>
            <a:prstGeom prst="trapezoid">
              <a:avLst>
                <a:gd name="adj" fmla="val 29814"/>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4" name="台形 53">
              <a:extLst>
                <a:ext uri="{FF2B5EF4-FFF2-40B4-BE49-F238E27FC236}">
                  <a16:creationId xmlns:a16="http://schemas.microsoft.com/office/drawing/2014/main" id="{B1A1E8D7-9797-EF08-1752-FE895808FBA8}"/>
                </a:ext>
              </a:extLst>
            </p:cNvPr>
            <p:cNvSpPr/>
            <p:nvPr/>
          </p:nvSpPr>
          <p:spPr>
            <a:xfrm flipV="1">
              <a:off x="6477000" y="1862222"/>
              <a:ext cx="3200400" cy="220578"/>
            </a:xfrm>
            <a:prstGeom prst="trapezoid">
              <a:avLst>
                <a:gd name="adj" fmla="val 10740"/>
              </a:avLst>
            </a:prstGeom>
            <a:solidFill>
              <a:schemeClr val="bg2">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cxnSp>
          <p:nvCxnSpPr>
            <p:cNvPr id="55" name="直線コネクタ 54">
              <a:extLst>
                <a:ext uri="{FF2B5EF4-FFF2-40B4-BE49-F238E27FC236}">
                  <a16:creationId xmlns:a16="http://schemas.microsoft.com/office/drawing/2014/main" id="{9225A32E-DCE4-8F70-5510-915A8B427A64}"/>
                </a:ext>
              </a:extLst>
            </p:cNvPr>
            <p:cNvCxnSpPr>
              <a:cxnSpLocks/>
            </p:cNvCxnSpPr>
            <p:nvPr/>
          </p:nvCxnSpPr>
          <p:spPr>
            <a:xfrm>
              <a:off x="6120579" y="3857229"/>
              <a:ext cx="3975921" cy="0"/>
            </a:xfrm>
            <a:prstGeom prst="line">
              <a:avLst/>
            </a:prstGeom>
            <a:ln w="3175">
              <a:solidFill>
                <a:schemeClr val="bg2">
                  <a:lumMod val="25000"/>
                </a:schemeClr>
              </a:solidFill>
            </a:ln>
          </p:spPr>
          <p:style>
            <a:lnRef idx="2">
              <a:schemeClr val="accent1"/>
            </a:lnRef>
            <a:fillRef idx="0">
              <a:schemeClr val="accent1"/>
            </a:fillRef>
            <a:effectRef idx="1">
              <a:schemeClr val="accent1"/>
            </a:effectRef>
            <a:fontRef idx="minor">
              <a:schemeClr val="tx1"/>
            </a:fontRef>
          </p:style>
        </p:cxnSp>
        <p:cxnSp>
          <p:nvCxnSpPr>
            <p:cNvPr id="56" name="直線コネクタ 55">
              <a:extLst>
                <a:ext uri="{FF2B5EF4-FFF2-40B4-BE49-F238E27FC236}">
                  <a16:creationId xmlns:a16="http://schemas.microsoft.com/office/drawing/2014/main" id="{DF4E2748-8833-2037-BE90-B8F8F54F79FF}"/>
                </a:ext>
              </a:extLst>
            </p:cNvPr>
            <p:cNvCxnSpPr>
              <a:cxnSpLocks/>
            </p:cNvCxnSpPr>
            <p:nvPr/>
          </p:nvCxnSpPr>
          <p:spPr>
            <a:xfrm>
              <a:off x="6311900" y="5825729"/>
              <a:ext cx="3556000" cy="0"/>
            </a:xfrm>
            <a:prstGeom prst="line">
              <a:avLst/>
            </a:prstGeom>
            <a:ln w="3175">
              <a:solidFill>
                <a:schemeClr val="bg2">
                  <a:lumMod val="25000"/>
                </a:schemeClr>
              </a:solidFill>
            </a:ln>
          </p:spPr>
          <p:style>
            <a:lnRef idx="2">
              <a:schemeClr val="accent1"/>
            </a:lnRef>
            <a:fillRef idx="0">
              <a:schemeClr val="accent1"/>
            </a:fillRef>
            <a:effectRef idx="1">
              <a:schemeClr val="accent1"/>
            </a:effectRef>
            <a:fontRef idx="minor">
              <a:schemeClr val="tx1"/>
            </a:fontRef>
          </p:style>
        </p:cxnSp>
        <p:sp>
          <p:nvSpPr>
            <p:cNvPr id="57" name="四角形: 上の 2 つの角を丸める 56">
              <a:extLst>
                <a:ext uri="{FF2B5EF4-FFF2-40B4-BE49-F238E27FC236}">
                  <a16:creationId xmlns:a16="http://schemas.microsoft.com/office/drawing/2014/main" id="{DE2CBCE0-776F-9644-FBF1-4CDD6305B9D3}"/>
                </a:ext>
              </a:extLst>
            </p:cNvPr>
            <p:cNvSpPr/>
            <p:nvPr/>
          </p:nvSpPr>
          <p:spPr>
            <a:xfrm>
              <a:off x="7378289" y="6092430"/>
              <a:ext cx="1460500" cy="226446"/>
            </a:xfrm>
            <a:prstGeom prst="round2SameRect">
              <a:avLst>
                <a:gd name="adj1" fmla="val 50000"/>
                <a:gd name="adj2" fmla="val 0"/>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grpSp>
        <p:nvGrpSpPr>
          <p:cNvPr id="58" name="グループ化 57">
            <a:extLst>
              <a:ext uri="{FF2B5EF4-FFF2-40B4-BE49-F238E27FC236}">
                <a16:creationId xmlns:a16="http://schemas.microsoft.com/office/drawing/2014/main" id="{4D9AB6C7-9EF9-24B3-3AA9-B907AE824EA4}"/>
              </a:ext>
            </a:extLst>
          </p:cNvPr>
          <p:cNvGrpSpPr/>
          <p:nvPr/>
        </p:nvGrpSpPr>
        <p:grpSpPr>
          <a:xfrm>
            <a:off x="7597816" y="3512089"/>
            <a:ext cx="661589" cy="962075"/>
            <a:chOff x="6854306" y="177139"/>
            <a:chExt cx="4296946" cy="6248571"/>
          </a:xfrm>
        </p:grpSpPr>
        <p:sp>
          <p:nvSpPr>
            <p:cNvPr id="59" name="フリーフォーム: 図形 58">
              <a:extLst>
                <a:ext uri="{FF2B5EF4-FFF2-40B4-BE49-F238E27FC236}">
                  <a16:creationId xmlns:a16="http://schemas.microsoft.com/office/drawing/2014/main" id="{CD50625F-57B2-0F80-F5F6-02B07B900A72}"/>
                </a:ext>
              </a:extLst>
            </p:cNvPr>
            <p:cNvSpPr/>
            <p:nvPr/>
          </p:nvSpPr>
          <p:spPr>
            <a:xfrm>
              <a:off x="6854306" y="1174699"/>
              <a:ext cx="3231359" cy="5209953"/>
            </a:xfrm>
            <a:custGeom>
              <a:avLst/>
              <a:gdLst>
                <a:gd name="csX0" fmla="*/ 297712 w 5358809"/>
                <a:gd name="csY0" fmla="*/ 4433777 h 5295014"/>
                <a:gd name="csX1" fmla="*/ 0 w 5358809"/>
                <a:gd name="csY1" fmla="*/ 3370521 h 5295014"/>
                <a:gd name="csX2" fmla="*/ 10633 w 5358809"/>
                <a:gd name="csY2" fmla="*/ 3274828 h 5295014"/>
                <a:gd name="csX3" fmla="*/ 425302 w 5358809"/>
                <a:gd name="csY3" fmla="*/ 1669312 h 5295014"/>
                <a:gd name="csX4" fmla="*/ 5358809 w 5358809"/>
                <a:gd name="csY4" fmla="*/ 0 h 5295014"/>
                <a:gd name="csX5" fmla="*/ 4603898 w 5358809"/>
                <a:gd name="csY5" fmla="*/ 2998382 h 5295014"/>
                <a:gd name="csX6" fmla="*/ 5092995 w 5358809"/>
                <a:gd name="csY6" fmla="*/ 5295014 h 5295014"/>
                <a:gd name="csX7" fmla="*/ 297712 w 5358809"/>
                <a:gd name="csY7" fmla="*/ 4433777 h 5295014"/>
                <a:gd name="csX0" fmla="*/ 297712 w 5868117"/>
                <a:gd name="csY0" fmla="*/ 4327451 h 5188688"/>
                <a:gd name="csX1" fmla="*/ 0 w 5868117"/>
                <a:gd name="csY1" fmla="*/ 3264195 h 5188688"/>
                <a:gd name="csX2" fmla="*/ 10633 w 5868117"/>
                <a:gd name="csY2" fmla="*/ 3168502 h 5188688"/>
                <a:gd name="csX3" fmla="*/ 425302 w 5868117"/>
                <a:gd name="csY3" fmla="*/ 1562986 h 5188688"/>
                <a:gd name="csX4" fmla="*/ 5868117 w 5868117"/>
                <a:gd name="csY4" fmla="*/ 0 h 5188688"/>
                <a:gd name="csX5" fmla="*/ 4603898 w 5868117"/>
                <a:gd name="csY5" fmla="*/ 2892056 h 5188688"/>
                <a:gd name="csX6" fmla="*/ 5092995 w 5868117"/>
                <a:gd name="csY6" fmla="*/ 5188688 h 5188688"/>
                <a:gd name="csX7" fmla="*/ 297712 w 5868117"/>
                <a:gd name="csY7" fmla="*/ 4327451 h 5188688"/>
                <a:gd name="csX0" fmla="*/ 297712 w 5868117"/>
                <a:gd name="csY0" fmla="*/ 4327451 h 5188688"/>
                <a:gd name="csX1" fmla="*/ 0 w 5868117"/>
                <a:gd name="csY1" fmla="*/ 3264195 h 5188688"/>
                <a:gd name="csX2" fmla="*/ 425302 w 5868117"/>
                <a:gd name="csY2" fmla="*/ 1562986 h 5188688"/>
                <a:gd name="csX3" fmla="*/ 5868117 w 5868117"/>
                <a:gd name="csY3" fmla="*/ 0 h 5188688"/>
                <a:gd name="csX4" fmla="*/ 4603898 w 5868117"/>
                <a:gd name="csY4" fmla="*/ 2892056 h 5188688"/>
                <a:gd name="csX5" fmla="*/ 5092995 w 5868117"/>
                <a:gd name="csY5" fmla="*/ 5188688 h 5188688"/>
                <a:gd name="csX6" fmla="*/ 297712 w 5868117"/>
                <a:gd name="csY6" fmla="*/ 4327451 h 5188688"/>
                <a:gd name="csX0" fmla="*/ 1010741 w 6581146"/>
                <a:gd name="csY0" fmla="*/ 4327451 h 5188688"/>
                <a:gd name="csX1" fmla="*/ 0 w 6581146"/>
                <a:gd name="csY1" fmla="*/ 2966483 h 5188688"/>
                <a:gd name="csX2" fmla="*/ 1138331 w 6581146"/>
                <a:gd name="csY2" fmla="*/ 1562986 h 5188688"/>
                <a:gd name="csX3" fmla="*/ 6581146 w 6581146"/>
                <a:gd name="csY3" fmla="*/ 0 h 5188688"/>
                <a:gd name="csX4" fmla="*/ 5316927 w 6581146"/>
                <a:gd name="csY4" fmla="*/ 2892056 h 5188688"/>
                <a:gd name="csX5" fmla="*/ 5806024 w 6581146"/>
                <a:gd name="csY5" fmla="*/ 5188688 h 5188688"/>
                <a:gd name="csX6" fmla="*/ 1010741 w 6581146"/>
                <a:gd name="csY6" fmla="*/ 4327451 h 5188688"/>
                <a:gd name="csX0" fmla="*/ 1013809 w 6584214"/>
                <a:gd name="csY0" fmla="*/ 4327451 h 5188688"/>
                <a:gd name="csX1" fmla="*/ 3068 w 6584214"/>
                <a:gd name="csY1" fmla="*/ 2966483 h 5188688"/>
                <a:gd name="csX2" fmla="*/ 1141399 w 6584214"/>
                <a:gd name="csY2" fmla="*/ 1562986 h 5188688"/>
                <a:gd name="csX3" fmla="*/ 6584214 w 6584214"/>
                <a:gd name="csY3" fmla="*/ 0 h 5188688"/>
                <a:gd name="csX4" fmla="*/ 5319995 w 6584214"/>
                <a:gd name="csY4" fmla="*/ 2892056 h 5188688"/>
                <a:gd name="csX5" fmla="*/ 5809092 w 6584214"/>
                <a:gd name="csY5" fmla="*/ 5188688 h 5188688"/>
                <a:gd name="csX6" fmla="*/ 1013809 w 6584214"/>
                <a:gd name="csY6" fmla="*/ 4327451 h 5188688"/>
                <a:gd name="csX0" fmla="*/ 1013809 w 6176769"/>
                <a:gd name="csY0" fmla="*/ 4327451 h 5188688"/>
                <a:gd name="csX1" fmla="*/ 3068 w 6176769"/>
                <a:gd name="csY1" fmla="*/ 2966483 h 5188688"/>
                <a:gd name="csX2" fmla="*/ 1141399 w 6176769"/>
                <a:gd name="csY2" fmla="*/ 1562986 h 5188688"/>
                <a:gd name="csX3" fmla="*/ 6176769 w 6176769"/>
                <a:gd name="csY3" fmla="*/ 0 h 5188688"/>
                <a:gd name="csX4" fmla="*/ 5319995 w 6176769"/>
                <a:gd name="csY4" fmla="*/ 2892056 h 5188688"/>
                <a:gd name="csX5" fmla="*/ 5809092 w 6176769"/>
                <a:gd name="csY5" fmla="*/ 5188688 h 5188688"/>
                <a:gd name="csX6" fmla="*/ 1013809 w 6176769"/>
                <a:gd name="csY6" fmla="*/ 4327451 h 5188688"/>
                <a:gd name="csX0" fmla="*/ 1013809 w 7739197"/>
                <a:gd name="csY0" fmla="*/ 4327451 h 5188688"/>
                <a:gd name="csX1" fmla="*/ 3068 w 7739197"/>
                <a:gd name="csY1" fmla="*/ 2966483 h 5188688"/>
                <a:gd name="csX2" fmla="*/ 1141399 w 7739197"/>
                <a:gd name="csY2" fmla="*/ 1562986 h 5188688"/>
                <a:gd name="csX3" fmla="*/ 6176769 w 7739197"/>
                <a:gd name="csY3" fmla="*/ 0 h 5188688"/>
                <a:gd name="csX4" fmla="*/ 7739197 w 7739197"/>
                <a:gd name="csY4" fmla="*/ 2328531 h 5188688"/>
                <a:gd name="csX5" fmla="*/ 5809092 w 7739197"/>
                <a:gd name="csY5" fmla="*/ 5188688 h 5188688"/>
                <a:gd name="csX6" fmla="*/ 1013809 w 7739197"/>
                <a:gd name="csY6" fmla="*/ 4327451 h 5188688"/>
                <a:gd name="csX0" fmla="*/ 1013809 w 7739197"/>
                <a:gd name="csY0" fmla="*/ 4327451 h 5209953"/>
                <a:gd name="csX1" fmla="*/ 3068 w 7739197"/>
                <a:gd name="csY1" fmla="*/ 2966483 h 5209953"/>
                <a:gd name="csX2" fmla="*/ 1141399 w 7739197"/>
                <a:gd name="csY2" fmla="*/ 1562986 h 5209953"/>
                <a:gd name="csX3" fmla="*/ 6176769 w 7739197"/>
                <a:gd name="csY3" fmla="*/ 0 h 5209953"/>
                <a:gd name="csX4" fmla="*/ 7739197 w 7739197"/>
                <a:gd name="csY4" fmla="*/ 2328531 h 5209953"/>
                <a:gd name="csX5" fmla="*/ 6496654 w 7739197"/>
                <a:gd name="csY5" fmla="*/ 5209953 h 5209953"/>
                <a:gd name="csX6" fmla="*/ 1013809 w 7739197"/>
                <a:gd name="csY6" fmla="*/ 4327451 h 520995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7739197" h="5209953">
                  <a:moveTo>
                    <a:pt x="1013809" y="4327451"/>
                  </a:moveTo>
                  <a:cubicBezTo>
                    <a:pt x="46138" y="3957084"/>
                    <a:pt x="-18197" y="3427227"/>
                    <a:pt x="3068" y="2966483"/>
                  </a:cubicBezTo>
                  <a:cubicBezTo>
                    <a:pt x="24333" y="2505739"/>
                    <a:pt x="44541" y="2057400"/>
                    <a:pt x="1141399" y="1562986"/>
                  </a:cubicBezTo>
                  <a:lnTo>
                    <a:pt x="6176769" y="0"/>
                  </a:lnTo>
                  <a:lnTo>
                    <a:pt x="7739197" y="2328531"/>
                  </a:lnTo>
                  <a:lnTo>
                    <a:pt x="6496654" y="5209953"/>
                  </a:lnTo>
                  <a:lnTo>
                    <a:pt x="1013809" y="4327451"/>
                  </a:lnTo>
                  <a:close/>
                </a:path>
              </a:pathLst>
            </a:custGeom>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3500000" scaled="1"/>
              <a:tileRect/>
            </a:gradFill>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0" name="四角形: 角を丸くする 59">
              <a:extLst>
                <a:ext uri="{FF2B5EF4-FFF2-40B4-BE49-F238E27FC236}">
                  <a16:creationId xmlns:a16="http://schemas.microsoft.com/office/drawing/2014/main" id="{4DBA7ECF-9189-447A-B8F2-056BF2BEEFDB}"/>
                </a:ext>
              </a:extLst>
            </p:cNvPr>
            <p:cNvSpPr/>
            <p:nvPr/>
          </p:nvSpPr>
          <p:spPr>
            <a:xfrm>
              <a:off x="10577338" y="177139"/>
              <a:ext cx="500680" cy="2665055"/>
            </a:xfrm>
            <a:prstGeom prst="roundRect">
              <a:avLst>
                <a:gd name="adj" fmla="val 50000"/>
              </a:avLst>
            </a:prstGeom>
            <a:gradFill flip="none" rotWithShape="1">
              <a:gsLst>
                <a:gs pos="0">
                  <a:schemeClr val="dk1">
                    <a:lumMod val="67000"/>
                  </a:schemeClr>
                </a:gs>
                <a:gs pos="48000">
                  <a:schemeClr val="dk1">
                    <a:lumMod val="97000"/>
                    <a:lumOff val="3000"/>
                  </a:schemeClr>
                </a:gs>
                <a:gs pos="100000">
                  <a:schemeClr val="dk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1" name="四角形: 角を丸くする 60">
              <a:extLst>
                <a:ext uri="{FF2B5EF4-FFF2-40B4-BE49-F238E27FC236}">
                  <a16:creationId xmlns:a16="http://schemas.microsoft.com/office/drawing/2014/main" id="{4D49D293-A0C3-65A0-3815-F038020A1D8C}"/>
                </a:ext>
              </a:extLst>
            </p:cNvPr>
            <p:cNvSpPr/>
            <p:nvPr/>
          </p:nvSpPr>
          <p:spPr>
            <a:xfrm>
              <a:off x="10529767" y="2310751"/>
              <a:ext cx="621485" cy="1323038"/>
            </a:xfrm>
            <a:prstGeom prst="roundRect">
              <a:avLst>
                <a:gd name="adj" fmla="val 50000"/>
              </a:avLst>
            </a:prstGeom>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2" name="楕円 61">
              <a:extLst>
                <a:ext uri="{FF2B5EF4-FFF2-40B4-BE49-F238E27FC236}">
                  <a16:creationId xmlns:a16="http://schemas.microsoft.com/office/drawing/2014/main" id="{F8DA8336-6F1E-5E66-8A1A-64458BC4DB94}"/>
                </a:ext>
              </a:extLst>
            </p:cNvPr>
            <p:cNvSpPr/>
            <p:nvPr/>
          </p:nvSpPr>
          <p:spPr>
            <a:xfrm>
              <a:off x="8559251" y="1130696"/>
              <a:ext cx="2240781" cy="5295014"/>
            </a:xfrm>
            <a:prstGeom prst="ellipse">
              <a:avLst/>
            </a:prstGeom>
            <a:solidFill>
              <a:schemeClr val="bg1">
                <a:lumMod val="65000"/>
              </a:schemeClr>
            </a:solidFill>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3" name="楕円 62">
              <a:extLst>
                <a:ext uri="{FF2B5EF4-FFF2-40B4-BE49-F238E27FC236}">
                  <a16:creationId xmlns:a16="http://schemas.microsoft.com/office/drawing/2014/main" id="{C953BC97-C89C-2B49-F145-589455B0E116}"/>
                </a:ext>
              </a:extLst>
            </p:cNvPr>
            <p:cNvSpPr/>
            <p:nvPr/>
          </p:nvSpPr>
          <p:spPr>
            <a:xfrm>
              <a:off x="9549850" y="2310751"/>
              <a:ext cx="345311" cy="345311"/>
            </a:xfrm>
            <a:prstGeom prst="ellipse">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4" name="楕円 63">
              <a:extLst>
                <a:ext uri="{FF2B5EF4-FFF2-40B4-BE49-F238E27FC236}">
                  <a16:creationId xmlns:a16="http://schemas.microsoft.com/office/drawing/2014/main" id="{C28E396E-8035-E395-D680-2CB1EC8148E0}"/>
                </a:ext>
              </a:extLst>
            </p:cNvPr>
            <p:cNvSpPr/>
            <p:nvPr/>
          </p:nvSpPr>
          <p:spPr>
            <a:xfrm>
              <a:off x="9549850" y="2939054"/>
              <a:ext cx="345311" cy="345311"/>
            </a:xfrm>
            <a:prstGeom prst="ellipse">
              <a:avLst/>
            </a:prstGeom>
            <a:solidFill>
              <a:srgbClr val="92D050"/>
            </a:solidFill>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5" name="楕円 64">
              <a:extLst>
                <a:ext uri="{FF2B5EF4-FFF2-40B4-BE49-F238E27FC236}">
                  <a16:creationId xmlns:a16="http://schemas.microsoft.com/office/drawing/2014/main" id="{F9635BA4-A322-4D40-01CD-BC8A907FAD0E}"/>
                </a:ext>
              </a:extLst>
            </p:cNvPr>
            <p:cNvSpPr/>
            <p:nvPr/>
          </p:nvSpPr>
          <p:spPr>
            <a:xfrm>
              <a:off x="9549850" y="3567357"/>
              <a:ext cx="345311" cy="345311"/>
            </a:xfrm>
            <a:prstGeom prst="ellipse">
              <a:avLst/>
            </a:prstGeom>
            <a:solidFill>
              <a:srgbClr val="92D050"/>
            </a:solidFill>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6" name="四角形: 角を丸くする 65">
              <a:extLst>
                <a:ext uri="{FF2B5EF4-FFF2-40B4-BE49-F238E27FC236}">
                  <a16:creationId xmlns:a16="http://schemas.microsoft.com/office/drawing/2014/main" id="{2E9436C7-BDA9-0B97-CC6A-B278D4E1D1B3}"/>
                </a:ext>
              </a:extLst>
            </p:cNvPr>
            <p:cNvSpPr/>
            <p:nvPr/>
          </p:nvSpPr>
          <p:spPr>
            <a:xfrm>
              <a:off x="9083559" y="4866225"/>
              <a:ext cx="1277891" cy="296161"/>
            </a:xfrm>
            <a:prstGeom prst="roundRect">
              <a:avLst>
                <a:gd name="adj" fmla="val 15783"/>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cxnSp>
          <p:nvCxnSpPr>
            <p:cNvPr id="67" name="直線コネクタ 66">
              <a:extLst>
                <a:ext uri="{FF2B5EF4-FFF2-40B4-BE49-F238E27FC236}">
                  <a16:creationId xmlns:a16="http://schemas.microsoft.com/office/drawing/2014/main" id="{B3816768-EA09-D8C5-F329-815AB0A248F3}"/>
                </a:ext>
              </a:extLst>
            </p:cNvPr>
            <p:cNvCxnSpPr>
              <a:cxnSpLocks/>
              <a:stCxn id="59" idx="1"/>
              <a:endCxn id="62" idx="2"/>
            </p:cNvCxnSpPr>
            <p:nvPr/>
          </p:nvCxnSpPr>
          <p:spPr>
            <a:xfrm flipV="1">
              <a:off x="6855587" y="3778203"/>
              <a:ext cx="1703664" cy="362979"/>
            </a:xfrm>
            <a:prstGeom prst="line">
              <a:avLst/>
            </a:prstGeom>
          </p:spPr>
          <p:style>
            <a:lnRef idx="2">
              <a:schemeClr val="dk1"/>
            </a:lnRef>
            <a:fillRef idx="1">
              <a:schemeClr val="lt1"/>
            </a:fillRef>
            <a:effectRef idx="0">
              <a:schemeClr val="dk1"/>
            </a:effectRef>
            <a:fontRef idx="minor">
              <a:schemeClr val="dk1"/>
            </a:fontRef>
          </p:style>
        </p:cxnSp>
      </p:grpSp>
      <p:grpSp>
        <p:nvGrpSpPr>
          <p:cNvPr id="68" name="グループ化 67">
            <a:extLst>
              <a:ext uri="{FF2B5EF4-FFF2-40B4-BE49-F238E27FC236}">
                <a16:creationId xmlns:a16="http://schemas.microsoft.com/office/drawing/2014/main" id="{19A73068-BCDE-7742-E7F6-3ACCC0C09591}"/>
              </a:ext>
            </a:extLst>
          </p:cNvPr>
          <p:cNvGrpSpPr/>
          <p:nvPr/>
        </p:nvGrpSpPr>
        <p:grpSpPr>
          <a:xfrm>
            <a:off x="3371044" y="4591014"/>
            <a:ext cx="620164" cy="1013238"/>
            <a:chOff x="8251669" y="2470627"/>
            <a:chExt cx="2063740" cy="3371786"/>
          </a:xfrm>
        </p:grpSpPr>
        <p:sp>
          <p:nvSpPr>
            <p:cNvPr id="69" name="四角形: 角を丸くする 103">
              <a:extLst>
                <a:ext uri="{FF2B5EF4-FFF2-40B4-BE49-F238E27FC236}">
                  <a16:creationId xmlns:a16="http://schemas.microsoft.com/office/drawing/2014/main" id="{A0282A54-5BC3-6367-DD2F-1E593AAB31C2}"/>
                </a:ext>
              </a:extLst>
            </p:cNvPr>
            <p:cNvSpPr/>
            <p:nvPr/>
          </p:nvSpPr>
          <p:spPr>
            <a:xfrm>
              <a:off x="8251669" y="2487754"/>
              <a:ext cx="1377307" cy="3332693"/>
            </a:xfrm>
            <a:custGeom>
              <a:avLst/>
              <a:gdLst>
                <a:gd name="csX0" fmla="*/ 0 w 563671"/>
                <a:gd name="csY0" fmla="*/ 114358 h 2325481"/>
                <a:gd name="csX1" fmla="*/ 114358 w 563671"/>
                <a:gd name="csY1" fmla="*/ 0 h 2325481"/>
                <a:gd name="csX2" fmla="*/ 449313 w 563671"/>
                <a:gd name="csY2" fmla="*/ 0 h 2325481"/>
                <a:gd name="csX3" fmla="*/ 563671 w 563671"/>
                <a:gd name="csY3" fmla="*/ 114358 h 2325481"/>
                <a:gd name="csX4" fmla="*/ 563671 w 563671"/>
                <a:gd name="csY4" fmla="*/ 2211123 h 2325481"/>
                <a:gd name="csX5" fmla="*/ 449313 w 563671"/>
                <a:gd name="csY5" fmla="*/ 2325481 h 2325481"/>
                <a:gd name="csX6" fmla="*/ 114358 w 563671"/>
                <a:gd name="csY6" fmla="*/ 2325481 h 2325481"/>
                <a:gd name="csX7" fmla="*/ 0 w 563671"/>
                <a:gd name="csY7" fmla="*/ 2211123 h 2325481"/>
                <a:gd name="csX8" fmla="*/ 0 w 563671"/>
                <a:gd name="csY8" fmla="*/ 114358 h 2325481"/>
                <a:gd name="csX0" fmla="*/ 0 w 563671"/>
                <a:gd name="csY0" fmla="*/ 114358 h 2325481"/>
                <a:gd name="csX1" fmla="*/ 114358 w 563671"/>
                <a:gd name="csY1" fmla="*/ 0 h 2325481"/>
                <a:gd name="csX2" fmla="*/ 449313 w 563671"/>
                <a:gd name="csY2" fmla="*/ 0 h 2325481"/>
                <a:gd name="csX3" fmla="*/ 563671 w 563671"/>
                <a:gd name="csY3" fmla="*/ 2211123 h 2325481"/>
                <a:gd name="csX4" fmla="*/ 449313 w 563671"/>
                <a:gd name="csY4" fmla="*/ 2325481 h 2325481"/>
                <a:gd name="csX5" fmla="*/ 114358 w 563671"/>
                <a:gd name="csY5" fmla="*/ 2325481 h 2325481"/>
                <a:gd name="csX6" fmla="*/ 0 w 563671"/>
                <a:gd name="csY6" fmla="*/ 2211123 h 2325481"/>
                <a:gd name="csX7" fmla="*/ 0 w 563671"/>
                <a:gd name="csY7" fmla="*/ 114358 h 2325481"/>
                <a:gd name="csX0" fmla="*/ 0 w 491182"/>
                <a:gd name="csY0" fmla="*/ 114358 h 2325481"/>
                <a:gd name="csX1" fmla="*/ 114358 w 491182"/>
                <a:gd name="csY1" fmla="*/ 0 h 2325481"/>
                <a:gd name="csX2" fmla="*/ 449313 w 491182"/>
                <a:gd name="csY2" fmla="*/ 0 h 2325481"/>
                <a:gd name="csX3" fmla="*/ 449313 w 491182"/>
                <a:gd name="csY3" fmla="*/ 2325481 h 2325481"/>
                <a:gd name="csX4" fmla="*/ 114358 w 491182"/>
                <a:gd name="csY4" fmla="*/ 2325481 h 2325481"/>
                <a:gd name="csX5" fmla="*/ 0 w 491182"/>
                <a:gd name="csY5" fmla="*/ 2211123 h 2325481"/>
                <a:gd name="csX6" fmla="*/ 0 w 491182"/>
                <a:gd name="csY6" fmla="*/ 114358 h 2325481"/>
                <a:gd name="csX0" fmla="*/ 0 w 1334355"/>
                <a:gd name="csY0" fmla="*/ 656618 h 2867741"/>
                <a:gd name="csX1" fmla="*/ 114358 w 1334355"/>
                <a:gd name="csY1" fmla="*/ 542260 h 2867741"/>
                <a:gd name="csX2" fmla="*/ 1331816 w 1334355"/>
                <a:gd name="csY2" fmla="*/ 0 h 2867741"/>
                <a:gd name="csX3" fmla="*/ 449313 w 1334355"/>
                <a:gd name="csY3" fmla="*/ 2867741 h 2867741"/>
                <a:gd name="csX4" fmla="*/ 114358 w 1334355"/>
                <a:gd name="csY4" fmla="*/ 2867741 h 2867741"/>
                <a:gd name="csX5" fmla="*/ 0 w 1334355"/>
                <a:gd name="csY5" fmla="*/ 2753383 h 2867741"/>
                <a:gd name="csX6" fmla="*/ 0 w 1334355"/>
                <a:gd name="csY6" fmla="*/ 656618 h 2867741"/>
                <a:gd name="csX0" fmla="*/ 0 w 1426015"/>
                <a:gd name="csY0" fmla="*/ 656618 h 3399369"/>
                <a:gd name="csX1" fmla="*/ 114358 w 1426015"/>
                <a:gd name="csY1" fmla="*/ 542260 h 3399369"/>
                <a:gd name="csX2" fmla="*/ 1331816 w 1426015"/>
                <a:gd name="csY2" fmla="*/ 0 h 3399369"/>
                <a:gd name="csX3" fmla="*/ 1406243 w 1426015"/>
                <a:gd name="csY3" fmla="*/ 3399369 h 3399369"/>
                <a:gd name="csX4" fmla="*/ 114358 w 1426015"/>
                <a:gd name="csY4" fmla="*/ 2867741 h 3399369"/>
                <a:gd name="csX5" fmla="*/ 0 w 1426015"/>
                <a:gd name="csY5" fmla="*/ 2753383 h 3399369"/>
                <a:gd name="csX6" fmla="*/ 0 w 1426015"/>
                <a:gd name="csY6" fmla="*/ 656618 h 3399369"/>
                <a:gd name="csX0" fmla="*/ 0 w 1428503"/>
                <a:gd name="csY0" fmla="*/ 623280 h 3366031"/>
                <a:gd name="csX1" fmla="*/ 114358 w 1428503"/>
                <a:gd name="csY1" fmla="*/ 508922 h 3366031"/>
                <a:gd name="csX2" fmla="*/ 1346104 w 1428503"/>
                <a:gd name="csY2" fmla="*/ 0 h 3366031"/>
                <a:gd name="csX3" fmla="*/ 1406243 w 1428503"/>
                <a:gd name="csY3" fmla="*/ 3366031 h 3366031"/>
                <a:gd name="csX4" fmla="*/ 114358 w 1428503"/>
                <a:gd name="csY4" fmla="*/ 2834403 h 3366031"/>
                <a:gd name="csX5" fmla="*/ 0 w 1428503"/>
                <a:gd name="csY5" fmla="*/ 2720045 h 3366031"/>
                <a:gd name="csX6" fmla="*/ 0 w 1428503"/>
                <a:gd name="csY6" fmla="*/ 623280 h 3366031"/>
                <a:gd name="csX0" fmla="*/ 0 w 1377307"/>
                <a:gd name="csY0" fmla="*/ 623280 h 3332693"/>
                <a:gd name="csX1" fmla="*/ 114358 w 1377307"/>
                <a:gd name="csY1" fmla="*/ 508922 h 3332693"/>
                <a:gd name="csX2" fmla="*/ 1346104 w 1377307"/>
                <a:gd name="csY2" fmla="*/ 0 h 3332693"/>
                <a:gd name="csX3" fmla="*/ 1320518 w 1377307"/>
                <a:gd name="csY3" fmla="*/ 3332693 h 3332693"/>
                <a:gd name="csX4" fmla="*/ 114358 w 1377307"/>
                <a:gd name="csY4" fmla="*/ 2834403 h 3332693"/>
                <a:gd name="csX5" fmla="*/ 0 w 1377307"/>
                <a:gd name="csY5" fmla="*/ 2720045 h 3332693"/>
                <a:gd name="csX6" fmla="*/ 0 w 1377307"/>
                <a:gd name="csY6" fmla="*/ 623280 h 3332693"/>
                <a:gd name="csX0" fmla="*/ 0 w 1377307"/>
                <a:gd name="csY0" fmla="*/ 623280 h 3332693"/>
                <a:gd name="csX1" fmla="*/ 114358 w 1377307"/>
                <a:gd name="csY1" fmla="*/ 508922 h 3332693"/>
                <a:gd name="csX2" fmla="*/ 1346104 w 1377307"/>
                <a:gd name="csY2" fmla="*/ 0 h 3332693"/>
                <a:gd name="csX3" fmla="*/ 1320518 w 1377307"/>
                <a:gd name="csY3" fmla="*/ 3332693 h 3332693"/>
                <a:gd name="csX4" fmla="*/ 114358 w 1377307"/>
                <a:gd name="csY4" fmla="*/ 2834403 h 3332693"/>
                <a:gd name="csX5" fmla="*/ 0 w 1377307"/>
                <a:gd name="csY5" fmla="*/ 2720045 h 3332693"/>
                <a:gd name="csX6" fmla="*/ 0 w 1377307"/>
                <a:gd name="csY6" fmla="*/ 623280 h 3332693"/>
                <a:gd name="csX0" fmla="*/ 0 w 1377307"/>
                <a:gd name="csY0" fmla="*/ 623280 h 3332693"/>
                <a:gd name="csX1" fmla="*/ 114358 w 1377307"/>
                <a:gd name="csY1" fmla="*/ 508922 h 3332693"/>
                <a:gd name="csX2" fmla="*/ 1346104 w 1377307"/>
                <a:gd name="csY2" fmla="*/ 0 h 3332693"/>
                <a:gd name="csX3" fmla="*/ 1320518 w 1377307"/>
                <a:gd name="csY3" fmla="*/ 3332693 h 3332693"/>
                <a:gd name="csX4" fmla="*/ 114358 w 1377307"/>
                <a:gd name="csY4" fmla="*/ 2834403 h 3332693"/>
                <a:gd name="csX5" fmla="*/ 0 w 1377307"/>
                <a:gd name="csY5" fmla="*/ 2720045 h 3332693"/>
                <a:gd name="csX6" fmla="*/ 0 w 1377307"/>
                <a:gd name="csY6" fmla="*/ 623280 h 333269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1377307" h="3332693">
                  <a:moveTo>
                    <a:pt x="0" y="623280"/>
                  </a:moveTo>
                  <a:cubicBezTo>
                    <a:pt x="0" y="560122"/>
                    <a:pt x="51200" y="537497"/>
                    <a:pt x="114358" y="508922"/>
                  </a:cubicBezTo>
                  <a:lnTo>
                    <a:pt x="1346104" y="0"/>
                  </a:lnTo>
                  <a:cubicBezTo>
                    <a:pt x="1401930" y="387580"/>
                    <a:pt x="1376344" y="2945113"/>
                    <a:pt x="1320518" y="3332693"/>
                  </a:cubicBezTo>
                  <a:lnTo>
                    <a:pt x="114358" y="2834403"/>
                  </a:lnTo>
                  <a:cubicBezTo>
                    <a:pt x="51200" y="2805828"/>
                    <a:pt x="0" y="2783203"/>
                    <a:pt x="0" y="2720045"/>
                  </a:cubicBezTo>
                  <a:lnTo>
                    <a:pt x="0" y="623280"/>
                  </a:lnTo>
                  <a:close/>
                </a:path>
              </a:pathLst>
            </a:custGeom>
          </p:spPr>
          <p:style>
            <a:lnRef idx="1">
              <a:schemeClr val="dk1"/>
            </a:lnRef>
            <a:fillRef idx="3">
              <a:schemeClr val="dk1"/>
            </a:fillRef>
            <a:effectRef idx="2">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0" name="四角形: 角を丸くする 69">
              <a:extLst>
                <a:ext uri="{FF2B5EF4-FFF2-40B4-BE49-F238E27FC236}">
                  <a16:creationId xmlns:a16="http://schemas.microsoft.com/office/drawing/2014/main" id="{511C1B16-AFAC-5587-BB41-7174828724BA}"/>
                </a:ext>
              </a:extLst>
            </p:cNvPr>
            <p:cNvSpPr/>
            <p:nvPr/>
          </p:nvSpPr>
          <p:spPr>
            <a:xfrm>
              <a:off x="9434566" y="2470627"/>
              <a:ext cx="880843" cy="3371786"/>
            </a:xfrm>
            <a:prstGeom prst="roundRect">
              <a:avLst>
                <a:gd name="adj" fmla="val 20288"/>
              </a:avLst>
            </a:prstGeom>
            <a:solidFill>
              <a:schemeClr val="bg2">
                <a:lumMod val="25000"/>
              </a:schemeClr>
            </a:solidFill>
          </p:spPr>
          <p:style>
            <a:lnRef idx="1">
              <a:schemeClr val="dk1"/>
            </a:lnRef>
            <a:fillRef idx="3">
              <a:schemeClr val="dk1"/>
            </a:fillRef>
            <a:effectRef idx="2">
              <a:schemeClr val="dk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1" name="楕円 70">
              <a:extLst>
                <a:ext uri="{FF2B5EF4-FFF2-40B4-BE49-F238E27FC236}">
                  <a16:creationId xmlns:a16="http://schemas.microsoft.com/office/drawing/2014/main" id="{B1DAC4F2-E667-33E9-59B2-D5DA46575E33}"/>
                </a:ext>
              </a:extLst>
            </p:cNvPr>
            <p:cNvSpPr/>
            <p:nvPr/>
          </p:nvSpPr>
          <p:spPr>
            <a:xfrm>
              <a:off x="9993245" y="4334162"/>
              <a:ext cx="152400" cy="152400"/>
            </a:xfrm>
            <a:prstGeom prst="ellipse">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2" name="楕円 71">
              <a:extLst>
                <a:ext uri="{FF2B5EF4-FFF2-40B4-BE49-F238E27FC236}">
                  <a16:creationId xmlns:a16="http://schemas.microsoft.com/office/drawing/2014/main" id="{EAD16D68-9AB6-7C5E-FAFF-53C573E6E4EE}"/>
                </a:ext>
              </a:extLst>
            </p:cNvPr>
            <p:cNvSpPr/>
            <p:nvPr/>
          </p:nvSpPr>
          <p:spPr>
            <a:xfrm>
              <a:off x="9993245" y="4615486"/>
              <a:ext cx="152400" cy="152400"/>
            </a:xfrm>
            <a:prstGeom prst="ellipse">
              <a:avLst/>
            </a:prstGeom>
            <a:solidFill>
              <a:srgbClr val="92D050"/>
            </a:solidFill>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3" name="楕円 72">
              <a:extLst>
                <a:ext uri="{FF2B5EF4-FFF2-40B4-BE49-F238E27FC236}">
                  <a16:creationId xmlns:a16="http://schemas.microsoft.com/office/drawing/2014/main" id="{8DA2A889-EB82-EB1A-1CEE-D2A939F94BBF}"/>
                </a:ext>
              </a:extLst>
            </p:cNvPr>
            <p:cNvSpPr/>
            <p:nvPr/>
          </p:nvSpPr>
          <p:spPr>
            <a:xfrm>
              <a:off x="9993245" y="4896810"/>
              <a:ext cx="152400" cy="152400"/>
            </a:xfrm>
            <a:prstGeom prst="ellipse">
              <a:avLst/>
            </a:prstGeom>
            <a:solidFill>
              <a:srgbClr val="92D050"/>
            </a:solidFill>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4" name="楕円 73">
              <a:extLst>
                <a:ext uri="{FF2B5EF4-FFF2-40B4-BE49-F238E27FC236}">
                  <a16:creationId xmlns:a16="http://schemas.microsoft.com/office/drawing/2014/main" id="{1F8EC7DB-53E8-2CD1-CC24-DD6AF33A002F}"/>
                </a:ext>
              </a:extLst>
            </p:cNvPr>
            <p:cNvSpPr/>
            <p:nvPr/>
          </p:nvSpPr>
          <p:spPr>
            <a:xfrm>
              <a:off x="9993245" y="5178134"/>
              <a:ext cx="152400" cy="152400"/>
            </a:xfrm>
            <a:prstGeom prst="ellipse">
              <a:avLst/>
            </a:prstGeom>
            <a:solidFill>
              <a:srgbClr val="92D050"/>
            </a:solidFill>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5" name="四角形: 角を丸くする 74">
              <a:extLst>
                <a:ext uri="{FF2B5EF4-FFF2-40B4-BE49-F238E27FC236}">
                  <a16:creationId xmlns:a16="http://schemas.microsoft.com/office/drawing/2014/main" id="{05AE52EC-FA86-08A1-9ECC-AE1C20C43C0E}"/>
                </a:ext>
              </a:extLst>
            </p:cNvPr>
            <p:cNvSpPr/>
            <p:nvPr/>
          </p:nvSpPr>
          <p:spPr>
            <a:xfrm>
              <a:off x="9613405" y="2562271"/>
              <a:ext cx="83986" cy="3219404"/>
            </a:xfrm>
            <a:prstGeom prst="roundRect">
              <a:avLst>
                <a:gd name="adj" fmla="val 20288"/>
              </a:avLst>
            </a:prstGeom>
          </p:spPr>
          <p:style>
            <a:lnRef idx="1">
              <a:schemeClr val="dk1"/>
            </a:lnRef>
            <a:fillRef idx="3">
              <a:schemeClr val="dk1"/>
            </a:fillRef>
            <a:effectRef idx="2">
              <a:schemeClr val="dk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76" name="フリーフォーム: 図形 75">
              <a:extLst>
                <a:ext uri="{FF2B5EF4-FFF2-40B4-BE49-F238E27FC236}">
                  <a16:creationId xmlns:a16="http://schemas.microsoft.com/office/drawing/2014/main" id="{D4DB91A0-A00F-89CD-B67B-0FEFF687CFD5}"/>
                </a:ext>
              </a:extLst>
            </p:cNvPr>
            <p:cNvSpPr/>
            <p:nvPr/>
          </p:nvSpPr>
          <p:spPr>
            <a:xfrm>
              <a:off x="8390731" y="4777411"/>
              <a:ext cx="561975" cy="666750"/>
            </a:xfrm>
            <a:custGeom>
              <a:avLst/>
              <a:gdLst>
                <a:gd name="csX0" fmla="*/ 0 w 561975"/>
                <a:gd name="csY0" fmla="*/ 0 h 666750"/>
                <a:gd name="csX1" fmla="*/ 0 w 561975"/>
                <a:gd name="csY1" fmla="*/ 419100 h 666750"/>
                <a:gd name="csX2" fmla="*/ 561975 w 561975"/>
                <a:gd name="csY2" fmla="*/ 666750 h 666750"/>
                <a:gd name="csX3" fmla="*/ 561975 w 561975"/>
                <a:gd name="csY3" fmla="*/ 76200 h 666750"/>
                <a:gd name="csX4" fmla="*/ 0 w 561975"/>
                <a:gd name="csY4" fmla="*/ 0 h 666750"/>
              </a:gdLst>
              <a:ahLst/>
              <a:cxnLst>
                <a:cxn ang="0">
                  <a:pos x="csX0" y="csY0"/>
                </a:cxn>
                <a:cxn ang="0">
                  <a:pos x="csX1" y="csY1"/>
                </a:cxn>
                <a:cxn ang="0">
                  <a:pos x="csX2" y="csY2"/>
                </a:cxn>
                <a:cxn ang="0">
                  <a:pos x="csX3" y="csY3"/>
                </a:cxn>
                <a:cxn ang="0">
                  <a:pos x="csX4" y="csY4"/>
                </a:cxn>
              </a:cxnLst>
              <a:rect l="l" t="t" r="r" b="b"/>
              <a:pathLst>
                <a:path w="561975" h="666750">
                  <a:moveTo>
                    <a:pt x="0" y="0"/>
                  </a:moveTo>
                  <a:lnTo>
                    <a:pt x="0" y="419100"/>
                  </a:lnTo>
                  <a:lnTo>
                    <a:pt x="561975" y="666750"/>
                  </a:lnTo>
                  <a:lnTo>
                    <a:pt x="561975" y="76200"/>
                  </a:lnTo>
                  <a:lnTo>
                    <a:pt x="0" y="0"/>
                  </a:lnTo>
                  <a:close/>
                </a:path>
              </a:pathLst>
            </a:custGeom>
            <a:solidFill>
              <a:schemeClr val="bg2">
                <a:lumMod val="50000"/>
              </a:schemeClr>
            </a:solidFill>
          </p:spPr>
          <p:style>
            <a:lnRef idx="2">
              <a:schemeClr val="dk1"/>
            </a:lnRef>
            <a:fillRef idx="1">
              <a:schemeClr val="lt1"/>
            </a:fillRef>
            <a:effectRef idx="0">
              <a:schemeClr val="dk1"/>
            </a:effectRef>
            <a:fontRef idx="minor">
              <a:schemeClr val="dk1"/>
            </a:fontRef>
          </p:style>
          <p:txBody>
            <a:bodyPr wrap="none" rtlCol="0" anchor="ctr"/>
            <a:lstStyle/>
            <a:p>
              <a:pPr algn="ctr"/>
              <a:endParaRPr lang="ja-JP" altLang="en-US" sz="1200" dirty="0">
                <a:solidFill>
                  <a:schemeClr val="dk1"/>
                </a:solidFill>
                <a:latin typeface="Meiryo UI" panose="020B0604030504040204" pitchFamily="50" charset="-128"/>
                <a:ea typeface="Meiryo UI" panose="020B0604030504040204" pitchFamily="50" charset="-128"/>
              </a:endParaRPr>
            </a:p>
          </p:txBody>
        </p:sp>
        <p:sp>
          <p:nvSpPr>
            <p:cNvPr id="77" name="四角形: 角を丸くする 76">
              <a:extLst>
                <a:ext uri="{FF2B5EF4-FFF2-40B4-BE49-F238E27FC236}">
                  <a16:creationId xmlns:a16="http://schemas.microsoft.com/office/drawing/2014/main" id="{6368872A-5B71-951E-0C08-4537768A4570}"/>
                </a:ext>
              </a:extLst>
            </p:cNvPr>
            <p:cNvSpPr/>
            <p:nvPr/>
          </p:nvSpPr>
          <p:spPr>
            <a:xfrm>
              <a:off x="9814272" y="5434073"/>
              <a:ext cx="364979" cy="140772"/>
            </a:xfrm>
            <a:prstGeom prst="roundRect">
              <a:avLst>
                <a:gd name="adj" fmla="val 15783"/>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78" name="グループ化 77">
            <a:extLst>
              <a:ext uri="{FF2B5EF4-FFF2-40B4-BE49-F238E27FC236}">
                <a16:creationId xmlns:a16="http://schemas.microsoft.com/office/drawing/2014/main" id="{01547E8F-2AB6-4F2E-BE7A-F5ACA3DC86FE}"/>
              </a:ext>
            </a:extLst>
          </p:cNvPr>
          <p:cNvGrpSpPr/>
          <p:nvPr/>
        </p:nvGrpSpPr>
        <p:grpSpPr>
          <a:xfrm>
            <a:off x="7268195" y="4596458"/>
            <a:ext cx="1014713" cy="910924"/>
            <a:chOff x="3787603" y="4646110"/>
            <a:chExt cx="1014713" cy="910924"/>
          </a:xfrm>
        </p:grpSpPr>
        <p:sp>
          <p:nvSpPr>
            <p:cNvPr id="79" name="四角形: 上の 2 つの角を丸める 78">
              <a:extLst>
                <a:ext uri="{FF2B5EF4-FFF2-40B4-BE49-F238E27FC236}">
                  <a16:creationId xmlns:a16="http://schemas.microsoft.com/office/drawing/2014/main" id="{3B2D23F8-1770-EB5D-9E9B-DA341801B7E6}"/>
                </a:ext>
              </a:extLst>
            </p:cNvPr>
            <p:cNvSpPr/>
            <p:nvPr/>
          </p:nvSpPr>
          <p:spPr>
            <a:xfrm>
              <a:off x="3878569" y="4646110"/>
              <a:ext cx="777588" cy="701733"/>
            </a:xfrm>
            <a:prstGeom prst="round2SameRect">
              <a:avLst>
                <a:gd name="adj1" fmla="val 50000"/>
                <a:gd name="adj2" fmla="val 0"/>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0" name="四角形: 角を丸くする 79">
              <a:extLst>
                <a:ext uri="{FF2B5EF4-FFF2-40B4-BE49-F238E27FC236}">
                  <a16:creationId xmlns:a16="http://schemas.microsoft.com/office/drawing/2014/main" id="{3E84E5C7-696B-60FF-A8B8-B3ADEE8BDE66}"/>
                </a:ext>
              </a:extLst>
            </p:cNvPr>
            <p:cNvSpPr/>
            <p:nvPr/>
          </p:nvSpPr>
          <p:spPr>
            <a:xfrm>
              <a:off x="4696968" y="4694631"/>
              <a:ext cx="69573" cy="584931"/>
            </a:xfrm>
            <a:prstGeom prst="roundRect">
              <a:avLst>
                <a:gd name="adj" fmla="val 50000"/>
              </a:avLst>
            </a:prstGeom>
            <a:gradFill flip="none" rotWithShape="1">
              <a:gsLst>
                <a:gs pos="0">
                  <a:schemeClr val="dk1">
                    <a:lumMod val="67000"/>
                  </a:schemeClr>
                </a:gs>
                <a:gs pos="48000">
                  <a:schemeClr val="dk1">
                    <a:lumMod val="97000"/>
                    <a:lumOff val="3000"/>
                  </a:schemeClr>
                </a:gs>
                <a:gs pos="100000">
                  <a:schemeClr val="dk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81" name="四角形: 角を丸くする 80">
              <a:extLst>
                <a:ext uri="{FF2B5EF4-FFF2-40B4-BE49-F238E27FC236}">
                  <a16:creationId xmlns:a16="http://schemas.microsoft.com/office/drawing/2014/main" id="{8566D167-9E1B-203F-F729-78E240A24573}"/>
                </a:ext>
              </a:extLst>
            </p:cNvPr>
            <p:cNvSpPr/>
            <p:nvPr/>
          </p:nvSpPr>
          <p:spPr>
            <a:xfrm>
              <a:off x="4686057" y="5215009"/>
              <a:ext cx="86359" cy="183844"/>
            </a:xfrm>
            <a:prstGeom prst="roundRect">
              <a:avLst>
                <a:gd name="adj" fmla="val 50000"/>
              </a:avLst>
            </a:prstGeom>
          </p:spPr>
          <p:style>
            <a:lnRef idx="1">
              <a:schemeClr val="dk1"/>
            </a:lnRef>
            <a:fillRef idx="2">
              <a:schemeClr val="dk1"/>
            </a:fillRef>
            <a:effectRef idx="1">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3" name="四角形: 上の 2 つの角を丸める 152">
              <a:extLst>
                <a:ext uri="{FF2B5EF4-FFF2-40B4-BE49-F238E27FC236}">
                  <a16:creationId xmlns:a16="http://schemas.microsoft.com/office/drawing/2014/main" id="{3B165431-9361-A892-5CF5-B737F53453F2}"/>
                </a:ext>
              </a:extLst>
            </p:cNvPr>
            <p:cNvSpPr/>
            <p:nvPr/>
          </p:nvSpPr>
          <p:spPr>
            <a:xfrm>
              <a:off x="3962036" y="4757074"/>
              <a:ext cx="487028" cy="613598"/>
            </a:xfrm>
            <a:prstGeom prst="round2SameRect">
              <a:avLst>
                <a:gd name="adj1" fmla="val 34514"/>
                <a:gd name="adj2" fmla="val 0"/>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4" name="四角形: 角を丸くする 153">
              <a:extLst>
                <a:ext uri="{FF2B5EF4-FFF2-40B4-BE49-F238E27FC236}">
                  <a16:creationId xmlns:a16="http://schemas.microsoft.com/office/drawing/2014/main" id="{070AE620-3E58-473F-FF47-585ADE7B4513}"/>
                </a:ext>
              </a:extLst>
            </p:cNvPr>
            <p:cNvSpPr/>
            <p:nvPr/>
          </p:nvSpPr>
          <p:spPr>
            <a:xfrm>
              <a:off x="3951240" y="4815011"/>
              <a:ext cx="433722" cy="363931"/>
            </a:xfrm>
            <a:prstGeom prst="roundRect">
              <a:avLst>
                <a:gd name="adj" fmla="val 50000"/>
              </a:avLst>
            </a:prstGeom>
            <a:gradFill flip="none" rotWithShape="1">
              <a:gsLst>
                <a:gs pos="0">
                  <a:schemeClr val="dk1">
                    <a:lumMod val="67000"/>
                  </a:schemeClr>
                </a:gs>
                <a:gs pos="48000">
                  <a:schemeClr val="dk1">
                    <a:lumMod val="97000"/>
                    <a:lumOff val="3000"/>
                  </a:schemeClr>
                </a:gs>
                <a:gs pos="100000">
                  <a:schemeClr val="dk1">
                    <a:lumMod val="60000"/>
                    <a:lumOff val="40000"/>
                  </a:schemeClr>
                </a:gs>
              </a:gsLst>
              <a:lin ang="16200000" scaled="1"/>
              <a:tileRect/>
            </a:gradFill>
            <a:ln w="19050">
              <a:solidFill>
                <a:schemeClr val="tx1"/>
              </a:solidFill>
            </a:ln>
          </p:spPr>
          <p:style>
            <a:lnRef idx="0">
              <a:scrgbClr r="0" g="0" b="0"/>
            </a:lnRef>
            <a:fillRef idx="0">
              <a:scrgbClr r="0" g="0" b="0"/>
            </a:fillRef>
            <a:effectRef idx="0">
              <a:scrgbClr r="0" g="0" b="0"/>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175" name="楕円 174">
              <a:extLst>
                <a:ext uri="{FF2B5EF4-FFF2-40B4-BE49-F238E27FC236}">
                  <a16:creationId xmlns:a16="http://schemas.microsoft.com/office/drawing/2014/main" id="{2E09E940-3D3D-80FC-8732-31B0045709BA}"/>
                </a:ext>
              </a:extLst>
            </p:cNvPr>
            <p:cNvSpPr/>
            <p:nvPr/>
          </p:nvSpPr>
          <p:spPr>
            <a:xfrm>
              <a:off x="3952436" y="4815011"/>
              <a:ext cx="363931" cy="363931"/>
            </a:xfrm>
            <a:prstGeom prst="ellipse">
              <a:avLst/>
            </a:prstGeom>
            <a:solidFill>
              <a:schemeClr val="bg2">
                <a:lumMod val="25000"/>
              </a:schemeClr>
            </a:solidFill>
          </p:spPr>
          <p:style>
            <a:lnRef idx="1">
              <a:schemeClr val="dk1"/>
            </a:lnRef>
            <a:fillRef idx="3">
              <a:schemeClr val="dk1"/>
            </a:fillRef>
            <a:effectRef idx="2">
              <a:schemeClr val="dk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176" name="楕円 175">
              <a:extLst>
                <a:ext uri="{FF2B5EF4-FFF2-40B4-BE49-F238E27FC236}">
                  <a16:creationId xmlns:a16="http://schemas.microsoft.com/office/drawing/2014/main" id="{C8951041-A541-D545-12AA-3D60EDBEB973}"/>
                </a:ext>
              </a:extLst>
            </p:cNvPr>
            <p:cNvSpPr/>
            <p:nvPr/>
          </p:nvSpPr>
          <p:spPr>
            <a:xfrm>
              <a:off x="3988099" y="4854131"/>
              <a:ext cx="290478" cy="290478"/>
            </a:xfrm>
            <a:prstGeom prst="ellipse">
              <a:avLst/>
            </a:prstGeom>
            <a:gradFill flip="none" rotWithShape="1">
              <a:gsLst>
                <a:gs pos="0">
                  <a:schemeClr val="dk1">
                    <a:lumMod val="67000"/>
                  </a:schemeClr>
                </a:gs>
                <a:gs pos="48000">
                  <a:schemeClr val="dk1">
                    <a:lumMod val="97000"/>
                    <a:lumOff val="3000"/>
                  </a:schemeClr>
                </a:gs>
                <a:gs pos="100000">
                  <a:schemeClr val="dk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177" name="楕円 176">
              <a:extLst>
                <a:ext uri="{FF2B5EF4-FFF2-40B4-BE49-F238E27FC236}">
                  <a16:creationId xmlns:a16="http://schemas.microsoft.com/office/drawing/2014/main" id="{58B05E47-D674-1F01-3F43-602B241DF0D4}"/>
                </a:ext>
              </a:extLst>
            </p:cNvPr>
            <p:cNvSpPr/>
            <p:nvPr/>
          </p:nvSpPr>
          <p:spPr>
            <a:xfrm>
              <a:off x="4113975" y="4952467"/>
              <a:ext cx="123886" cy="123886"/>
            </a:xfrm>
            <a:prstGeom prst="ellipse">
              <a:avLst/>
            </a:prstGeom>
            <a:solidFill>
              <a:schemeClr val="bg1">
                <a:lumMod val="50000"/>
                <a:alpha val="50000"/>
              </a:schemeClr>
            </a:solidFill>
            <a:ln>
              <a:noFill/>
            </a:ln>
          </p:spPr>
          <p:style>
            <a:lnRef idx="0">
              <a:scrgbClr r="0" g="0" b="0"/>
            </a:lnRef>
            <a:fillRef idx="0">
              <a:scrgbClr r="0" g="0" b="0"/>
            </a:fillRef>
            <a:effectRef idx="0">
              <a:scrgbClr r="0" g="0" b="0"/>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78" name="楕円 177">
              <a:extLst>
                <a:ext uri="{FF2B5EF4-FFF2-40B4-BE49-F238E27FC236}">
                  <a16:creationId xmlns:a16="http://schemas.microsoft.com/office/drawing/2014/main" id="{AF6D80FF-5DFD-FEED-7362-218E4E1A7755}"/>
                </a:ext>
              </a:extLst>
            </p:cNvPr>
            <p:cNvSpPr/>
            <p:nvPr/>
          </p:nvSpPr>
          <p:spPr>
            <a:xfrm>
              <a:off x="4063114" y="4926957"/>
              <a:ext cx="83281" cy="83281"/>
            </a:xfrm>
            <a:prstGeom prst="ellipse">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79" name="四角形: 角を丸くする 178">
              <a:extLst>
                <a:ext uri="{FF2B5EF4-FFF2-40B4-BE49-F238E27FC236}">
                  <a16:creationId xmlns:a16="http://schemas.microsoft.com/office/drawing/2014/main" id="{BCC6F544-C8C0-0B11-D407-5312F8F39923}"/>
                </a:ext>
              </a:extLst>
            </p:cNvPr>
            <p:cNvSpPr/>
            <p:nvPr/>
          </p:nvSpPr>
          <p:spPr>
            <a:xfrm>
              <a:off x="3787603" y="5316540"/>
              <a:ext cx="1014713" cy="240494"/>
            </a:xfrm>
            <a:prstGeom prst="roundRect">
              <a:avLst>
                <a:gd name="adj" fmla="val 20288"/>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180" name="グループ化 179">
              <a:extLst>
                <a:ext uri="{FF2B5EF4-FFF2-40B4-BE49-F238E27FC236}">
                  <a16:creationId xmlns:a16="http://schemas.microsoft.com/office/drawing/2014/main" id="{B1BD1D23-CA72-99C2-4628-141AA9177A6E}"/>
                </a:ext>
              </a:extLst>
            </p:cNvPr>
            <p:cNvGrpSpPr/>
            <p:nvPr/>
          </p:nvGrpSpPr>
          <p:grpSpPr>
            <a:xfrm>
              <a:off x="4113975" y="5470567"/>
              <a:ext cx="550587" cy="86466"/>
              <a:chOff x="4384279" y="5470567"/>
              <a:chExt cx="280283" cy="86466"/>
            </a:xfrm>
          </p:grpSpPr>
          <p:sp>
            <p:nvSpPr>
              <p:cNvPr id="181" name="正方形/長方形 180">
                <a:extLst>
                  <a:ext uri="{FF2B5EF4-FFF2-40B4-BE49-F238E27FC236}">
                    <a16:creationId xmlns:a16="http://schemas.microsoft.com/office/drawing/2014/main" id="{F272DFA6-F52C-7510-1673-04C3BB76B9FA}"/>
                  </a:ext>
                </a:extLst>
              </p:cNvPr>
              <p:cNvSpPr/>
              <p:nvPr/>
            </p:nvSpPr>
            <p:spPr>
              <a:xfrm>
                <a:off x="4537719" y="5470567"/>
                <a:ext cx="28642" cy="86466"/>
              </a:xfrm>
              <a:prstGeom prst="rect">
                <a:avLst/>
              </a:prstGeom>
              <a:solidFill>
                <a:schemeClr val="tx1"/>
              </a:solidFill>
            </p:spPr>
            <p:style>
              <a:lnRef idx="1">
                <a:schemeClr val="dk1"/>
              </a:lnRef>
              <a:fillRef idx="3">
                <a:schemeClr val="dk1"/>
              </a:fillRef>
              <a:effectRef idx="2">
                <a:schemeClr val="dk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182" name="正方形/長方形 181">
                <a:extLst>
                  <a:ext uri="{FF2B5EF4-FFF2-40B4-BE49-F238E27FC236}">
                    <a16:creationId xmlns:a16="http://schemas.microsoft.com/office/drawing/2014/main" id="{AF051781-19DD-13D0-9574-F90D668A8AF3}"/>
                  </a:ext>
                </a:extLst>
              </p:cNvPr>
              <p:cNvSpPr/>
              <p:nvPr/>
            </p:nvSpPr>
            <p:spPr>
              <a:xfrm>
                <a:off x="4586819" y="5470567"/>
                <a:ext cx="28642" cy="86466"/>
              </a:xfrm>
              <a:prstGeom prst="rect">
                <a:avLst/>
              </a:prstGeom>
              <a:solidFill>
                <a:schemeClr val="tx1"/>
              </a:solidFill>
            </p:spPr>
            <p:style>
              <a:lnRef idx="1">
                <a:schemeClr val="dk1"/>
              </a:lnRef>
              <a:fillRef idx="3">
                <a:schemeClr val="dk1"/>
              </a:fillRef>
              <a:effectRef idx="2">
                <a:schemeClr val="dk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183" name="正方形/長方形 182">
                <a:extLst>
                  <a:ext uri="{FF2B5EF4-FFF2-40B4-BE49-F238E27FC236}">
                    <a16:creationId xmlns:a16="http://schemas.microsoft.com/office/drawing/2014/main" id="{EF58D898-01F2-5363-F74E-0A7EADB39E2A}"/>
                  </a:ext>
                </a:extLst>
              </p:cNvPr>
              <p:cNvSpPr/>
              <p:nvPr/>
            </p:nvSpPr>
            <p:spPr>
              <a:xfrm>
                <a:off x="4635920" y="5470567"/>
                <a:ext cx="28642" cy="86466"/>
              </a:xfrm>
              <a:prstGeom prst="rect">
                <a:avLst/>
              </a:prstGeom>
              <a:solidFill>
                <a:schemeClr val="tx1"/>
              </a:solidFill>
            </p:spPr>
            <p:style>
              <a:lnRef idx="1">
                <a:schemeClr val="dk1"/>
              </a:lnRef>
              <a:fillRef idx="3">
                <a:schemeClr val="dk1"/>
              </a:fillRef>
              <a:effectRef idx="2">
                <a:schemeClr val="dk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184" name="正方形/長方形 183">
                <a:extLst>
                  <a:ext uri="{FF2B5EF4-FFF2-40B4-BE49-F238E27FC236}">
                    <a16:creationId xmlns:a16="http://schemas.microsoft.com/office/drawing/2014/main" id="{D4006AE2-F113-AD03-F8BE-7C2193C6B941}"/>
                  </a:ext>
                </a:extLst>
              </p:cNvPr>
              <p:cNvSpPr/>
              <p:nvPr/>
            </p:nvSpPr>
            <p:spPr>
              <a:xfrm>
                <a:off x="4384279" y="5470567"/>
                <a:ext cx="28642" cy="86466"/>
              </a:xfrm>
              <a:prstGeom prst="rect">
                <a:avLst/>
              </a:prstGeom>
              <a:solidFill>
                <a:schemeClr val="tx1"/>
              </a:solidFill>
            </p:spPr>
            <p:style>
              <a:lnRef idx="1">
                <a:schemeClr val="dk1"/>
              </a:lnRef>
              <a:fillRef idx="3">
                <a:schemeClr val="dk1"/>
              </a:fillRef>
              <a:effectRef idx="2">
                <a:schemeClr val="dk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185" name="正方形/長方形 184">
                <a:extLst>
                  <a:ext uri="{FF2B5EF4-FFF2-40B4-BE49-F238E27FC236}">
                    <a16:creationId xmlns:a16="http://schemas.microsoft.com/office/drawing/2014/main" id="{10465E44-F963-9335-BA4D-2415BA87CAA3}"/>
                  </a:ext>
                </a:extLst>
              </p:cNvPr>
              <p:cNvSpPr/>
              <p:nvPr/>
            </p:nvSpPr>
            <p:spPr>
              <a:xfrm>
                <a:off x="4433380" y="5470567"/>
                <a:ext cx="28642" cy="86466"/>
              </a:xfrm>
              <a:prstGeom prst="rect">
                <a:avLst/>
              </a:prstGeom>
              <a:solidFill>
                <a:schemeClr val="tx1"/>
              </a:solidFill>
            </p:spPr>
            <p:style>
              <a:lnRef idx="1">
                <a:schemeClr val="dk1"/>
              </a:lnRef>
              <a:fillRef idx="3">
                <a:schemeClr val="dk1"/>
              </a:fillRef>
              <a:effectRef idx="2">
                <a:schemeClr val="dk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186" name="正方形/長方形 185">
                <a:extLst>
                  <a:ext uri="{FF2B5EF4-FFF2-40B4-BE49-F238E27FC236}">
                    <a16:creationId xmlns:a16="http://schemas.microsoft.com/office/drawing/2014/main" id="{E43B184D-985E-8FCD-CEE9-831DF3FB16B6}"/>
                  </a:ext>
                </a:extLst>
              </p:cNvPr>
              <p:cNvSpPr/>
              <p:nvPr/>
            </p:nvSpPr>
            <p:spPr>
              <a:xfrm>
                <a:off x="4482481" y="5470567"/>
                <a:ext cx="28642" cy="86466"/>
              </a:xfrm>
              <a:prstGeom prst="rect">
                <a:avLst/>
              </a:prstGeom>
              <a:solidFill>
                <a:schemeClr val="tx1"/>
              </a:solidFill>
            </p:spPr>
            <p:style>
              <a:lnRef idx="1">
                <a:schemeClr val="dk1"/>
              </a:lnRef>
              <a:fillRef idx="3">
                <a:schemeClr val="dk1"/>
              </a:fillRef>
              <a:effectRef idx="2">
                <a:schemeClr val="dk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grpSp>
      <p:grpSp>
        <p:nvGrpSpPr>
          <p:cNvPr id="187" name="グループ化 186">
            <a:extLst>
              <a:ext uri="{FF2B5EF4-FFF2-40B4-BE49-F238E27FC236}">
                <a16:creationId xmlns:a16="http://schemas.microsoft.com/office/drawing/2014/main" id="{8C646574-F1E8-E956-9CC8-0B86262612E1}"/>
              </a:ext>
            </a:extLst>
          </p:cNvPr>
          <p:cNvGrpSpPr/>
          <p:nvPr/>
        </p:nvGrpSpPr>
        <p:grpSpPr>
          <a:xfrm>
            <a:off x="3698110" y="3427576"/>
            <a:ext cx="879253" cy="436521"/>
            <a:chOff x="6926580" y="3451257"/>
            <a:chExt cx="4335926" cy="2152651"/>
          </a:xfrm>
        </p:grpSpPr>
        <p:sp>
          <p:nvSpPr>
            <p:cNvPr id="188" name="台形 187">
              <a:extLst>
                <a:ext uri="{FF2B5EF4-FFF2-40B4-BE49-F238E27FC236}">
                  <a16:creationId xmlns:a16="http://schemas.microsoft.com/office/drawing/2014/main" id="{AA532DE8-5A5A-06ED-17BF-8619FDA78090}"/>
                </a:ext>
              </a:extLst>
            </p:cNvPr>
            <p:cNvSpPr/>
            <p:nvPr/>
          </p:nvSpPr>
          <p:spPr>
            <a:xfrm rot="5400000">
              <a:off x="9886049" y="4227451"/>
              <a:ext cx="2152650" cy="600264"/>
            </a:xfrm>
            <a:prstGeom prst="trapezoid">
              <a:avLst/>
            </a:prstGeom>
            <a:ln>
              <a:noFill/>
            </a:ln>
          </p:spPr>
          <p:style>
            <a:lnRef idx="1">
              <a:schemeClr val="dk1"/>
            </a:lnRef>
            <a:fillRef idx="3">
              <a:schemeClr val="dk1"/>
            </a:fillRef>
            <a:effectRef idx="2">
              <a:schemeClr val="dk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nvGrpSpPr>
            <p:cNvPr id="189" name="グループ化 188">
              <a:extLst>
                <a:ext uri="{FF2B5EF4-FFF2-40B4-BE49-F238E27FC236}">
                  <a16:creationId xmlns:a16="http://schemas.microsoft.com/office/drawing/2014/main" id="{A4E62EE1-727C-09E4-4172-1FC6A7B9A326}"/>
                </a:ext>
              </a:extLst>
            </p:cNvPr>
            <p:cNvGrpSpPr/>
            <p:nvPr/>
          </p:nvGrpSpPr>
          <p:grpSpPr>
            <a:xfrm>
              <a:off x="9850762" y="3451257"/>
              <a:ext cx="811480" cy="2152651"/>
              <a:chOff x="7395003" y="3451257"/>
              <a:chExt cx="811480" cy="2152651"/>
            </a:xfrm>
          </p:grpSpPr>
          <p:sp>
            <p:nvSpPr>
              <p:cNvPr id="212" name="正方形/長方形 211">
                <a:extLst>
                  <a:ext uri="{FF2B5EF4-FFF2-40B4-BE49-F238E27FC236}">
                    <a16:creationId xmlns:a16="http://schemas.microsoft.com/office/drawing/2014/main" id="{4AA5AD70-F580-E4EA-38C1-2B7E8F29AFA9}"/>
                  </a:ext>
                </a:extLst>
              </p:cNvPr>
              <p:cNvSpPr/>
              <p:nvPr/>
            </p:nvSpPr>
            <p:spPr>
              <a:xfrm>
                <a:off x="7395003" y="3451257"/>
                <a:ext cx="811480" cy="2152651"/>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13" name="正方形/長方形 212">
                <a:extLst>
                  <a:ext uri="{FF2B5EF4-FFF2-40B4-BE49-F238E27FC236}">
                    <a16:creationId xmlns:a16="http://schemas.microsoft.com/office/drawing/2014/main" id="{624EE640-F103-EFDE-B6B1-72B967900F46}"/>
                  </a:ext>
                </a:extLst>
              </p:cNvPr>
              <p:cNvSpPr/>
              <p:nvPr/>
            </p:nvSpPr>
            <p:spPr>
              <a:xfrm>
                <a:off x="7907305" y="4005575"/>
                <a:ext cx="299178" cy="1458048"/>
              </a:xfrm>
              <a:prstGeom prst="rect">
                <a:avLst/>
              </a:prstGeom>
              <a:solidFill>
                <a:schemeClr val="bg2">
                  <a:lumMod val="25000"/>
                </a:schemeClr>
              </a:solidFill>
              <a:ln>
                <a:noFill/>
              </a:ln>
            </p:spPr>
            <p:style>
              <a:lnRef idx="1">
                <a:schemeClr val="dk1"/>
              </a:lnRef>
              <a:fillRef idx="3">
                <a:schemeClr val="dk1"/>
              </a:fillRef>
              <a:effectRef idx="2">
                <a:schemeClr val="dk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14" name="四角形: 角を丸くする 213">
                <a:extLst>
                  <a:ext uri="{FF2B5EF4-FFF2-40B4-BE49-F238E27FC236}">
                    <a16:creationId xmlns:a16="http://schemas.microsoft.com/office/drawing/2014/main" id="{661A3379-71B7-58F6-6A10-A6FAC58D8CDB}"/>
                  </a:ext>
                </a:extLst>
              </p:cNvPr>
              <p:cNvSpPr/>
              <p:nvPr/>
            </p:nvSpPr>
            <p:spPr>
              <a:xfrm>
                <a:off x="7521868" y="3525947"/>
                <a:ext cx="577263" cy="169753"/>
              </a:xfrm>
              <a:prstGeom prst="roundRect">
                <a:avLst>
                  <a:gd name="adj" fmla="val 15783"/>
                </a:avLst>
              </a:prstGeom>
              <a:ln>
                <a:noFill/>
              </a:ln>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15" name="グループ化 214">
                <a:extLst>
                  <a:ext uri="{FF2B5EF4-FFF2-40B4-BE49-F238E27FC236}">
                    <a16:creationId xmlns:a16="http://schemas.microsoft.com/office/drawing/2014/main" id="{B9675287-6405-C332-E2CD-72330DA3F184}"/>
                  </a:ext>
                </a:extLst>
              </p:cNvPr>
              <p:cNvGrpSpPr/>
              <p:nvPr/>
            </p:nvGrpSpPr>
            <p:grpSpPr>
              <a:xfrm>
                <a:off x="7751637" y="4002368"/>
                <a:ext cx="142055" cy="1458048"/>
                <a:chOff x="8970072" y="2920775"/>
                <a:chExt cx="303468" cy="1967327"/>
              </a:xfrm>
            </p:grpSpPr>
            <p:sp>
              <p:nvSpPr>
                <p:cNvPr id="216" name="正方形/長方形 215">
                  <a:extLst>
                    <a:ext uri="{FF2B5EF4-FFF2-40B4-BE49-F238E27FC236}">
                      <a16:creationId xmlns:a16="http://schemas.microsoft.com/office/drawing/2014/main" id="{B13D722C-1AFB-68ED-82D6-7C176A7109FC}"/>
                    </a:ext>
                  </a:extLst>
                </p:cNvPr>
                <p:cNvSpPr/>
                <p:nvPr/>
              </p:nvSpPr>
              <p:spPr>
                <a:xfrm>
                  <a:off x="8970072" y="2920775"/>
                  <a:ext cx="303468" cy="248275"/>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17" name="正方形/長方形 216">
                  <a:extLst>
                    <a:ext uri="{FF2B5EF4-FFF2-40B4-BE49-F238E27FC236}">
                      <a16:creationId xmlns:a16="http://schemas.microsoft.com/office/drawing/2014/main" id="{A64D1E94-9483-F5C7-E5B6-8804327E7AD0}"/>
                    </a:ext>
                  </a:extLst>
                </p:cNvPr>
                <p:cNvSpPr/>
                <p:nvPr/>
              </p:nvSpPr>
              <p:spPr>
                <a:xfrm>
                  <a:off x="8970072" y="3163019"/>
                  <a:ext cx="303468" cy="248275"/>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18" name="正方形/長方形 217">
                  <a:extLst>
                    <a:ext uri="{FF2B5EF4-FFF2-40B4-BE49-F238E27FC236}">
                      <a16:creationId xmlns:a16="http://schemas.microsoft.com/office/drawing/2014/main" id="{65A11650-E549-C1DF-C46F-E1BF9BDF73A7}"/>
                    </a:ext>
                  </a:extLst>
                </p:cNvPr>
                <p:cNvSpPr/>
                <p:nvPr/>
              </p:nvSpPr>
              <p:spPr>
                <a:xfrm>
                  <a:off x="8970072" y="3416935"/>
                  <a:ext cx="303468" cy="248275"/>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19" name="正方形/長方形 218">
                  <a:extLst>
                    <a:ext uri="{FF2B5EF4-FFF2-40B4-BE49-F238E27FC236}">
                      <a16:creationId xmlns:a16="http://schemas.microsoft.com/office/drawing/2014/main" id="{E13FB50A-23C3-C438-5D9F-958F454BB282}"/>
                    </a:ext>
                  </a:extLst>
                </p:cNvPr>
                <p:cNvSpPr/>
                <p:nvPr/>
              </p:nvSpPr>
              <p:spPr>
                <a:xfrm>
                  <a:off x="8970072" y="3659179"/>
                  <a:ext cx="303468" cy="248275"/>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20" name="正方形/長方形 219">
                  <a:extLst>
                    <a:ext uri="{FF2B5EF4-FFF2-40B4-BE49-F238E27FC236}">
                      <a16:creationId xmlns:a16="http://schemas.microsoft.com/office/drawing/2014/main" id="{A8206454-B32D-5E1B-F1A9-3CB59D4003A4}"/>
                    </a:ext>
                  </a:extLst>
                </p:cNvPr>
                <p:cNvSpPr/>
                <p:nvPr/>
              </p:nvSpPr>
              <p:spPr>
                <a:xfrm>
                  <a:off x="8970072" y="3901423"/>
                  <a:ext cx="303468" cy="248275"/>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21" name="正方形/長方形 220">
                  <a:extLst>
                    <a:ext uri="{FF2B5EF4-FFF2-40B4-BE49-F238E27FC236}">
                      <a16:creationId xmlns:a16="http://schemas.microsoft.com/office/drawing/2014/main" id="{745D1BC4-E8C7-5568-73C8-916008F639A8}"/>
                    </a:ext>
                  </a:extLst>
                </p:cNvPr>
                <p:cNvSpPr/>
                <p:nvPr/>
              </p:nvSpPr>
              <p:spPr>
                <a:xfrm>
                  <a:off x="8970072" y="4143667"/>
                  <a:ext cx="303468" cy="248275"/>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22" name="正方形/長方形 221">
                  <a:extLst>
                    <a:ext uri="{FF2B5EF4-FFF2-40B4-BE49-F238E27FC236}">
                      <a16:creationId xmlns:a16="http://schemas.microsoft.com/office/drawing/2014/main" id="{4A3D8B5E-588E-8B04-95BC-82528E8A80D2}"/>
                    </a:ext>
                  </a:extLst>
                </p:cNvPr>
                <p:cNvSpPr/>
                <p:nvPr/>
              </p:nvSpPr>
              <p:spPr>
                <a:xfrm>
                  <a:off x="8970072" y="4397583"/>
                  <a:ext cx="303468" cy="248275"/>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23" name="正方形/長方形 222">
                  <a:extLst>
                    <a:ext uri="{FF2B5EF4-FFF2-40B4-BE49-F238E27FC236}">
                      <a16:creationId xmlns:a16="http://schemas.microsoft.com/office/drawing/2014/main" id="{23F5EDFD-8A76-4908-9F22-7132C1C61F5A}"/>
                    </a:ext>
                  </a:extLst>
                </p:cNvPr>
                <p:cNvSpPr/>
                <p:nvPr/>
              </p:nvSpPr>
              <p:spPr>
                <a:xfrm>
                  <a:off x="8970072" y="4639827"/>
                  <a:ext cx="303468" cy="248275"/>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grpSp>
        <p:grpSp>
          <p:nvGrpSpPr>
            <p:cNvPr id="190" name="グループ化 189">
              <a:extLst>
                <a:ext uri="{FF2B5EF4-FFF2-40B4-BE49-F238E27FC236}">
                  <a16:creationId xmlns:a16="http://schemas.microsoft.com/office/drawing/2014/main" id="{EE6401C6-AC69-B2DB-3555-BA553F925FC7}"/>
                </a:ext>
              </a:extLst>
            </p:cNvPr>
            <p:cNvGrpSpPr/>
            <p:nvPr/>
          </p:nvGrpSpPr>
          <p:grpSpPr>
            <a:xfrm>
              <a:off x="9035757" y="3451257"/>
              <a:ext cx="811480" cy="2152651"/>
              <a:chOff x="7395003" y="3451257"/>
              <a:chExt cx="811480" cy="2152651"/>
            </a:xfrm>
          </p:grpSpPr>
          <p:sp>
            <p:nvSpPr>
              <p:cNvPr id="200" name="正方形/長方形 199">
                <a:extLst>
                  <a:ext uri="{FF2B5EF4-FFF2-40B4-BE49-F238E27FC236}">
                    <a16:creationId xmlns:a16="http://schemas.microsoft.com/office/drawing/2014/main" id="{C2722A9A-3BF8-20AF-E25C-3DF6BDCB85F4}"/>
                  </a:ext>
                </a:extLst>
              </p:cNvPr>
              <p:cNvSpPr/>
              <p:nvPr/>
            </p:nvSpPr>
            <p:spPr>
              <a:xfrm>
                <a:off x="7395003" y="3451257"/>
                <a:ext cx="811480" cy="2152651"/>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01" name="正方形/長方形 200">
                <a:extLst>
                  <a:ext uri="{FF2B5EF4-FFF2-40B4-BE49-F238E27FC236}">
                    <a16:creationId xmlns:a16="http://schemas.microsoft.com/office/drawing/2014/main" id="{DF457A51-F4F8-0762-DAE3-2D4F00944C2A}"/>
                  </a:ext>
                </a:extLst>
              </p:cNvPr>
              <p:cNvSpPr/>
              <p:nvPr/>
            </p:nvSpPr>
            <p:spPr>
              <a:xfrm>
                <a:off x="7907305" y="4005575"/>
                <a:ext cx="299178" cy="1458048"/>
              </a:xfrm>
              <a:prstGeom prst="rect">
                <a:avLst/>
              </a:prstGeom>
              <a:solidFill>
                <a:schemeClr val="bg2">
                  <a:lumMod val="25000"/>
                </a:schemeClr>
              </a:solidFill>
              <a:ln>
                <a:noFill/>
              </a:ln>
            </p:spPr>
            <p:style>
              <a:lnRef idx="1">
                <a:schemeClr val="dk1"/>
              </a:lnRef>
              <a:fillRef idx="3">
                <a:schemeClr val="dk1"/>
              </a:fillRef>
              <a:effectRef idx="2">
                <a:schemeClr val="dk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02" name="四角形: 角を丸くする 201">
                <a:extLst>
                  <a:ext uri="{FF2B5EF4-FFF2-40B4-BE49-F238E27FC236}">
                    <a16:creationId xmlns:a16="http://schemas.microsoft.com/office/drawing/2014/main" id="{25686BD2-D227-D210-4D6C-CA40B0BA0221}"/>
                  </a:ext>
                </a:extLst>
              </p:cNvPr>
              <p:cNvSpPr/>
              <p:nvPr/>
            </p:nvSpPr>
            <p:spPr>
              <a:xfrm>
                <a:off x="7521868" y="3525947"/>
                <a:ext cx="577263" cy="169753"/>
              </a:xfrm>
              <a:prstGeom prst="roundRect">
                <a:avLst>
                  <a:gd name="adj" fmla="val 15783"/>
                </a:avLst>
              </a:prstGeom>
              <a:ln>
                <a:noFill/>
              </a:ln>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03" name="グループ化 202">
                <a:extLst>
                  <a:ext uri="{FF2B5EF4-FFF2-40B4-BE49-F238E27FC236}">
                    <a16:creationId xmlns:a16="http://schemas.microsoft.com/office/drawing/2014/main" id="{47F90BBA-0202-6B4F-38A0-AC76B7A3D6D5}"/>
                  </a:ext>
                </a:extLst>
              </p:cNvPr>
              <p:cNvGrpSpPr/>
              <p:nvPr/>
            </p:nvGrpSpPr>
            <p:grpSpPr>
              <a:xfrm>
                <a:off x="7751637" y="4002368"/>
                <a:ext cx="142055" cy="1458048"/>
                <a:chOff x="8970072" y="2920775"/>
                <a:chExt cx="303468" cy="1967327"/>
              </a:xfrm>
            </p:grpSpPr>
            <p:sp>
              <p:nvSpPr>
                <p:cNvPr id="204" name="正方形/長方形 203">
                  <a:extLst>
                    <a:ext uri="{FF2B5EF4-FFF2-40B4-BE49-F238E27FC236}">
                      <a16:creationId xmlns:a16="http://schemas.microsoft.com/office/drawing/2014/main" id="{0C27F0A2-CA58-D1BF-8B46-626B82369317}"/>
                    </a:ext>
                  </a:extLst>
                </p:cNvPr>
                <p:cNvSpPr/>
                <p:nvPr/>
              </p:nvSpPr>
              <p:spPr>
                <a:xfrm>
                  <a:off x="8970072" y="2920775"/>
                  <a:ext cx="303468" cy="248275"/>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05" name="正方形/長方形 204">
                  <a:extLst>
                    <a:ext uri="{FF2B5EF4-FFF2-40B4-BE49-F238E27FC236}">
                      <a16:creationId xmlns:a16="http://schemas.microsoft.com/office/drawing/2014/main" id="{D6E18FCA-8F92-C6E9-4350-5E88E34E8CA7}"/>
                    </a:ext>
                  </a:extLst>
                </p:cNvPr>
                <p:cNvSpPr/>
                <p:nvPr/>
              </p:nvSpPr>
              <p:spPr>
                <a:xfrm>
                  <a:off x="8970072" y="3163019"/>
                  <a:ext cx="303468" cy="248275"/>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06" name="正方形/長方形 205">
                  <a:extLst>
                    <a:ext uri="{FF2B5EF4-FFF2-40B4-BE49-F238E27FC236}">
                      <a16:creationId xmlns:a16="http://schemas.microsoft.com/office/drawing/2014/main" id="{F5A13D65-8871-1103-267B-BC66614B8B42}"/>
                    </a:ext>
                  </a:extLst>
                </p:cNvPr>
                <p:cNvSpPr/>
                <p:nvPr/>
              </p:nvSpPr>
              <p:spPr>
                <a:xfrm>
                  <a:off x="8970072" y="3416935"/>
                  <a:ext cx="303468" cy="248275"/>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07" name="正方形/長方形 206">
                  <a:extLst>
                    <a:ext uri="{FF2B5EF4-FFF2-40B4-BE49-F238E27FC236}">
                      <a16:creationId xmlns:a16="http://schemas.microsoft.com/office/drawing/2014/main" id="{58A5C34A-BDE9-4F81-A827-03F02E36FD42}"/>
                    </a:ext>
                  </a:extLst>
                </p:cNvPr>
                <p:cNvSpPr/>
                <p:nvPr/>
              </p:nvSpPr>
              <p:spPr>
                <a:xfrm>
                  <a:off x="8970072" y="3659179"/>
                  <a:ext cx="303468" cy="248275"/>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08" name="正方形/長方形 207">
                  <a:extLst>
                    <a:ext uri="{FF2B5EF4-FFF2-40B4-BE49-F238E27FC236}">
                      <a16:creationId xmlns:a16="http://schemas.microsoft.com/office/drawing/2014/main" id="{50B0602A-498A-05A8-5960-D16D59145D12}"/>
                    </a:ext>
                  </a:extLst>
                </p:cNvPr>
                <p:cNvSpPr/>
                <p:nvPr/>
              </p:nvSpPr>
              <p:spPr>
                <a:xfrm>
                  <a:off x="8970072" y="3901423"/>
                  <a:ext cx="303468" cy="248275"/>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09" name="正方形/長方形 208">
                  <a:extLst>
                    <a:ext uri="{FF2B5EF4-FFF2-40B4-BE49-F238E27FC236}">
                      <a16:creationId xmlns:a16="http://schemas.microsoft.com/office/drawing/2014/main" id="{67243688-4E15-15B6-7CCD-73360F0D93CD}"/>
                    </a:ext>
                  </a:extLst>
                </p:cNvPr>
                <p:cNvSpPr/>
                <p:nvPr/>
              </p:nvSpPr>
              <p:spPr>
                <a:xfrm>
                  <a:off x="8970072" y="4143667"/>
                  <a:ext cx="303468" cy="248275"/>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10" name="正方形/長方形 209">
                  <a:extLst>
                    <a:ext uri="{FF2B5EF4-FFF2-40B4-BE49-F238E27FC236}">
                      <a16:creationId xmlns:a16="http://schemas.microsoft.com/office/drawing/2014/main" id="{B14D67A9-68DE-93F4-13E6-BB217AD17612}"/>
                    </a:ext>
                  </a:extLst>
                </p:cNvPr>
                <p:cNvSpPr/>
                <p:nvPr/>
              </p:nvSpPr>
              <p:spPr>
                <a:xfrm>
                  <a:off x="8970072" y="4397583"/>
                  <a:ext cx="303468" cy="248275"/>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11" name="正方形/長方形 210">
                  <a:extLst>
                    <a:ext uri="{FF2B5EF4-FFF2-40B4-BE49-F238E27FC236}">
                      <a16:creationId xmlns:a16="http://schemas.microsoft.com/office/drawing/2014/main" id="{3AC28F30-1520-6E28-6A53-9F70628FD936}"/>
                    </a:ext>
                  </a:extLst>
                </p:cNvPr>
                <p:cNvSpPr/>
                <p:nvPr/>
              </p:nvSpPr>
              <p:spPr>
                <a:xfrm>
                  <a:off x="8970072" y="4639827"/>
                  <a:ext cx="303468" cy="248275"/>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grpSp>
        <p:grpSp>
          <p:nvGrpSpPr>
            <p:cNvPr id="191" name="グループ化 190">
              <a:extLst>
                <a:ext uri="{FF2B5EF4-FFF2-40B4-BE49-F238E27FC236}">
                  <a16:creationId xmlns:a16="http://schemas.microsoft.com/office/drawing/2014/main" id="{74B1501B-6ACB-8A28-3B06-1C3D6CB6A95B}"/>
                </a:ext>
              </a:extLst>
            </p:cNvPr>
            <p:cNvGrpSpPr/>
            <p:nvPr/>
          </p:nvGrpSpPr>
          <p:grpSpPr>
            <a:xfrm>
              <a:off x="8227802" y="3451257"/>
              <a:ext cx="811480" cy="2152651"/>
              <a:chOff x="7395003" y="3451257"/>
              <a:chExt cx="811480" cy="2152651"/>
            </a:xfrm>
          </p:grpSpPr>
          <p:sp>
            <p:nvSpPr>
              <p:cNvPr id="196" name="正方形/長方形 195">
                <a:extLst>
                  <a:ext uri="{FF2B5EF4-FFF2-40B4-BE49-F238E27FC236}">
                    <a16:creationId xmlns:a16="http://schemas.microsoft.com/office/drawing/2014/main" id="{21EC8CB7-8386-6C8A-32C1-5EAE57C2E036}"/>
                  </a:ext>
                </a:extLst>
              </p:cNvPr>
              <p:cNvSpPr/>
              <p:nvPr/>
            </p:nvSpPr>
            <p:spPr>
              <a:xfrm>
                <a:off x="7395003" y="3451257"/>
                <a:ext cx="811480" cy="2152651"/>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197" name="四角形: 角を丸くする 196">
                <a:extLst>
                  <a:ext uri="{FF2B5EF4-FFF2-40B4-BE49-F238E27FC236}">
                    <a16:creationId xmlns:a16="http://schemas.microsoft.com/office/drawing/2014/main" id="{D9540A09-2E64-00DF-054D-A3F8222C54B5}"/>
                  </a:ext>
                </a:extLst>
              </p:cNvPr>
              <p:cNvSpPr/>
              <p:nvPr/>
            </p:nvSpPr>
            <p:spPr>
              <a:xfrm>
                <a:off x="7521868" y="3525947"/>
                <a:ext cx="577263" cy="169753"/>
              </a:xfrm>
              <a:prstGeom prst="roundRect">
                <a:avLst>
                  <a:gd name="adj" fmla="val 15783"/>
                </a:avLst>
              </a:prstGeom>
              <a:ln>
                <a:noFill/>
              </a:ln>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8" name="正方形/長方形 197">
                <a:extLst>
                  <a:ext uri="{FF2B5EF4-FFF2-40B4-BE49-F238E27FC236}">
                    <a16:creationId xmlns:a16="http://schemas.microsoft.com/office/drawing/2014/main" id="{F098C66F-3985-BDE2-D57A-D00DDD7CA092}"/>
                  </a:ext>
                </a:extLst>
              </p:cNvPr>
              <p:cNvSpPr/>
              <p:nvPr/>
            </p:nvSpPr>
            <p:spPr>
              <a:xfrm>
                <a:off x="7602695" y="5276412"/>
                <a:ext cx="290998" cy="184004"/>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199" name="正方形/長方形 198">
                <a:extLst>
                  <a:ext uri="{FF2B5EF4-FFF2-40B4-BE49-F238E27FC236}">
                    <a16:creationId xmlns:a16="http://schemas.microsoft.com/office/drawing/2014/main" id="{C78CC000-0C90-025F-9FE0-CE68422C5704}"/>
                  </a:ext>
                </a:extLst>
              </p:cNvPr>
              <p:cNvSpPr/>
              <p:nvPr/>
            </p:nvSpPr>
            <p:spPr>
              <a:xfrm>
                <a:off x="7602695" y="4994938"/>
                <a:ext cx="290998" cy="184004"/>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grpSp>
          <p:nvGrpSpPr>
            <p:cNvPr id="192" name="グループ化 191">
              <a:extLst>
                <a:ext uri="{FF2B5EF4-FFF2-40B4-BE49-F238E27FC236}">
                  <a16:creationId xmlns:a16="http://schemas.microsoft.com/office/drawing/2014/main" id="{16E45AD3-5D51-FE06-A0A9-5998D3030B45}"/>
                </a:ext>
              </a:extLst>
            </p:cNvPr>
            <p:cNvGrpSpPr/>
            <p:nvPr/>
          </p:nvGrpSpPr>
          <p:grpSpPr>
            <a:xfrm>
              <a:off x="6926580" y="3451257"/>
              <a:ext cx="1304920" cy="2152651"/>
              <a:chOff x="6901563" y="3451257"/>
              <a:chExt cx="1304920" cy="2152651"/>
            </a:xfrm>
          </p:grpSpPr>
          <p:sp>
            <p:nvSpPr>
              <p:cNvPr id="193" name="正方形/長方形 192">
                <a:extLst>
                  <a:ext uri="{FF2B5EF4-FFF2-40B4-BE49-F238E27FC236}">
                    <a16:creationId xmlns:a16="http://schemas.microsoft.com/office/drawing/2014/main" id="{2565DD9D-AC36-DCC3-78E1-57704E730993}"/>
                  </a:ext>
                </a:extLst>
              </p:cNvPr>
              <p:cNvSpPr/>
              <p:nvPr/>
            </p:nvSpPr>
            <p:spPr>
              <a:xfrm>
                <a:off x="6901563" y="3451257"/>
                <a:ext cx="1304920" cy="2152651"/>
              </a:xfrm>
              <a:prstGeom prst="rect">
                <a:avLst/>
              </a:prstGeom>
              <a:solidFill>
                <a:srgbClr val="FF3300"/>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194" name="四角形: 角を丸くする 193">
                <a:extLst>
                  <a:ext uri="{FF2B5EF4-FFF2-40B4-BE49-F238E27FC236}">
                    <a16:creationId xmlns:a16="http://schemas.microsoft.com/office/drawing/2014/main" id="{CE303134-A658-2C44-EA3C-335DBACBD229}"/>
                  </a:ext>
                </a:extLst>
              </p:cNvPr>
              <p:cNvSpPr/>
              <p:nvPr/>
            </p:nvSpPr>
            <p:spPr>
              <a:xfrm>
                <a:off x="7270408" y="3525947"/>
                <a:ext cx="577263" cy="169753"/>
              </a:xfrm>
              <a:prstGeom prst="roundRect">
                <a:avLst>
                  <a:gd name="adj" fmla="val 15783"/>
                </a:avLst>
              </a:prstGeom>
              <a:ln>
                <a:noFill/>
              </a:ln>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5" name="正方形/長方形 194">
                <a:extLst>
                  <a:ext uri="{FF2B5EF4-FFF2-40B4-BE49-F238E27FC236}">
                    <a16:creationId xmlns:a16="http://schemas.microsoft.com/office/drawing/2014/main" id="{A83EBD99-5898-D921-8A3F-E9760ECB4CFC}"/>
                  </a:ext>
                </a:extLst>
              </p:cNvPr>
              <p:cNvSpPr/>
              <p:nvPr/>
            </p:nvSpPr>
            <p:spPr>
              <a:xfrm>
                <a:off x="7084443" y="5276412"/>
                <a:ext cx="960120" cy="184004"/>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grpSp>
      </p:grpSp>
      <p:grpSp>
        <p:nvGrpSpPr>
          <p:cNvPr id="224" name="グループ化 223">
            <a:extLst>
              <a:ext uri="{FF2B5EF4-FFF2-40B4-BE49-F238E27FC236}">
                <a16:creationId xmlns:a16="http://schemas.microsoft.com/office/drawing/2014/main" id="{A4F9D3BA-28ED-3F41-8B6D-FDE7D32C32EC}"/>
              </a:ext>
            </a:extLst>
          </p:cNvPr>
          <p:cNvGrpSpPr/>
          <p:nvPr/>
        </p:nvGrpSpPr>
        <p:grpSpPr>
          <a:xfrm>
            <a:off x="4588665" y="2734765"/>
            <a:ext cx="827117" cy="798864"/>
            <a:chOff x="6876574" y="2219726"/>
            <a:chExt cx="3736780" cy="3609139"/>
          </a:xfrm>
        </p:grpSpPr>
        <p:sp>
          <p:nvSpPr>
            <p:cNvPr id="225" name="アーチ 224">
              <a:extLst>
                <a:ext uri="{FF2B5EF4-FFF2-40B4-BE49-F238E27FC236}">
                  <a16:creationId xmlns:a16="http://schemas.microsoft.com/office/drawing/2014/main" id="{F2A5FA15-EDC5-2958-4972-E556CC5D8CA4}"/>
                </a:ext>
              </a:extLst>
            </p:cNvPr>
            <p:cNvSpPr/>
            <p:nvPr/>
          </p:nvSpPr>
          <p:spPr>
            <a:xfrm>
              <a:off x="6876574" y="3185232"/>
              <a:ext cx="1655135" cy="1655135"/>
            </a:xfrm>
            <a:prstGeom prst="blockArc">
              <a:avLst>
                <a:gd name="adj1" fmla="val 10800000"/>
                <a:gd name="adj2" fmla="val 4384116"/>
                <a:gd name="adj3" fmla="val 17096"/>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26" name="正方形/長方形 225">
              <a:extLst>
                <a:ext uri="{FF2B5EF4-FFF2-40B4-BE49-F238E27FC236}">
                  <a16:creationId xmlns:a16="http://schemas.microsoft.com/office/drawing/2014/main" id="{AD96C47D-5E38-ECEA-F822-E6D8E7334FB4}"/>
                </a:ext>
              </a:extLst>
            </p:cNvPr>
            <p:cNvSpPr/>
            <p:nvPr/>
          </p:nvSpPr>
          <p:spPr>
            <a:xfrm rot="18563561">
              <a:off x="7860059" y="2815020"/>
              <a:ext cx="1116419" cy="380294"/>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27" name="正方形/長方形 226">
              <a:extLst>
                <a:ext uri="{FF2B5EF4-FFF2-40B4-BE49-F238E27FC236}">
                  <a16:creationId xmlns:a16="http://schemas.microsoft.com/office/drawing/2014/main" id="{1C857EB8-7CA6-1A26-702A-A61B9B983B08}"/>
                </a:ext>
              </a:extLst>
            </p:cNvPr>
            <p:cNvSpPr/>
            <p:nvPr/>
          </p:nvSpPr>
          <p:spPr>
            <a:xfrm rot="4354524">
              <a:off x="8207284" y="3536020"/>
              <a:ext cx="2212833" cy="380294"/>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28" name="楕円 227">
              <a:extLst>
                <a:ext uri="{FF2B5EF4-FFF2-40B4-BE49-F238E27FC236}">
                  <a16:creationId xmlns:a16="http://schemas.microsoft.com/office/drawing/2014/main" id="{F03E0D86-8ACC-A4F7-78A2-BDB0B7757B73}"/>
                </a:ext>
              </a:extLst>
            </p:cNvPr>
            <p:cNvSpPr/>
            <p:nvPr/>
          </p:nvSpPr>
          <p:spPr>
            <a:xfrm>
              <a:off x="7770421" y="3123845"/>
              <a:ext cx="629800" cy="629800"/>
            </a:xfrm>
            <a:prstGeom prst="ellipse">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29" name="楕円 228">
              <a:extLst>
                <a:ext uri="{FF2B5EF4-FFF2-40B4-BE49-F238E27FC236}">
                  <a16:creationId xmlns:a16="http://schemas.microsoft.com/office/drawing/2014/main" id="{8A313638-0BAC-A987-9542-36AE3596F0CF}"/>
                </a:ext>
              </a:extLst>
            </p:cNvPr>
            <p:cNvSpPr/>
            <p:nvPr/>
          </p:nvSpPr>
          <p:spPr>
            <a:xfrm>
              <a:off x="8558174" y="2219726"/>
              <a:ext cx="629800" cy="629800"/>
            </a:xfrm>
            <a:prstGeom prst="ellipse">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lang="ja-JP" altLang="en-US" sz="1200" dirty="0">
                <a:latin typeface="Meiryo UI" panose="020B0604030504040204" pitchFamily="50" charset="-128"/>
                <a:ea typeface="Meiryo UI" panose="020B0604030504040204" pitchFamily="50" charset="-128"/>
              </a:endParaRPr>
            </a:p>
          </p:txBody>
        </p:sp>
        <p:sp>
          <p:nvSpPr>
            <p:cNvPr id="230" name="四角形: 上の 2 つの角を丸める 229">
              <a:extLst>
                <a:ext uri="{FF2B5EF4-FFF2-40B4-BE49-F238E27FC236}">
                  <a16:creationId xmlns:a16="http://schemas.microsoft.com/office/drawing/2014/main" id="{8F07A3D4-534A-D81D-0154-3BA1BB6B7872}"/>
                </a:ext>
              </a:extLst>
            </p:cNvPr>
            <p:cNvSpPr/>
            <p:nvPr/>
          </p:nvSpPr>
          <p:spPr>
            <a:xfrm>
              <a:off x="9046803" y="4343354"/>
              <a:ext cx="1566551" cy="1485511"/>
            </a:xfrm>
            <a:prstGeom prst="round2SameRect">
              <a:avLst>
                <a:gd name="adj1" fmla="val 50000"/>
                <a:gd name="adj2" fmla="val 0"/>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31" name="テキスト ボックス 230">
            <a:extLst>
              <a:ext uri="{FF2B5EF4-FFF2-40B4-BE49-F238E27FC236}">
                <a16:creationId xmlns:a16="http://schemas.microsoft.com/office/drawing/2014/main" id="{0647A4F2-5075-44CA-0220-BDC98BD496EF}"/>
              </a:ext>
            </a:extLst>
          </p:cNvPr>
          <p:cNvSpPr txBox="1"/>
          <p:nvPr/>
        </p:nvSpPr>
        <p:spPr>
          <a:xfrm>
            <a:off x="228600" y="5662189"/>
            <a:ext cx="11785600" cy="738664"/>
          </a:xfrm>
          <a:prstGeom prst="rect">
            <a:avLst/>
          </a:prstGeom>
          <a:noFill/>
        </p:spPr>
        <p:txBody>
          <a:bodyPr wrap="square">
            <a:spAutoFit/>
          </a:bodyPr>
          <a:lstStyle/>
          <a:p>
            <a:pPr algn="ctr"/>
            <a:r>
              <a:rPr lang="ja-JP" altLang="en-US" b="1" dirty="0">
                <a:latin typeface="Meiryo UI" panose="020B0604030504040204" pitchFamily="50" charset="-128"/>
                <a:ea typeface="Meiryo UI" panose="020B0604030504040204" pitchFamily="50" charset="-128"/>
              </a:rPr>
              <a:t>その実態は、脆弱性の放置やサポート終了で危殆化した</a:t>
            </a:r>
            <a:br>
              <a:rPr lang="en-US" altLang="ja-JP" b="1" dirty="0">
                <a:latin typeface="Meiryo UI" panose="020B0604030504040204" pitchFamily="50" charset="-128"/>
                <a:ea typeface="Meiryo UI" panose="020B0604030504040204" pitchFamily="50" charset="-128"/>
              </a:rPr>
            </a:br>
            <a:r>
              <a:rPr lang="ja-JP" altLang="en-US" sz="2400" b="1" dirty="0">
                <a:latin typeface="Meiryo UI" panose="020B0604030504040204" pitchFamily="50" charset="-128"/>
                <a:ea typeface="Meiryo UI" panose="020B0604030504040204" pitchFamily="50" charset="-128"/>
              </a:rPr>
              <a:t>ネットワーク機器、</a:t>
            </a:r>
            <a:r>
              <a:rPr lang="en-US" altLang="ja-JP" sz="2400" b="1" dirty="0">
                <a:latin typeface="Meiryo UI" panose="020B0604030504040204" pitchFamily="50" charset="-128"/>
                <a:ea typeface="Meiryo UI" panose="020B0604030504040204" pitchFamily="50" charset="-128"/>
              </a:rPr>
              <a:t>IoT</a:t>
            </a:r>
            <a:r>
              <a:rPr lang="ja-JP" altLang="en-US" sz="2400" b="1" dirty="0">
                <a:latin typeface="Meiryo UI" panose="020B0604030504040204" pitchFamily="50" charset="-128"/>
                <a:ea typeface="Meiryo UI" panose="020B0604030504040204" pitchFamily="50" charset="-128"/>
              </a:rPr>
              <a:t>デバイス、</a:t>
            </a:r>
            <a:r>
              <a:rPr lang="en-US" altLang="ja-JP" sz="2400" b="1" dirty="0">
                <a:latin typeface="Meiryo UI" panose="020B0604030504040204" pitchFamily="50" charset="-128"/>
                <a:ea typeface="Meiryo UI" panose="020B0604030504040204" pitchFamily="50" charset="-128"/>
              </a:rPr>
              <a:t>OT</a:t>
            </a:r>
            <a:r>
              <a:rPr lang="ja-JP" altLang="en-US" sz="2400" b="1" dirty="0">
                <a:latin typeface="Meiryo UI" panose="020B0604030504040204" pitchFamily="50" charset="-128"/>
                <a:ea typeface="Meiryo UI" panose="020B0604030504040204" pitchFamily="50" charset="-128"/>
              </a:rPr>
              <a:t>機器（産業機械）、ネットワークカメラやプリンタなど</a:t>
            </a:r>
            <a:endParaRPr lang="en-US" altLang="ja-JP"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37457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四角形: メモ 59">
            <a:extLst>
              <a:ext uri="{FF2B5EF4-FFF2-40B4-BE49-F238E27FC236}">
                <a16:creationId xmlns:a16="http://schemas.microsoft.com/office/drawing/2014/main" id="{61873E92-AA21-355B-7940-B7F2676A4561}"/>
              </a:ext>
            </a:extLst>
          </p:cNvPr>
          <p:cNvSpPr/>
          <p:nvPr/>
        </p:nvSpPr>
        <p:spPr>
          <a:xfrm>
            <a:off x="6947432" y="2944905"/>
            <a:ext cx="2534449" cy="2819400"/>
          </a:xfrm>
          <a:prstGeom prst="foldedCorner">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endParaRPr lang="en-US" altLang="ja-JP" sz="700" dirty="0">
              <a:solidFill>
                <a:schemeClr val="tx1"/>
              </a:solidFill>
              <a:latin typeface="Meiryo UI" panose="020B0604030504040204" pitchFamily="50" charset="-128"/>
              <a:ea typeface="Meiryo UI" panose="020B0604030504040204" pitchFamily="50" charset="-128"/>
            </a:endParaRPr>
          </a:p>
        </p:txBody>
      </p:sp>
      <p:sp>
        <p:nvSpPr>
          <p:cNvPr id="59" name="四角形: メモ 58">
            <a:extLst>
              <a:ext uri="{FF2B5EF4-FFF2-40B4-BE49-F238E27FC236}">
                <a16:creationId xmlns:a16="http://schemas.microsoft.com/office/drawing/2014/main" id="{590D81AE-C3DC-2A60-DBC4-4F037A07D893}"/>
              </a:ext>
            </a:extLst>
          </p:cNvPr>
          <p:cNvSpPr/>
          <p:nvPr/>
        </p:nvSpPr>
        <p:spPr>
          <a:xfrm>
            <a:off x="6879195" y="3057525"/>
            <a:ext cx="2534449" cy="2819400"/>
          </a:xfrm>
          <a:prstGeom prst="foldedCorner">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endParaRPr lang="en-US" altLang="ja-JP" sz="700" dirty="0">
              <a:solidFill>
                <a:schemeClr val="tx1"/>
              </a:solidFill>
              <a:latin typeface="Meiryo UI" panose="020B0604030504040204" pitchFamily="50" charset="-128"/>
              <a:ea typeface="Meiryo UI" panose="020B0604030504040204" pitchFamily="50" charset="-128"/>
            </a:endParaRPr>
          </a:p>
        </p:txBody>
      </p:sp>
      <p:sp>
        <p:nvSpPr>
          <p:cNvPr id="58" name="四角形: メモ 57">
            <a:extLst>
              <a:ext uri="{FF2B5EF4-FFF2-40B4-BE49-F238E27FC236}">
                <a16:creationId xmlns:a16="http://schemas.microsoft.com/office/drawing/2014/main" id="{5F65A3CF-01DC-82DA-663A-014F5026C750}"/>
              </a:ext>
            </a:extLst>
          </p:cNvPr>
          <p:cNvSpPr/>
          <p:nvPr/>
        </p:nvSpPr>
        <p:spPr>
          <a:xfrm>
            <a:off x="6786993" y="3152775"/>
            <a:ext cx="2534449" cy="2819400"/>
          </a:xfrm>
          <a:prstGeom prst="foldedCorner">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endParaRPr lang="en-US" altLang="ja-JP" sz="700" dirty="0">
              <a:solidFill>
                <a:schemeClr val="tx1"/>
              </a:solidFill>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60161542-9418-E465-91FE-C58F02285121}"/>
              </a:ext>
            </a:extLst>
          </p:cNvPr>
          <p:cNvSpPr>
            <a:spLocks noGrp="1"/>
          </p:cNvSpPr>
          <p:nvPr>
            <p:ph type="title"/>
          </p:nvPr>
        </p:nvSpPr>
        <p:spPr/>
        <p:txBody>
          <a:bodyPr/>
          <a:lstStyle/>
          <a:p>
            <a:r>
              <a:rPr lang="ja-JP" altLang="en-US" dirty="0"/>
              <a:t>なぜ分散してくるのか</a:t>
            </a:r>
          </a:p>
        </p:txBody>
      </p:sp>
      <p:sp>
        <p:nvSpPr>
          <p:cNvPr id="5" name="コンテンツ プレースホルダー 4">
            <a:extLst>
              <a:ext uri="{FF2B5EF4-FFF2-40B4-BE49-F238E27FC236}">
                <a16:creationId xmlns:a16="http://schemas.microsoft.com/office/drawing/2014/main" id="{25E394E4-7C8F-EC97-A67A-D35A433BF0D5}"/>
              </a:ext>
            </a:extLst>
          </p:cNvPr>
          <p:cNvSpPr>
            <a:spLocks noGrp="1"/>
          </p:cNvSpPr>
          <p:nvPr>
            <p:ph idx="1"/>
          </p:nvPr>
        </p:nvSpPr>
        <p:spPr>
          <a:xfrm>
            <a:off x="838200" y="1093695"/>
            <a:ext cx="10515600" cy="1734566"/>
          </a:xfrm>
        </p:spPr>
        <p:txBody>
          <a:bodyPr/>
          <a:lstStyle/>
          <a:p>
            <a:r>
              <a:rPr lang="ja-JP" altLang="en-US" dirty="0"/>
              <a:t>単独での攻撃で相手を落とすのは難しい</a:t>
            </a:r>
            <a:endParaRPr lang="en-US" altLang="ja-JP" dirty="0"/>
          </a:p>
          <a:p>
            <a:r>
              <a:rPr lang="ja-JP" altLang="en-US" dirty="0"/>
              <a:t>単独での攻撃は目立ちすぎる</a:t>
            </a:r>
            <a:endParaRPr lang="en-US" altLang="ja-JP" dirty="0"/>
          </a:p>
          <a:p>
            <a:r>
              <a:rPr lang="ja-JP" altLang="en-US" dirty="0"/>
              <a:t>階層構造で黒幕を隠蔽しやすくなる</a:t>
            </a:r>
          </a:p>
        </p:txBody>
      </p:sp>
      <p:grpSp>
        <p:nvGrpSpPr>
          <p:cNvPr id="43" name="グループ化 42">
            <a:extLst>
              <a:ext uri="{FF2B5EF4-FFF2-40B4-BE49-F238E27FC236}">
                <a16:creationId xmlns:a16="http://schemas.microsoft.com/office/drawing/2014/main" id="{CFC64AE1-6601-3C12-8A92-82E0A3B39ED8}"/>
              </a:ext>
            </a:extLst>
          </p:cNvPr>
          <p:cNvGrpSpPr/>
          <p:nvPr/>
        </p:nvGrpSpPr>
        <p:grpSpPr>
          <a:xfrm>
            <a:off x="3577223" y="4874769"/>
            <a:ext cx="1197171" cy="921234"/>
            <a:chOff x="3586748" y="4563463"/>
            <a:chExt cx="1197171" cy="921234"/>
          </a:xfrm>
        </p:grpSpPr>
        <p:grpSp>
          <p:nvGrpSpPr>
            <p:cNvPr id="42" name="グループ化 41">
              <a:extLst>
                <a:ext uri="{FF2B5EF4-FFF2-40B4-BE49-F238E27FC236}">
                  <a16:creationId xmlns:a16="http://schemas.microsoft.com/office/drawing/2014/main" id="{2CAFC792-C56E-16A0-E63B-6285F15DA302}"/>
                </a:ext>
              </a:extLst>
            </p:cNvPr>
            <p:cNvGrpSpPr/>
            <p:nvPr/>
          </p:nvGrpSpPr>
          <p:grpSpPr>
            <a:xfrm rot="6598350">
              <a:off x="4356138" y="4974041"/>
              <a:ext cx="284831" cy="570730"/>
              <a:chOff x="4524741" y="4458726"/>
              <a:chExt cx="284831" cy="570730"/>
            </a:xfrm>
          </p:grpSpPr>
          <p:sp>
            <p:nvSpPr>
              <p:cNvPr id="13" name="正方形/長方形 12">
                <a:extLst>
                  <a:ext uri="{FF2B5EF4-FFF2-40B4-BE49-F238E27FC236}">
                    <a16:creationId xmlns:a16="http://schemas.microsoft.com/office/drawing/2014/main" id="{9A87B7E1-66D0-6F33-A324-65D001ED2A93}"/>
                  </a:ext>
                </a:extLst>
              </p:cNvPr>
              <p:cNvSpPr/>
              <p:nvPr/>
            </p:nvSpPr>
            <p:spPr>
              <a:xfrm rot="1789365">
                <a:off x="4524741" y="4532389"/>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6" name="楕円 15">
                <a:extLst>
                  <a:ext uri="{FF2B5EF4-FFF2-40B4-BE49-F238E27FC236}">
                    <a16:creationId xmlns:a16="http://schemas.microsoft.com/office/drawing/2014/main" id="{B617C47D-A817-5E20-81D4-9CDC4EEAA469}"/>
                  </a:ext>
                </a:extLst>
              </p:cNvPr>
              <p:cNvSpPr/>
              <p:nvPr/>
            </p:nvSpPr>
            <p:spPr>
              <a:xfrm>
                <a:off x="4594487" y="4458726"/>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2" name="正方形/長方形 11">
              <a:extLst>
                <a:ext uri="{FF2B5EF4-FFF2-40B4-BE49-F238E27FC236}">
                  <a16:creationId xmlns:a16="http://schemas.microsoft.com/office/drawing/2014/main" id="{A04D8240-E4AC-2AC3-839F-9E69960A7555}"/>
                </a:ext>
              </a:extLst>
            </p:cNvPr>
            <p:cNvSpPr/>
            <p:nvPr/>
          </p:nvSpPr>
          <p:spPr>
            <a:xfrm rot="1620570">
              <a:off x="3743791" y="4898090"/>
              <a:ext cx="110739" cy="4970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 name="楕円 14">
              <a:extLst>
                <a:ext uri="{FF2B5EF4-FFF2-40B4-BE49-F238E27FC236}">
                  <a16:creationId xmlns:a16="http://schemas.microsoft.com/office/drawing/2014/main" id="{8EABB70D-5BE7-C272-419A-FFA128D301EF}"/>
                </a:ext>
              </a:extLst>
            </p:cNvPr>
            <p:cNvSpPr/>
            <p:nvPr/>
          </p:nvSpPr>
          <p:spPr>
            <a:xfrm>
              <a:off x="3586748" y="5244365"/>
              <a:ext cx="215085" cy="21036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 name="楕円 13">
              <a:extLst>
                <a:ext uri="{FF2B5EF4-FFF2-40B4-BE49-F238E27FC236}">
                  <a16:creationId xmlns:a16="http://schemas.microsoft.com/office/drawing/2014/main" id="{9FCC5BF9-ADB2-FBB9-F137-7E8F9F033EC6}"/>
                </a:ext>
              </a:extLst>
            </p:cNvPr>
            <p:cNvSpPr/>
            <p:nvPr/>
          </p:nvSpPr>
          <p:spPr>
            <a:xfrm>
              <a:off x="3762374" y="4563463"/>
              <a:ext cx="826261" cy="921234"/>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8" name="月 17">
              <a:extLst>
                <a:ext uri="{FF2B5EF4-FFF2-40B4-BE49-F238E27FC236}">
                  <a16:creationId xmlns:a16="http://schemas.microsoft.com/office/drawing/2014/main" id="{911C8C75-0C1D-5A36-6716-76CA25EE886C}"/>
                </a:ext>
              </a:extLst>
            </p:cNvPr>
            <p:cNvSpPr/>
            <p:nvPr/>
          </p:nvSpPr>
          <p:spPr>
            <a:xfrm rot="5400000">
              <a:off x="4099922" y="5037091"/>
              <a:ext cx="158432" cy="458669"/>
            </a:xfrm>
            <a:prstGeom prst="moon">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40" name="グループ化 39">
              <a:extLst>
                <a:ext uri="{FF2B5EF4-FFF2-40B4-BE49-F238E27FC236}">
                  <a16:creationId xmlns:a16="http://schemas.microsoft.com/office/drawing/2014/main" id="{00407350-B0A6-5742-31E5-D448FEB33B22}"/>
                </a:ext>
              </a:extLst>
            </p:cNvPr>
            <p:cNvGrpSpPr/>
            <p:nvPr/>
          </p:nvGrpSpPr>
          <p:grpSpPr>
            <a:xfrm>
              <a:off x="3859156" y="4847228"/>
              <a:ext cx="651951" cy="215607"/>
              <a:chOff x="2338400" y="4351641"/>
              <a:chExt cx="1274303" cy="275484"/>
            </a:xfrm>
          </p:grpSpPr>
          <p:grpSp>
            <p:nvGrpSpPr>
              <p:cNvPr id="35" name="グループ化 34">
                <a:extLst>
                  <a:ext uri="{FF2B5EF4-FFF2-40B4-BE49-F238E27FC236}">
                    <a16:creationId xmlns:a16="http://schemas.microsoft.com/office/drawing/2014/main" id="{9B089705-88BA-6B1B-DE7D-1B4EB84E9A44}"/>
                  </a:ext>
                </a:extLst>
              </p:cNvPr>
              <p:cNvGrpSpPr/>
              <p:nvPr/>
            </p:nvGrpSpPr>
            <p:grpSpPr>
              <a:xfrm>
                <a:off x="3136453" y="4351641"/>
                <a:ext cx="476250" cy="275484"/>
                <a:chOff x="4445000" y="4175454"/>
                <a:chExt cx="1504950" cy="487880"/>
              </a:xfrm>
            </p:grpSpPr>
            <p:cxnSp>
              <p:nvCxnSpPr>
                <p:cNvPr id="32" name="直線コネクタ 31">
                  <a:extLst>
                    <a:ext uri="{FF2B5EF4-FFF2-40B4-BE49-F238E27FC236}">
                      <a16:creationId xmlns:a16="http://schemas.microsoft.com/office/drawing/2014/main" id="{71E643BF-51B2-178B-0D6B-9B47E3808311}"/>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34" name="楕円 33">
                  <a:extLst>
                    <a:ext uri="{FF2B5EF4-FFF2-40B4-BE49-F238E27FC236}">
                      <a16:creationId xmlns:a16="http://schemas.microsoft.com/office/drawing/2014/main" id="{9BB3FE00-6222-97E7-E9B7-C71B0B6412FF}"/>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nvGrpSpPr>
              <p:cNvPr id="36" name="グループ化 35">
                <a:extLst>
                  <a:ext uri="{FF2B5EF4-FFF2-40B4-BE49-F238E27FC236}">
                    <a16:creationId xmlns:a16="http://schemas.microsoft.com/office/drawing/2014/main" id="{782FD744-82D8-6D44-3ADF-5314F0991F57}"/>
                  </a:ext>
                </a:extLst>
              </p:cNvPr>
              <p:cNvGrpSpPr/>
              <p:nvPr/>
            </p:nvGrpSpPr>
            <p:grpSpPr>
              <a:xfrm flipH="1">
                <a:off x="2338400" y="4351641"/>
                <a:ext cx="484731" cy="275484"/>
                <a:chOff x="4445000" y="4175454"/>
                <a:chExt cx="1504950" cy="487880"/>
              </a:xfrm>
            </p:grpSpPr>
            <p:cxnSp>
              <p:nvCxnSpPr>
                <p:cNvPr id="37" name="直線コネクタ 36">
                  <a:extLst>
                    <a:ext uri="{FF2B5EF4-FFF2-40B4-BE49-F238E27FC236}">
                      <a16:creationId xmlns:a16="http://schemas.microsoft.com/office/drawing/2014/main" id="{70824437-E5CB-3446-727E-BEE989DBCEBA}"/>
                    </a:ext>
                  </a:extLst>
                </p:cNvPr>
                <p:cNvCxnSpPr>
                  <a:cxnSpLocks/>
                </p:cNvCxnSpPr>
                <p:nvPr/>
              </p:nvCxnSpPr>
              <p:spPr>
                <a:xfrm flipV="1">
                  <a:off x="4557088" y="4175454"/>
                  <a:ext cx="1392862" cy="239058"/>
                </a:xfrm>
                <a:prstGeom prst="line">
                  <a:avLst/>
                </a:prstGeom>
              </p:spPr>
              <p:style>
                <a:lnRef idx="2">
                  <a:schemeClr val="accent2">
                    <a:shade val="15000"/>
                  </a:schemeClr>
                </a:lnRef>
                <a:fillRef idx="1">
                  <a:schemeClr val="accent2"/>
                </a:fillRef>
                <a:effectRef idx="0">
                  <a:schemeClr val="accent2"/>
                </a:effectRef>
                <a:fontRef idx="minor">
                  <a:schemeClr val="lt1"/>
                </a:fontRef>
              </p:style>
            </p:cxnSp>
            <p:sp>
              <p:nvSpPr>
                <p:cNvPr id="38" name="楕円 37">
                  <a:extLst>
                    <a:ext uri="{FF2B5EF4-FFF2-40B4-BE49-F238E27FC236}">
                      <a16:creationId xmlns:a16="http://schemas.microsoft.com/office/drawing/2014/main" id="{62B34C57-B458-2490-C5BE-EDA56A776F34}"/>
                    </a:ext>
                  </a:extLst>
                </p:cNvPr>
                <p:cNvSpPr/>
                <p:nvPr/>
              </p:nvSpPr>
              <p:spPr>
                <a:xfrm>
                  <a:off x="4445000" y="4375280"/>
                  <a:ext cx="679450" cy="288054"/>
                </a:xfrm>
                <a:prstGeom prst="ellipse">
                  <a:avLst/>
                </a:prstGeom>
                <a:solidFill>
                  <a:schemeClr val="tx1"/>
                </a:solidFill>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grpSp>
      </p:grpSp>
      <p:sp>
        <p:nvSpPr>
          <p:cNvPr id="41" name="四角形: メモ 40">
            <a:extLst>
              <a:ext uri="{FF2B5EF4-FFF2-40B4-BE49-F238E27FC236}">
                <a16:creationId xmlns:a16="http://schemas.microsoft.com/office/drawing/2014/main" id="{DE705CC7-F730-C6E4-9C16-E15E97A20D58}"/>
              </a:ext>
            </a:extLst>
          </p:cNvPr>
          <p:cNvSpPr/>
          <p:nvPr/>
        </p:nvSpPr>
        <p:spPr>
          <a:xfrm>
            <a:off x="904875" y="3248025"/>
            <a:ext cx="2534449" cy="2819400"/>
          </a:xfrm>
          <a:prstGeom prst="foldedCorner">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1600" b="1" dirty="0">
                <a:solidFill>
                  <a:schemeClr val="tx1"/>
                </a:solidFill>
                <a:latin typeface="Meiryo UI" panose="020B0604030504040204" pitchFamily="50" charset="-128"/>
                <a:ea typeface="Meiryo UI" panose="020B0604030504040204" pitchFamily="50" charset="-128"/>
              </a:rPr>
              <a:t>注文一覧</a:t>
            </a:r>
            <a:endParaRPr kumimoji="1" lang="en-US" altLang="ja-JP" sz="1600" b="1" dirty="0">
              <a:solidFill>
                <a:schemeClr val="tx1"/>
              </a:solidFill>
              <a:latin typeface="Meiryo UI" panose="020B0604030504040204" pitchFamily="50" charset="-128"/>
              <a:ea typeface="Meiryo UI" panose="020B0604030504040204" pitchFamily="50" charset="-128"/>
            </a:endParaRPr>
          </a:p>
          <a:p>
            <a:endParaRPr kumimoji="1" lang="en-US" altLang="ja-JP" sz="1600" dirty="0">
              <a:solidFill>
                <a:schemeClr val="tx1"/>
              </a:solidFill>
              <a:latin typeface="Meiryo UI" panose="020B0604030504040204" pitchFamily="50" charset="-128"/>
              <a:ea typeface="Meiryo UI" panose="020B0604030504040204" pitchFamily="50" charset="-128"/>
            </a:endParaRPr>
          </a:p>
          <a:p>
            <a:r>
              <a:rPr kumimoji="1" lang="en-US" altLang="ja-JP" sz="1600" dirty="0">
                <a:solidFill>
                  <a:schemeClr val="tx1"/>
                </a:solidFill>
                <a:latin typeface="Meiryo UI" panose="020B0604030504040204" pitchFamily="50" charset="-128"/>
                <a:ea typeface="Meiryo UI" panose="020B0604030504040204" pitchFamily="50" charset="-128"/>
              </a:rPr>
              <a:t>A</a:t>
            </a:r>
            <a:r>
              <a:rPr kumimoji="1" lang="ja-JP" altLang="en-US" sz="1600" dirty="0">
                <a:solidFill>
                  <a:schemeClr val="tx1"/>
                </a:solidFill>
                <a:latin typeface="Meiryo UI" panose="020B0604030504040204" pitchFamily="50" charset="-128"/>
                <a:ea typeface="Meiryo UI" panose="020B0604030504040204" pitchFamily="50" charset="-128"/>
              </a:rPr>
              <a:t>氏　そば</a:t>
            </a:r>
            <a:r>
              <a:rPr kumimoji="1" lang="en-US" altLang="ja-JP" sz="1600" dirty="0">
                <a:solidFill>
                  <a:schemeClr val="tx1"/>
                </a:solidFill>
                <a:latin typeface="Meiryo UI" panose="020B0604030504040204" pitchFamily="50" charset="-128"/>
                <a:ea typeface="Meiryo UI" panose="020B0604030504040204" pitchFamily="50" charset="-128"/>
              </a:rPr>
              <a:t>1</a:t>
            </a:r>
            <a:r>
              <a:rPr kumimoji="1" lang="ja-JP" altLang="en-US" sz="1600" dirty="0">
                <a:solidFill>
                  <a:schemeClr val="tx1"/>
                </a:solidFill>
                <a:latin typeface="Meiryo UI" panose="020B0604030504040204" pitchFamily="50" charset="-128"/>
                <a:ea typeface="Meiryo UI" panose="020B0604030504040204" pitchFamily="50" charset="-128"/>
              </a:rPr>
              <a:t>杯</a:t>
            </a:r>
            <a:endParaRPr kumimoji="1" lang="en-US" altLang="ja-JP" sz="1600" dirty="0">
              <a:solidFill>
                <a:schemeClr val="tx1"/>
              </a:solidFill>
              <a:latin typeface="Meiryo UI" panose="020B0604030504040204" pitchFamily="50" charset="-128"/>
              <a:ea typeface="Meiryo UI" panose="020B0604030504040204" pitchFamily="50" charset="-128"/>
            </a:endParaRPr>
          </a:p>
          <a:p>
            <a:r>
              <a:rPr lang="en-US" altLang="ja-JP" sz="1600" dirty="0">
                <a:solidFill>
                  <a:schemeClr val="tx1"/>
                </a:solidFill>
                <a:latin typeface="Meiryo UI" panose="020B0604030504040204" pitchFamily="50" charset="-128"/>
                <a:ea typeface="Meiryo UI" panose="020B0604030504040204" pitchFamily="50" charset="-128"/>
              </a:rPr>
              <a:t>B</a:t>
            </a:r>
            <a:r>
              <a:rPr lang="ja-JP" altLang="en-US" sz="1600" dirty="0">
                <a:solidFill>
                  <a:schemeClr val="tx1"/>
                </a:solidFill>
                <a:latin typeface="Meiryo UI" panose="020B0604030504040204" pitchFamily="50" charset="-128"/>
                <a:ea typeface="Meiryo UI" panose="020B0604030504040204" pitchFamily="50" charset="-128"/>
              </a:rPr>
              <a:t>氏　そば</a:t>
            </a:r>
            <a:r>
              <a:rPr lang="en-US" altLang="ja-JP" sz="1600" dirty="0">
                <a:solidFill>
                  <a:schemeClr val="tx1"/>
                </a:solidFill>
                <a:latin typeface="Meiryo UI" panose="020B0604030504040204" pitchFamily="50" charset="-128"/>
                <a:ea typeface="Meiryo UI" panose="020B0604030504040204" pitchFamily="50" charset="-128"/>
              </a:rPr>
              <a:t>2</a:t>
            </a:r>
            <a:r>
              <a:rPr lang="ja-JP" altLang="en-US" sz="1600" dirty="0">
                <a:solidFill>
                  <a:schemeClr val="tx1"/>
                </a:solidFill>
                <a:latin typeface="Meiryo UI" panose="020B0604030504040204" pitchFamily="50" charset="-128"/>
                <a:ea typeface="Meiryo UI" panose="020B0604030504040204" pitchFamily="50" charset="-128"/>
              </a:rPr>
              <a:t>杯</a:t>
            </a:r>
            <a:endParaRPr lang="en-US" altLang="ja-JP" sz="1600" dirty="0">
              <a:solidFill>
                <a:schemeClr val="tx1"/>
              </a:solidFill>
              <a:latin typeface="Meiryo UI" panose="020B0604030504040204" pitchFamily="50" charset="-128"/>
              <a:ea typeface="Meiryo UI" panose="020B0604030504040204" pitchFamily="50" charset="-128"/>
            </a:endParaRPr>
          </a:p>
          <a:p>
            <a:r>
              <a:rPr kumimoji="1" lang="en-US" altLang="ja-JP" sz="1600" dirty="0">
                <a:solidFill>
                  <a:schemeClr val="tx1"/>
                </a:solidFill>
                <a:latin typeface="Meiryo UI" panose="020B0604030504040204" pitchFamily="50" charset="-128"/>
                <a:ea typeface="Meiryo UI" panose="020B0604030504040204" pitchFamily="50" charset="-128"/>
              </a:rPr>
              <a:t>C</a:t>
            </a:r>
            <a:r>
              <a:rPr kumimoji="1" lang="ja-JP" altLang="en-US" sz="1600" dirty="0">
                <a:solidFill>
                  <a:schemeClr val="tx1"/>
                </a:solidFill>
                <a:latin typeface="Meiryo UI" panose="020B0604030504040204" pitchFamily="50" charset="-128"/>
                <a:ea typeface="Meiryo UI" panose="020B0604030504040204" pitchFamily="50" charset="-128"/>
              </a:rPr>
              <a:t>氏　うどん</a:t>
            </a:r>
            <a:r>
              <a:rPr kumimoji="1" lang="en-US" altLang="ja-JP" sz="1600" dirty="0">
                <a:solidFill>
                  <a:schemeClr val="tx1"/>
                </a:solidFill>
                <a:latin typeface="Meiryo UI" panose="020B0604030504040204" pitchFamily="50" charset="-128"/>
                <a:ea typeface="Meiryo UI" panose="020B0604030504040204" pitchFamily="50" charset="-128"/>
              </a:rPr>
              <a:t>1</a:t>
            </a:r>
            <a:r>
              <a:rPr kumimoji="1" lang="ja-JP" altLang="en-US" sz="1600" dirty="0">
                <a:solidFill>
                  <a:schemeClr val="tx1"/>
                </a:solidFill>
                <a:latin typeface="Meiryo UI" panose="020B0604030504040204" pitchFamily="50" charset="-128"/>
                <a:ea typeface="Meiryo UI" panose="020B0604030504040204" pitchFamily="50" charset="-128"/>
              </a:rPr>
              <a:t>杯</a:t>
            </a:r>
            <a:endParaRPr kumimoji="1" lang="en-US" altLang="ja-JP" sz="1600" dirty="0">
              <a:solidFill>
                <a:schemeClr val="tx1"/>
              </a:solidFill>
              <a:latin typeface="Meiryo UI" panose="020B0604030504040204" pitchFamily="50" charset="-128"/>
              <a:ea typeface="Meiryo UI" panose="020B0604030504040204" pitchFamily="50" charset="-128"/>
            </a:endParaRPr>
          </a:p>
          <a:p>
            <a:r>
              <a:rPr lang="en-US" altLang="ja-JP" sz="1600" dirty="0">
                <a:solidFill>
                  <a:schemeClr val="tx1"/>
                </a:solidFill>
                <a:latin typeface="Meiryo UI" panose="020B0604030504040204" pitchFamily="50" charset="-128"/>
                <a:ea typeface="Meiryo UI" panose="020B0604030504040204" pitchFamily="50" charset="-128"/>
              </a:rPr>
              <a:t>D</a:t>
            </a:r>
            <a:r>
              <a:rPr lang="ja-JP" altLang="en-US" sz="1600" dirty="0">
                <a:solidFill>
                  <a:schemeClr val="tx1"/>
                </a:solidFill>
                <a:latin typeface="Meiryo UI" panose="020B0604030504040204" pitchFamily="50" charset="-128"/>
                <a:ea typeface="Meiryo UI" panose="020B0604030504040204" pitchFamily="50" charset="-128"/>
              </a:rPr>
              <a:t>氏　そば</a:t>
            </a:r>
            <a:r>
              <a:rPr lang="en-US" altLang="ja-JP" sz="1600" dirty="0">
                <a:solidFill>
                  <a:schemeClr val="tx1"/>
                </a:solidFill>
                <a:latin typeface="Meiryo UI" panose="020B0604030504040204" pitchFamily="50" charset="-128"/>
                <a:ea typeface="Meiryo UI" panose="020B0604030504040204" pitchFamily="50" charset="-128"/>
              </a:rPr>
              <a:t>765,326</a:t>
            </a:r>
            <a:r>
              <a:rPr lang="ja-JP" altLang="en-US" sz="1600" dirty="0">
                <a:solidFill>
                  <a:schemeClr val="tx1"/>
                </a:solidFill>
                <a:latin typeface="Meiryo UI" panose="020B0604030504040204" pitchFamily="50" charset="-128"/>
                <a:ea typeface="Meiryo UI" panose="020B0604030504040204" pitchFamily="50" charset="-128"/>
              </a:rPr>
              <a:t>杯</a:t>
            </a:r>
            <a:endParaRPr lang="en-US" altLang="ja-JP" sz="1600" dirty="0">
              <a:solidFill>
                <a:schemeClr val="tx1"/>
              </a:solidFill>
              <a:latin typeface="Meiryo UI" panose="020B0604030504040204" pitchFamily="50" charset="-128"/>
              <a:ea typeface="Meiryo UI" panose="020B0604030504040204" pitchFamily="50" charset="-128"/>
            </a:endParaRPr>
          </a:p>
          <a:p>
            <a:r>
              <a:rPr kumimoji="1" lang="en-US" altLang="ja-JP" sz="1600" dirty="0">
                <a:solidFill>
                  <a:schemeClr val="tx1"/>
                </a:solidFill>
                <a:latin typeface="Meiryo UI" panose="020B0604030504040204" pitchFamily="50" charset="-128"/>
                <a:ea typeface="Meiryo UI" panose="020B0604030504040204" pitchFamily="50" charset="-128"/>
              </a:rPr>
              <a:t>E</a:t>
            </a:r>
            <a:r>
              <a:rPr kumimoji="1" lang="ja-JP" altLang="en-US" sz="1600" dirty="0">
                <a:solidFill>
                  <a:schemeClr val="tx1"/>
                </a:solidFill>
                <a:latin typeface="Meiryo UI" panose="020B0604030504040204" pitchFamily="50" charset="-128"/>
                <a:ea typeface="Meiryo UI" panose="020B0604030504040204" pitchFamily="50" charset="-128"/>
              </a:rPr>
              <a:t>氏　そば</a:t>
            </a:r>
            <a:r>
              <a:rPr kumimoji="1" lang="en-US" altLang="ja-JP" sz="1600" dirty="0">
                <a:solidFill>
                  <a:schemeClr val="tx1"/>
                </a:solidFill>
                <a:latin typeface="Meiryo UI" panose="020B0604030504040204" pitchFamily="50" charset="-128"/>
                <a:ea typeface="Meiryo UI" panose="020B0604030504040204" pitchFamily="50" charset="-128"/>
              </a:rPr>
              <a:t>1</a:t>
            </a:r>
            <a:r>
              <a:rPr kumimoji="1" lang="ja-JP" altLang="en-US" sz="1600" dirty="0">
                <a:solidFill>
                  <a:schemeClr val="tx1"/>
                </a:solidFill>
                <a:latin typeface="Meiryo UI" panose="020B0604030504040204" pitchFamily="50" charset="-128"/>
                <a:ea typeface="Meiryo UI" panose="020B0604030504040204" pitchFamily="50" charset="-128"/>
              </a:rPr>
              <a:t>杯</a:t>
            </a:r>
            <a:endParaRPr kumimoji="1" lang="en-US" altLang="ja-JP" sz="1600" dirty="0">
              <a:solidFill>
                <a:schemeClr val="tx1"/>
              </a:solidFill>
              <a:latin typeface="Meiryo UI" panose="020B0604030504040204" pitchFamily="50" charset="-128"/>
              <a:ea typeface="Meiryo UI" panose="020B0604030504040204" pitchFamily="50" charset="-128"/>
            </a:endParaRPr>
          </a:p>
          <a:p>
            <a:r>
              <a:rPr lang="en-US" altLang="ja-JP" sz="1600" dirty="0">
                <a:solidFill>
                  <a:schemeClr val="tx1"/>
                </a:solidFill>
                <a:latin typeface="Meiryo UI" panose="020B0604030504040204" pitchFamily="50" charset="-128"/>
                <a:ea typeface="Meiryo UI" panose="020B0604030504040204" pitchFamily="50" charset="-128"/>
              </a:rPr>
              <a:t>F</a:t>
            </a:r>
            <a:r>
              <a:rPr lang="ja-JP" altLang="en-US" sz="1600" dirty="0">
                <a:solidFill>
                  <a:schemeClr val="tx1"/>
                </a:solidFill>
                <a:latin typeface="Meiryo UI" panose="020B0604030504040204" pitchFamily="50" charset="-128"/>
                <a:ea typeface="Meiryo UI" panose="020B0604030504040204" pitchFamily="50" charset="-128"/>
              </a:rPr>
              <a:t>氏　うどん</a:t>
            </a:r>
            <a:r>
              <a:rPr lang="en-US" altLang="ja-JP" sz="1600" dirty="0">
                <a:solidFill>
                  <a:schemeClr val="tx1"/>
                </a:solidFill>
                <a:latin typeface="Meiryo UI" panose="020B0604030504040204" pitchFamily="50" charset="-128"/>
                <a:ea typeface="Meiryo UI" panose="020B0604030504040204" pitchFamily="50" charset="-128"/>
              </a:rPr>
              <a:t>1</a:t>
            </a:r>
            <a:r>
              <a:rPr lang="ja-JP" altLang="en-US" sz="1600" dirty="0">
                <a:solidFill>
                  <a:schemeClr val="tx1"/>
                </a:solidFill>
                <a:latin typeface="Meiryo UI" panose="020B0604030504040204" pitchFamily="50" charset="-128"/>
                <a:ea typeface="Meiryo UI" panose="020B0604030504040204" pitchFamily="50" charset="-128"/>
              </a:rPr>
              <a:t>杯</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44" name="吹き出し: 円形 43">
            <a:extLst>
              <a:ext uri="{FF2B5EF4-FFF2-40B4-BE49-F238E27FC236}">
                <a16:creationId xmlns:a16="http://schemas.microsoft.com/office/drawing/2014/main" id="{03C86078-A71B-CBCA-49B5-55DD425DBE72}"/>
              </a:ext>
            </a:extLst>
          </p:cNvPr>
          <p:cNvSpPr/>
          <p:nvPr/>
        </p:nvSpPr>
        <p:spPr>
          <a:xfrm>
            <a:off x="3849631" y="4114878"/>
            <a:ext cx="2143125" cy="723900"/>
          </a:xfrm>
          <a:prstGeom prst="wedgeEllipseCallout">
            <a:avLst>
              <a:gd name="adj1" fmla="val -24833"/>
              <a:gd name="adj2" fmla="val 73026"/>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kumimoji="1" lang="en-US" altLang="ja-JP" sz="1600" b="1" dirty="0">
                <a:latin typeface="Meiryo UI" panose="020B0604030504040204" pitchFamily="50" charset="-128"/>
                <a:ea typeface="Meiryo UI" panose="020B0604030504040204" pitchFamily="50" charset="-128"/>
              </a:rPr>
              <a:t>D</a:t>
            </a:r>
            <a:r>
              <a:rPr kumimoji="1" lang="ja-JP" altLang="en-US" sz="1600" b="1" dirty="0">
                <a:latin typeface="Meiryo UI" panose="020B0604030504040204" pitchFamily="50" charset="-128"/>
                <a:ea typeface="Meiryo UI" panose="020B0604030504040204" pitchFamily="50" charset="-128"/>
              </a:rPr>
              <a:t>氏はブロックだ！</a:t>
            </a:r>
            <a:endParaRPr kumimoji="1" lang="en-US" altLang="ja-JP" sz="1600" b="1" dirty="0">
              <a:latin typeface="Meiryo UI" panose="020B0604030504040204" pitchFamily="50" charset="-128"/>
              <a:ea typeface="Meiryo UI" panose="020B0604030504040204" pitchFamily="50" charset="-128"/>
            </a:endParaRPr>
          </a:p>
          <a:p>
            <a:pPr algn="ctr"/>
            <a:r>
              <a:rPr kumimoji="1" lang="ja-JP" altLang="en-US" sz="1600" b="1" dirty="0">
                <a:latin typeface="Meiryo UI" panose="020B0604030504040204" pitchFamily="50" charset="-128"/>
                <a:ea typeface="Meiryo UI" panose="020B0604030504040204" pitchFamily="50" charset="-128"/>
              </a:rPr>
              <a:t>警察にも通報だ！</a:t>
            </a:r>
          </a:p>
        </p:txBody>
      </p:sp>
      <p:grpSp>
        <p:nvGrpSpPr>
          <p:cNvPr id="45" name="グループ化 44">
            <a:extLst>
              <a:ext uri="{FF2B5EF4-FFF2-40B4-BE49-F238E27FC236}">
                <a16:creationId xmlns:a16="http://schemas.microsoft.com/office/drawing/2014/main" id="{03BE714E-DE3F-6874-2921-7EAE6F126E28}"/>
              </a:ext>
            </a:extLst>
          </p:cNvPr>
          <p:cNvGrpSpPr/>
          <p:nvPr/>
        </p:nvGrpSpPr>
        <p:grpSpPr>
          <a:xfrm>
            <a:off x="9458324" y="4770032"/>
            <a:ext cx="1262283" cy="1025971"/>
            <a:chOff x="3287246" y="3528216"/>
            <a:chExt cx="833934" cy="677813"/>
          </a:xfrm>
        </p:grpSpPr>
        <p:sp>
          <p:nvSpPr>
            <p:cNvPr id="46" name="正方形/長方形 45">
              <a:extLst>
                <a:ext uri="{FF2B5EF4-FFF2-40B4-BE49-F238E27FC236}">
                  <a16:creationId xmlns:a16="http://schemas.microsoft.com/office/drawing/2014/main" id="{6817BF99-E433-4283-A449-82410866239F}"/>
                </a:ext>
              </a:extLst>
            </p:cNvPr>
            <p:cNvSpPr/>
            <p:nvPr/>
          </p:nvSpPr>
          <p:spPr>
            <a:xfrm rot="19963447">
              <a:off x="3392762" y="3599209"/>
              <a:ext cx="73160" cy="328390"/>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7" name="正方形/長方形 46">
              <a:extLst>
                <a:ext uri="{FF2B5EF4-FFF2-40B4-BE49-F238E27FC236}">
                  <a16:creationId xmlns:a16="http://schemas.microsoft.com/office/drawing/2014/main" id="{CAE0FF10-D1E9-38FE-3725-4E45739B7152}"/>
                </a:ext>
              </a:extLst>
            </p:cNvPr>
            <p:cNvSpPr/>
            <p:nvPr/>
          </p:nvSpPr>
          <p:spPr>
            <a:xfrm rot="1789365">
              <a:off x="3933005" y="3576882"/>
              <a:ext cx="73160" cy="328390"/>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8" name="楕円 47">
              <a:extLst>
                <a:ext uri="{FF2B5EF4-FFF2-40B4-BE49-F238E27FC236}">
                  <a16:creationId xmlns:a16="http://schemas.microsoft.com/office/drawing/2014/main" id="{68812C38-18D3-ECE3-32F9-A492E13A7F74}"/>
                </a:ext>
              </a:extLst>
            </p:cNvPr>
            <p:cNvSpPr/>
            <p:nvPr/>
          </p:nvSpPr>
          <p:spPr>
            <a:xfrm>
              <a:off x="3429343" y="3597411"/>
              <a:ext cx="545874" cy="608618"/>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9" name="楕円 48">
              <a:extLst>
                <a:ext uri="{FF2B5EF4-FFF2-40B4-BE49-F238E27FC236}">
                  <a16:creationId xmlns:a16="http://schemas.microsoft.com/office/drawing/2014/main" id="{250EAA59-8EBE-6096-A390-F8E0FA08DDBF}"/>
                </a:ext>
              </a:extLst>
            </p:cNvPr>
            <p:cNvSpPr/>
            <p:nvPr/>
          </p:nvSpPr>
          <p:spPr>
            <a:xfrm>
              <a:off x="3287246" y="3531451"/>
              <a:ext cx="142097" cy="138980"/>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0" name="楕円 49">
              <a:extLst>
                <a:ext uri="{FF2B5EF4-FFF2-40B4-BE49-F238E27FC236}">
                  <a16:creationId xmlns:a16="http://schemas.microsoft.com/office/drawing/2014/main" id="{00A9F9B9-3D72-6B2E-86C2-9DC19F0550F4}"/>
                </a:ext>
              </a:extLst>
            </p:cNvPr>
            <p:cNvSpPr/>
            <p:nvPr/>
          </p:nvSpPr>
          <p:spPr>
            <a:xfrm>
              <a:off x="3979083" y="3528216"/>
              <a:ext cx="142097" cy="138980"/>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51" name="グループ化 50">
              <a:extLst>
                <a:ext uri="{FF2B5EF4-FFF2-40B4-BE49-F238E27FC236}">
                  <a16:creationId xmlns:a16="http://schemas.microsoft.com/office/drawing/2014/main" id="{E191DE49-B1FB-3225-4504-D383E682AC74}"/>
                </a:ext>
              </a:extLst>
            </p:cNvPr>
            <p:cNvGrpSpPr/>
            <p:nvPr/>
          </p:nvGrpSpPr>
          <p:grpSpPr>
            <a:xfrm>
              <a:off x="3538636" y="3780850"/>
              <a:ext cx="327288" cy="145256"/>
              <a:chOff x="3528904" y="3780850"/>
              <a:chExt cx="373451" cy="145256"/>
            </a:xfrm>
          </p:grpSpPr>
          <p:cxnSp>
            <p:nvCxnSpPr>
              <p:cNvPr id="53" name="直線コネクタ 52">
                <a:extLst>
                  <a:ext uri="{FF2B5EF4-FFF2-40B4-BE49-F238E27FC236}">
                    <a16:creationId xmlns:a16="http://schemas.microsoft.com/office/drawing/2014/main" id="{79206569-D7BC-497A-6607-8F8BBA50F3E1}"/>
                  </a:ext>
                </a:extLst>
              </p:cNvPr>
              <p:cNvCxnSpPr/>
              <p:nvPr/>
            </p:nvCxnSpPr>
            <p:spPr>
              <a:xfrm>
                <a:off x="3532770" y="3780850"/>
                <a:ext cx="145256"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cxnSp>
            <p:nvCxnSpPr>
              <p:cNvPr id="54" name="直線コネクタ 53">
                <a:extLst>
                  <a:ext uri="{FF2B5EF4-FFF2-40B4-BE49-F238E27FC236}">
                    <a16:creationId xmlns:a16="http://schemas.microsoft.com/office/drawing/2014/main" id="{AAF33E58-A585-F031-5046-9B3E474D6E3E}"/>
                  </a:ext>
                </a:extLst>
              </p:cNvPr>
              <p:cNvCxnSpPr>
                <a:cxnSpLocks/>
              </p:cNvCxnSpPr>
              <p:nvPr/>
            </p:nvCxnSpPr>
            <p:spPr>
              <a:xfrm flipH="1">
                <a:off x="3528904" y="3780850"/>
                <a:ext cx="150295"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cxnSp>
            <p:nvCxnSpPr>
              <p:cNvPr id="55" name="直線コネクタ 54">
                <a:extLst>
                  <a:ext uri="{FF2B5EF4-FFF2-40B4-BE49-F238E27FC236}">
                    <a16:creationId xmlns:a16="http://schemas.microsoft.com/office/drawing/2014/main" id="{704BFE3D-7380-8FC6-51DE-7276CC6EBE52}"/>
                  </a:ext>
                </a:extLst>
              </p:cNvPr>
              <p:cNvCxnSpPr/>
              <p:nvPr/>
            </p:nvCxnSpPr>
            <p:spPr>
              <a:xfrm>
                <a:off x="3755926" y="3780850"/>
                <a:ext cx="145256"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cxnSp>
            <p:nvCxnSpPr>
              <p:cNvPr id="56" name="直線コネクタ 55">
                <a:extLst>
                  <a:ext uri="{FF2B5EF4-FFF2-40B4-BE49-F238E27FC236}">
                    <a16:creationId xmlns:a16="http://schemas.microsoft.com/office/drawing/2014/main" id="{23D62337-B745-9FA8-A635-74BE8E28B646}"/>
                  </a:ext>
                </a:extLst>
              </p:cNvPr>
              <p:cNvCxnSpPr>
                <a:cxnSpLocks/>
              </p:cNvCxnSpPr>
              <p:nvPr/>
            </p:nvCxnSpPr>
            <p:spPr>
              <a:xfrm flipH="1">
                <a:off x="3752060" y="3780850"/>
                <a:ext cx="150295" cy="145256"/>
              </a:xfrm>
              <a:prstGeom prst="line">
                <a:avLst/>
              </a:prstGeom>
            </p:spPr>
            <p:style>
              <a:lnRef idx="2">
                <a:schemeClr val="accent2">
                  <a:shade val="15000"/>
                </a:schemeClr>
              </a:lnRef>
              <a:fillRef idx="1">
                <a:schemeClr val="accent2"/>
              </a:fillRef>
              <a:effectRef idx="0">
                <a:schemeClr val="accent2"/>
              </a:effectRef>
              <a:fontRef idx="minor">
                <a:schemeClr val="lt1"/>
              </a:fontRef>
            </p:style>
          </p:cxnSp>
        </p:grpSp>
        <p:sp>
          <p:nvSpPr>
            <p:cNvPr id="52" name="楕円 51">
              <a:extLst>
                <a:ext uri="{FF2B5EF4-FFF2-40B4-BE49-F238E27FC236}">
                  <a16:creationId xmlns:a16="http://schemas.microsoft.com/office/drawing/2014/main" id="{3DCED0AB-C46A-DFF0-ED49-5864B6668F12}"/>
                </a:ext>
              </a:extLst>
            </p:cNvPr>
            <p:cNvSpPr/>
            <p:nvPr/>
          </p:nvSpPr>
          <p:spPr>
            <a:xfrm>
              <a:off x="3546934" y="3977695"/>
              <a:ext cx="310692" cy="170777"/>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57" name="四角形: メモ 56">
            <a:extLst>
              <a:ext uri="{FF2B5EF4-FFF2-40B4-BE49-F238E27FC236}">
                <a16:creationId xmlns:a16="http://schemas.microsoft.com/office/drawing/2014/main" id="{BE2BCF40-DD6F-BD40-7BE2-468F758580D7}"/>
              </a:ext>
            </a:extLst>
          </p:cNvPr>
          <p:cNvSpPr/>
          <p:nvPr/>
        </p:nvSpPr>
        <p:spPr>
          <a:xfrm>
            <a:off x="6732347" y="3248025"/>
            <a:ext cx="2534449" cy="2819400"/>
          </a:xfrm>
          <a:prstGeom prst="foldedCorner">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1600" b="1" dirty="0">
                <a:solidFill>
                  <a:schemeClr val="tx1"/>
                </a:solidFill>
                <a:latin typeface="Meiryo UI" panose="020B0604030504040204" pitchFamily="50" charset="-128"/>
                <a:ea typeface="Meiryo UI" panose="020B0604030504040204" pitchFamily="50" charset="-128"/>
              </a:rPr>
              <a:t>注文一覧</a:t>
            </a:r>
            <a:endParaRPr kumimoji="1" lang="en-US" altLang="ja-JP" sz="1600" b="1" dirty="0">
              <a:solidFill>
                <a:schemeClr val="tx1"/>
              </a:solidFill>
              <a:latin typeface="Meiryo UI" panose="020B0604030504040204" pitchFamily="50" charset="-128"/>
              <a:ea typeface="Meiryo UI" panose="020B0604030504040204" pitchFamily="50" charset="-128"/>
            </a:endParaRPr>
          </a:p>
          <a:p>
            <a:endParaRPr kumimoji="1" lang="en-US" altLang="ja-JP" sz="1600" dirty="0">
              <a:solidFill>
                <a:schemeClr val="tx1"/>
              </a:solidFill>
              <a:latin typeface="Meiryo UI" panose="020B0604030504040204" pitchFamily="50" charset="-128"/>
              <a:ea typeface="Meiryo UI" panose="020B0604030504040204" pitchFamily="50" charset="-128"/>
            </a:endParaRPr>
          </a:p>
          <a:p>
            <a:r>
              <a:rPr lang="en-US" altLang="ja-JP" sz="700" dirty="0">
                <a:solidFill>
                  <a:schemeClr val="tx1"/>
                </a:solidFill>
                <a:latin typeface="Meiryo UI" panose="020B0604030504040204" pitchFamily="50" charset="-128"/>
                <a:ea typeface="Meiryo UI" panose="020B0604030504040204" pitchFamily="50" charset="-128"/>
              </a:rPr>
              <a:t>A</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B</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C</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D</a:t>
            </a:r>
            <a:r>
              <a:rPr lang="ja-JP" altLang="en-US" sz="700" dirty="0">
                <a:solidFill>
                  <a:schemeClr val="tx1"/>
                </a:solidFill>
                <a:latin typeface="Meiryo UI" panose="020B0604030504040204" pitchFamily="50" charset="-128"/>
                <a:ea typeface="Meiryo UI" panose="020B0604030504040204" pitchFamily="50" charset="-128"/>
              </a:rPr>
              <a:t>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a:t>
            </a:r>
          </a:p>
          <a:p>
            <a:r>
              <a:rPr lang="en-US" altLang="ja-JP" sz="700" dirty="0">
                <a:solidFill>
                  <a:schemeClr val="tx1"/>
                </a:solidFill>
                <a:latin typeface="Meiryo UI" panose="020B0604030504040204" pitchFamily="50" charset="-128"/>
                <a:ea typeface="Meiryo UI" panose="020B0604030504040204" pitchFamily="50" charset="-128"/>
              </a:rPr>
              <a:t>E</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F</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G</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H</a:t>
            </a:r>
            <a:r>
              <a:rPr lang="ja-JP" altLang="en-US" sz="700" dirty="0">
                <a:solidFill>
                  <a:schemeClr val="tx1"/>
                </a:solidFill>
                <a:latin typeface="Meiryo UI" panose="020B0604030504040204" pitchFamily="50" charset="-128"/>
                <a:ea typeface="Meiryo UI" panose="020B0604030504040204" pitchFamily="50" charset="-128"/>
              </a:rPr>
              <a:t>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a:t>
            </a:r>
          </a:p>
          <a:p>
            <a:r>
              <a:rPr lang="en-US" altLang="ja-JP" sz="700" dirty="0">
                <a:solidFill>
                  <a:schemeClr val="tx1"/>
                </a:solidFill>
                <a:latin typeface="Meiryo UI" panose="020B0604030504040204" pitchFamily="50" charset="-128"/>
                <a:ea typeface="Meiryo UI" panose="020B0604030504040204" pitchFamily="50" charset="-128"/>
              </a:rPr>
              <a:t>I</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J</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K</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L</a:t>
            </a:r>
            <a:r>
              <a:rPr lang="ja-JP" altLang="en-US" sz="700" dirty="0">
                <a:solidFill>
                  <a:schemeClr val="tx1"/>
                </a:solidFill>
                <a:latin typeface="Meiryo UI" panose="020B0604030504040204" pitchFamily="50" charset="-128"/>
                <a:ea typeface="Meiryo UI" panose="020B0604030504040204" pitchFamily="50" charset="-128"/>
              </a:rPr>
              <a:t>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a:t>
            </a:r>
          </a:p>
          <a:p>
            <a:r>
              <a:rPr lang="en-US" altLang="ja-JP" sz="700" dirty="0">
                <a:solidFill>
                  <a:schemeClr val="tx1"/>
                </a:solidFill>
                <a:latin typeface="Meiryo UI" panose="020B0604030504040204" pitchFamily="50" charset="-128"/>
                <a:ea typeface="Meiryo UI" panose="020B0604030504040204" pitchFamily="50" charset="-128"/>
              </a:rPr>
              <a:t>M</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2</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N</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O</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P</a:t>
            </a:r>
            <a:r>
              <a:rPr lang="ja-JP" altLang="en-US" sz="700" dirty="0">
                <a:solidFill>
                  <a:schemeClr val="tx1"/>
                </a:solidFill>
                <a:latin typeface="Meiryo UI" panose="020B0604030504040204" pitchFamily="50" charset="-128"/>
                <a:ea typeface="Meiryo UI" panose="020B0604030504040204" pitchFamily="50" charset="-128"/>
              </a:rPr>
              <a:t>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a:t>
            </a:r>
          </a:p>
          <a:p>
            <a:r>
              <a:rPr lang="en-US" altLang="ja-JP" sz="700" dirty="0">
                <a:solidFill>
                  <a:schemeClr val="tx1"/>
                </a:solidFill>
                <a:latin typeface="Meiryo UI" panose="020B0604030504040204" pitchFamily="50" charset="-128"/>
                <a:ea typeface="Meiryo UI" panose="020B0604030504040204" pitchFamily="50" charset="-128"/>
              </a:rPr>
              <a:t>Q</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R</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S</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T</a:t>
            </a:r>
            <a:r>
              <a:rPr lang="ja-JP" altLang="en-US" sz="700" dirty="0">
                <a:solidFill>
                  <a:schemeClr val="tx1"/>
                </a:solidFill>
                <a:latin typeface="Meiryo UI" panose="020B0604030504040204" pitchFamily="50" charset="-128"/>
                <a:ea typeface="Meiryo UI" panose="020B0604030504040204" pitchFamily="50" charset="-128"/>
              </a:rPr>
              <a:t>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a:t>
            </a:r>
          </a:p>
          <a:p>
            <a:r>
              <a:rPr lang="en-US" altLang="ja-JP" sz="700" dirty="0">
                <a:solidFill>
                  <a:schemeClr val="tx1"/>
                </a:solidFill>
                <a:latin typeface="Meiryo UI" panose="020B0604030504040204" pitchFamily="50" charset="-128"/>
                <a:ea typeface="Meiryo UI" panose="020B0604030504040204" pitchFamily="50" charset="-128"/>
              </a:rPr>
              <a:t>U</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V</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W</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X</a:t>
            </a:r>
            <a:r>
              <a:rPr lang="ja-JP" altLang="en-US" sz="700" dirty="0">
                <a:solidFill>
                  <a:schemeClr val="tx1"/>
                </a:solidFill>
                <a:latin typeface="Meiryo UI" panose="020B0604030504040204" pitchFamily="50" charset="-128"/>
                <a:ea typeface="Meiryo UI" panose="020B0604030504040204" pitchFamily="50" charset="-128"/>
              </a:rPr>
              <a:t>　うどん</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a:t>
            </a:r>
          </a:p>
          <a:p>
            <a:r>
              <a:rPr lang="en-US" altLang="ja-JP" sz="700" dirty="0">
                <a:solidFill>
                  <a:schemeClr val="tx1"/>
                </a:solidFill>
                <a:latin typeface="Meiryo UI" panose="020B0604030504040204" pitchFamily="50" charset="-128"/>
                <a:ea typeface="Meiryo UI" panose="020B0604030504040204" pitchFamily="50" charset="-128"/>
              </a:rPr>
              <a:t>Y</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Z</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a</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b</a:t>
            </a:r>
            <a:r>
              <a:rPr lang="ja-JP" altLang="en-US" sz="700" dirty="0">
                <a:solidFill>
                  <a:schemeClr val="tx1"/>
                </a:solidFill>
                <a:latin typeface="Meiryo UI" panose="020B0604030504040204" pitchFamily="50" charset="-128"/>
                <a:ea typeface="Meiryo UI" panose="020B0604030504040204" pitchFamily="50" charset="-128"/>
              </a:rPr>
              <a:t>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a:t>
            </a:r>
          </a:p>
          <a:p>
            <a:r>
              <a:rPr lang="en-US" altLang="ja-JP" sz="700" dirty="0">
                <a:solidFill>
                  <a:schemeClr val="tx1"/>
                </a:solidFill>
                <a:latin typeface="Meiryo UI" panose="020B0604030504040204" pitchFamily="50" charset="-128"/>
                <a:ea typeface="Meiryo UI" panose="020B0604030504040204" pitchFamily="50" charset="-128"/>
              </a:rPr>
              <a:t>c</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d</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e</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f</a:t>
            </a:r>
            <a:r>
              <a:rPr lang="ja-JP" altLang="en-US" sz="700" dirty="0">
                <a:solidFill>
                  <a:schemeClr val="tx1"/>
                </a:solidFill>
                <a:latin typeface="Meiryo UI" panose="020B0604030504040204" pitchFamily="50" charset="-128"/>
                <a:ea typeface="Meiryo UI" panose="020B0604030504040204" pitchFamily="50" charset="-128"/>
              </a:rPr>
              <a:t>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a:t>
            </a:r>
          </a:p>
          <a:p>
            <a:r>
              <a:rPr lang="en-US" altLang="ja-JP" sz="700" dirty="0">
                <a:solidFill>
                  <a:schemeClr val="tx1"/>
                </a:solidFill>
                <a:latin typeface="Meiryo UI" panose="020B0604030504040204" pitchFamily="50" charset="-128"/>
                <a:ea typeface="Meiryo UI" panose="020B0604030504040204" pitchFamily="50" charset="-128"/>
              </a:rPr>
              <a:t>g</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h</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err="1">
                <a:solidFill>
                  <a:schemeClr val="tx1"/>
                </a:solidFill>
                <a:latin typeface="Meiryo UI" panose="020B0604030504040204" pitchFamily="50" charset="-128"/>
                <a:ea typeface="Meiryo UI" panose="020B0604030504040204" pitchFamily="50" charset="-128"/>
              </a:rPr>
              <a:t>i</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j</a:t>
            </a:r>
            <a:r>
              <a:rPr lang="ja-JP" altLang="en-US" sz="700" dirty="0">
                <a:solidFill>
                  <a:schemeClr val="tx1"/>
                </a:solidFill>
                <a:latin typeface="Meiryo UI" panose="020B0604030504040204" pitchFamily="50" charset="-128"/>
                <a:ea typeface="Meiryo UI" panose="020B0604030504040204" pitchFamily="50" charset="-128"/>
              </a:rPr>
              <a:t>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a:t>
            </a:r>
          </a:p>
          <a:p>
            <a:r>
              <a:rPr lang="en-US" altLang="ja-JP" sz="700" dirty="0">
                <a:solidFill>
                  <a:schemeClr val="tx1"/>
                </a:solidFill>
                <a:latin typeface="Meiryo UI" panose="020B0604030504040204" pitchFamily="50" charset="-128"/>
                <a:ea typeface="Meiryo UI" panose="020B0604030504040204" pitchFamily="50" charset="-128"/>
              </a:rPr>
              <a:t>k</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l</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m</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n</a:t>
            </a:r>
            <a:r>
              <a:rPr lang="ja-JP" altLang="en-US" sz="700" dirty="0">
                <a:solidFill>
                  <a:schemeClr val="tx1"/>
                </a:solidFill>
                <a:latin typeface="Meiryo UI" panose="020B0604030504040204" pitchFamily="50" charset="-128"/>
                <a:ea typeface="Meiryo UI" panose="020B0604030504040204" pitchFamily="50" charset="-128"/>
              </a:rPr>
              <a:t>　うどん</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a:t>
            </a:r>
          </a:p>
          <a:p>
            <a:r>
              <a:rPr lang="en-US" altLang="ja-JP" sz="700" dirty="0">
                <a:solidFill>
                  <a:schemeClr val="tx1"/>
                </a:solidFill>
                <a:latin typeface="Meiryo UI" panose="020B0604030504040204" pitchFamily="50" charset="-128"/>
                <a:ea typeface="Meiryo UI" panose="020B0604030504040204" pitchFamily="50" charset="-128"/>
              </a:rPr>
              <a:t>o</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p</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q</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r</a:t>
            </a:r>
            <a:r>
              <a:rPr lang="ja-JP" altLang="en-US" sz="700" dirty="0">
                <a:solidFill>
                  <a:schemeClr val="tx1"/>
                </a:solidFill>
                <a:latin typeface="Meiryo UI" panose="020B0604030504040204" pitchFamily="50" charset="-128"/>
                <a:ea typeface="Meiryo UI" panose="020B0604030504040204" pitchFamily="50" charset="-128"/>
              </a:rPr>
              <a:t>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a:t>
            </a:r>
          </a:p>
          <a:p>
            <a:r>
              <a:rPr lang="en-US" altLang="ja-JP" sz="700" dirty="0">
                <a:solidFill>
                  <a:schemeClr val="tx1"/>
                </a:solidFill>
                <a:latin typeface="Meiryo UI" panose="020B0604030504040204" pitchFamily="50" charset="-128"/>
                <a:ea typeface="Meiryo UI" panose="020B0604030504040204" pitchFamily="50" charset="-128"/>
              </a:rPr>
              <a:t>s</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t</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u</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v</a:t>
            </a:r>
            <a:r>
              <a:rPr lang="ja-JP" altLang="en-US" sz="700" dirty="0">
                <a:solidFill>
                  <a:schemeClr val="tx1"/>
                </a:solidFill>
                <a:latin typeface="Meiryo UI" panose="020B0604030504040204" pitchFamily="50" charset="-128"/>
                <a:ea typeface="Meiryo UI" panose="020B0604030504040204" pitchFamily="50" charset="-128"/>
              </a:rPr>
              <a:t>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a:t>
            </a:r>
          </a:p>
          <a:p>
            <a:r>
              <a:rPr lang="en-US" altLang="ja-JP" sz="700" dirty="0">
                <a:solidFill>
                  <a:schemeClr val="tx1"/>
                </a:solidFill>
                <a:latin typeface="Meiryo UI" panose="020B0604030504040204" pitchFamily="50" charset="-128"/>
                <a:ea typeface="Meiryo UI" panose="020B0604030504040204" pitchFamily="50" charset="-128"/>
              </a:rPr>
              <a:t>w</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x</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y</a:t>
            </a:r>
            <a:r>
              <a:rPr lang="ja-JP" altLang="en-US" sz="700" dirty="0">
                <a:solidFill>
                  <a:schemeClr val="tx1"/>
                </a:solidFill>
                <a:latin typeface="Meiryo UI" panose="020B0604030504040204" pitchFamily="50" charset="-128"/>
                <a:ea typeface="Meiryo UI" panose="020B0604030504040204" pitchFamily="50" charset="-128"/>
              </a:rPr>
              <a:t>氏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　　</a:t>
            </a:r>
            <a:r>
              <a:rPr lang="en-US" altLang="ja-JP" sz="700" dirty="0">
                <a:solidFill>
                  <a:schemeClr val="tx1"/>
                </a:solidFill>
                <a:latin typeface="Meiryo UI" panose="020B0604030504040204" pitchFamily="50" charset="-128"/>
                <a:ea typeface="Meiryo UI" panose="020B0604030504040204" pitchFamily="50" charset="-128"/>
              </a:rPr>
              <a:t>z</a:t>
            </a:r>
            <a:r>
              <a:rPr lang="ja-JP" altLang="en-US" sz="700" dirty="0">
                <a:solidFill>
                  <a:schemeClr val="tx1"/>
                </a:solidFill>
                <a:latin typeface="Meiryo UI" panose="020B0604030504040204" pitchFamily="50" charset="-128"/>
                <a:ea typeface="Meiryo UI" panose="020B0604030504040204" pitchFamily="50" charset="-128"/>
              </a:rPr>
              <a:t>　そば</a:t>
            </a: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杯</a:t>
            </a:r>
            <a:endParaRPr lang="en-US" altLang="ja-JP" sz="700" dirty="0">
              <a:solidFill>
                <a:schemeClr val="tx1"/>
              </a:solidFill>
              <a:latin typeface="Meiryo UI" panose="020B0604030504040204" pitchFamily="50" charset="-128"/>
              <a:ea typeface="Meiryo UI" panose="020B0604030504040204" pitchFamily="50" charset="-128"/>
            </a:endParaRPr>
          </a:p>
        </p:txBody>
      </p:sp>
      <p:sp>
        <p:nvSpPr>
          <p:cNvPr id="61" name="吹き出し: 円形 60">
            <a:extLst>
              <a:ext uri="{FF2B5EF4-FFF2-40B4-BE49-F238E27FC236}">
                <a16:creationId xmlns:a16="http://schemas.microsoft.com/office/drawing/2014/main" id="{658C1340-27D6-8DDE-6433-4AEAF3446E26}"/>
              </a:ext>
            </a:extLst>
          </p:cNvPr>
          <p:cNvSpPr/>
          <p:nvPr/>
        </p:nvSpPr>
        <p:spPr>
          <a:xfrm>
            <a:off x="9743432" y="4114878"/>
            <a:ext cx="2143125" cy="723900"/>
          </a:xfrm>
          <a:prstGeom prst="wedgeEllipseCallout">
            <a:avLst>
              <a:gd name="adj1" fmla="val -24833"/>
              <a:gd name="adj2" fmla="val 73026"/>
            </a:avLst>
          </a:prstGeom>
        </p:spPr>
        <p:style>
          <a:lnRef idx="2">
            <a:schemeClr val="dk1">
              <a:shade val="15000"/>
            </a:schemeClr>
          </a:lnRef>
          <a:fillRef idx="1">
            <a:schemeClr val="dk1"/>
          </a:fillRef>
          <a:effectRef idx="0">
            <a:schemeClr val="dk1"/>
          </a:effectRef>
          <a:fontRef idx="minor">
            <a:schemeClr val="lt1"/>
          </a:fontRef>
        </p:style>
        <p:txBody>
          <a:bodyPr wrap="none" rtlCol="0" anchor="ctr"/>
          <a:lstStyle/>
          <a:p>
            <a:pPr algn="ctr"/>
            <a:r>
              <a:rPr kumimoji="1" lang="ja-JP" altLang="en-US" sz="1600" b="1" dirty="0">
                <a:latin typeface="Meiryo UI" panose="020B0604030504040204" pitchFamily="50" charset="-128"/>
                <a:ea typeface="Meiryo UI" panose="020B0604030504040204" pitchFamily="50" charset="-128"/>
              </a:rPr>
              <a:t>どれが攻撃？</a:t>
            </a:r>
            <a:endParaRPr kumimoji="1" lang="en-US" altLang="ja-JP" sz="1600" b="1" dirty="0">
              <a:latin typeface="Meiryo UI" panose="020B0604030504040204" pitchFamily="50" charset="-128"/>
              <a:ea typeface="Meiryo UI" panose="020B0604030504040204" pitchFamily="50" charset="-128"/>
            </a:endParaRPr>
          </a:p>
          <a:p>
            <a:pPr algn="ctr"/>
            <a:r>
              <a:rPr lang="ja-JP" altLang="en-US" sz="1600" b="1" dirty="0">
                <a:latin typeface="Meiryo UI" panose="020B0604030504040204" pitchFamily="50" charset="-128"/>
                <a:ea typeface="Meiryo UI" panose="020B0604030504040204" pitchFamily="50" charset="-128"/>
              </a:rPr>
              <a:t>どれが普通の客？</a:t>
            </a:r>
            <a:endParaRPr kumimoji="1" lang="ja-JP" altLang="en-US" sz="16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9816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FB7A25C-B52B-BA01-5F85-E24639206F37}"/>
              </a:ext>
            </a:extLst>
          </p:cNvPr>
          <p:cNvSpPr>
            <a:spLocks noGrp="1"/>
          </p:cNvSpPr>
          <p:nvPr>
            <p:ph type="title"/>
          </p:nvPr>
        </p:nvSpPr>
        <p:spPr>
          <a:xfrm>
            <a:off x="838200" y="203761"/>
            <a:ext cx="10515600" cy="728569"/>
          </a:xfrm>
        </p:spPr>
        <p:txBody>
          <a:bodyPr/>
          <a:lstStyle/>
          <a:p>
            <a:r>
              <a:rPr lang="ja-JP" altLang="en-US" dirty="0"/>
              <a:t>何がしたいのか</a:t>
            </a:r>
          </a:p>
        </p:txBody>
      </p:sp>
      <p:sp>
        <p:nvSpPr>
          <p:cNvPr id="3" name="コンテンツ プレースホルダー 2">
            <a:extLst>
              <a:ext uri="{FF2B5EF4-FFF2-40B4-BE49-F238E27FC236}">
                <a16:creationId xmlns:a16="http://schemas.microsoft.com/office/drawing/2014/main" id="{655A02B8-6722-644C-F109-03830962963A}"/>
              </a:ext>
            </a:extLst>
          </p:cNvPr>
          <p:cNvSpPr>
            <a:spLocks noGrp="1"/>
          </p:cNvSpPr>
          <p:nvPr>
            <p:ph idx="1"/>
          </p:nvPr>
        </p:nvSpPr>
        <p:spPr>
          <a:xfrm>
            <a:off x="838200" y="1093694"/>
            <a:ext cx="10515600" cy="5083269"/>
          </a:xfrm>
        </p:spPr>
        <p:txBody>
          <a:bodyPr>
            <a:normAutofit lnSpcReduction="10000"/>
          </a:bodyPr>
          <a:lstStyle/>
          <a:p>
            <a:r>
              <a:rPr lang="en-US" altLang="ja-JP" dirty="0"/>
              <a:t>DDoS</a:t>
            </a:r>
            <a:r>
              <a:rPr lang="ja-JP" altLang="en-US" dirty="0"/>
              <a:t>では、攻撃者は直接の利益を得られない。その目的は</a:t>
            </a:r>
            <a:r>
              <a:rPr lang="en-US" altLang="ja-JP" dirty="0"/>
              <a:t>……</a:t>
            </a:r>
          </a:p>
          <a:p>
            <a:pPr marL="514350" indent="-514350">
              <a:buFont typeface="+mj-lt"/>
              <a:buAutoNum type="arabicPeriod"/>
            </a:pPr>
            <a:r>
              <a:rPr lang="ja-JP" altLang="en-US" dirty="0"/>
              <a:t>経済的損失を与えること。</a:t>
            </a:r>
            <a:endParaRPr lang="en-US" altLang="ja-JP" dirty="0"/>
          </a:p>
          <a:p>
            <a:pPr lvl="1"/>
            <a:r>
              <a:rPr lang="ja-JP" altLang="en-US" dirty="0"/>
              <a:t>攻撃対象は、システム停止による損害で損失を受ける。</a:t>
            </a:r>
            <a:endParaRPr lang="en-US" altLang="ja-JP" dirty="0"/>
          </a:p>
          <a:p>
            <a:pPr marL="514350" indent="-514350">
              <a:buFont typeface="+mj-lt"/>
              <a:buAutoNum type="arabicPeriod"/>
            </a:pPr>
            <a:r>
              <a:rPr lang="ja-JP" altLang="en-US" dirty="0"/>
              <a:t>身代金を得ること。</a:t>
            </a:r>
            <a:endParaRPr lang="en-US" altLang="ja-JP" dirty="0"/>
          </a:p>
          <a:p>
            <a:pPr lvl="1"/>
            <a:r>
              <a:rPr lang="ja-JP" altLang="en-US" dirty="0"/>
              <a:t>金をよこせ、さもないと</a:t>
            </a:r>
            <a:r>
              <a:rPr lang="en-US" altLang="ja-JP" dirty="0"/>
              <a:t>DDoS</a:t>
            </a:r>
            <a:r>
              <a:rPr lang="ja-JP" altLang="en-US" dirty="0"/>
              <a:t>するぞ／</a:t>
            </a:r>
            <a:r>
              <a:rPr lang="en-US" altLang="ja-JP" dirty="0"/>
              <a:t>DDoS</a:t>
            </a:r>
            <a:r>
              <a:rPr lang="ja-JP" altLang="en-US" dirty="0"/>
              <a:t>を止めないぞ。</a:t>
            </a:r>
            <a:endParaRPr lang="en-US" altLang="ja-JP" dirty="0"/>
          </a:p>
          <a:p>
            <a:pPr marL="514350" indent="-514350">
              <a:buFont typeface="+mj-lt"/>
              <a:buAutoNum type="arabicPeriod"/>
            </a:pPr>
            <a:r>
              <a:rPr lang="ja-JP" altLang="en-US" dirty="0"/>
              <a:t>単にそのシステムを止めたい。</a:t>
            </a:r>
            <a:endParaRPr lang="en-US" altLang="ja-JP" dirty="0"/>
          </a:p>
          <a:p>
            <a:pPr lvl="1"/>
            <a:r>
              <a:rPr lang="ja-JP" altLang="en-US" dirty="0"/>
              <a:t>年末に航空会社のシステムを止めたり、セール日に</a:t>
            </a:r>
            <a:r>
              <a:rPr lang="en-US" altLang="ja-JP" dirty="0"/>
              <a:t>EC</a:t>
            </a:r>
            <a:r>
              <a:rPr lang="ja-JP" altLang="en-US" dirty="0"/>
              <a:t>サイトを止めたり。</a:t>
            </a:r>
            <a:endParaRPr lang="en-US" altLang="ja-JP" dirty="0"/>
          </a:p>
          <a:p>
            <a:pPr marL="514350" indent="-514350">
              <a:buFont typeface="+mj-lt"/>
              <a:buAutoNum type="arabicPeriod"/>
            </a:pPr>
            <a:r>
              <a:rPr lang="ja-JP" altLang="en-US" dirty="0"/>
              <a:t>目立ちたい。（ハクティビスト）</a:t>
            </a:r>
            <a:endParaRPr lang="en-US" altLang="ja-JP" dirty="0"/>
          </a:p>
          <a:p>
            <a:pPr lvl="1"/>
            <a:r>
              <a:rPr lang="ja-JP" altLang="en-US" dirty="0"/>
              <a:t>有名なシステムを止めて犯行声明を出し、何らかの主張を行う。</a:t>
            </a:r>
            <a:endParaRPr lang="en-US" altLang="ja-JP" dirty="0"/>
          </a:p>
          <a:p>
            <a:pPr marL="514350" indent="-514350">
              <a:buFont typeface="+mj-lt"/>
              <a:buAutoNum type="arabicPeriod"/>
            </a:pPr>
            <a:r>
              <a:rPr lang="ja-JP" altLang="en-US" dirty="0"/>
              <a:t>他の攻撃の陽動。</a:t>
            </a:r>
            <a:endParaRPr lang="en-US" altLang="ja-JP" dirty="0"/>
          </a:p>
          <a:p>
            <a:pPr marL="514350" indent="-514350">
              <a:buFont typeface="+mj-lt"/>
              <a:buAutoNum type="arabicPeriod"/>
            </a:pPr>
            <a:r>
              <a:rPr lang="ja-JP" altLang="en-US" dirty="0"/>
              <a:t>組織・インフラの疲弊を狙う。</a:t>
            </a:r>
          </a:p>
        </p:txBody>
      </p:sp>
    </p:spTree>
    <p:extLst>
      <p:ext uri="{BB962C8B-B14F-4D97-AF65-F5344CB8AC3E}">
        <p14:creationId xmlns:p14="http://schemas.microsoft.com/office/powerpoint/2010/main" val="2842845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F5AD3-7232-EA5A-8366-1CEE4D4FD288}"/>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65E53B55-CA7D-72A5-7DDB-AD7B400C99C0}"/>
              </a:ext>
            </a:extLst>
          </p:cNvPr>
          <p:cNvSpPr>
            <a:spLocks noGrp="1"/>
          </p:cNvSpPr>
          <p:nvPr>
            <p:ph type="title"/>
          </p:nvPr>
        </p:nvSpPr>
        <p:spPr/>
        <p:txBody>
          <a:bodyPr/>
          <a:lstStyle/>
          <a:p>
            <a:r>
              <a:rPr lang="ja-JP" altLang="en-US" dirty="0"/>
              <a:t>古典的な</a:t>
            </a:r>
            <a:r>
              <a:rPr lang="en-US" altLang="ja-JP" dirty="0"/>
              <a:t>DDoS</a:t>
            </a:r>
            <a:r>
              <a:rPr lang="ja-JP" altLang="en-US" dirty="0"/>
              <a:t>の手口</a:t>
            </a:r>
          </a:p>
        </p:txBody>
      </p:sp>
      <p:sp>
        <p:nvSpPr>
          <p:cNvPr id="5" name="テキスト プレースホルダー 4">
            <a:extLst>
              <a:ext uri="{FF2B5EF4-FFF2-40B4-BE49-F238E27FC236}">
                <a16:creationId xmlns:a16="http://schemas.microsoft.com/office/drawing/2014/main" id="{679420F4-6A45-E136-EF1A-91E6725387F4}"/>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309797296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wrap="none" rtlCol="0" anchor="ctr"/>
      <a:lstStyle>
        <a:defPPr algn="ctr">
          <a:defRPr kumimoji="1" sz="1200" dirty="0" smtClean="0">
            <a:latin typeface="Meiryo UI" panose="020B0604030504040204" pitchFamily="50" charset="-128"/>
            <a:ea typeface="Meiryo UI" panose="020B0604030504040204" pitchFamily="50" charset="-128"/>
          </a:defRPr>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master</Template>
  <TotalTime>472</TotalTime>
  <Words>3724</Words>
  <Application>Microsoft Office PowerPoint</Application>
  <PresentationFormat>ワイド画面</PresentationFormat>
  <Paragraphs>423</Paragraphs>
  <Slides>37</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37</vt:i4>
      </vt:variant>
    </vt:vector>
  </HeadingPairs>
  <TitlesOfParts>
    <vt:vector size="43" baseType="lpstr">
      <vt:lpstr>HGS行書体</vt:lpstr>
      <vt:lpstr>Meiryo UI</vt:lpstr>
      <vt:lpstr>游ゴシック</vt:lpstr>
      <vt:lpstr>Arial</vt:lpstr>
      <vt:lpstr>Impact</vt:lpstr>
      <vt:lpstr>Office テーマ</vt:lpstr>
      <vt:lpstr>まったく近頃のDDoSときたら</vt:lpstr>
      <vt:lpstr>もくじ</vt:lpstr>
      <vt:lpstr>DDoSとは何か</vt:lpstr>
      <vt:lpstr>DDoS攻撃とは</vt:lpstr>
      <vt:lpstr>誰がDDoSを仕掛けてくるのか</vt:lpstr>
      <vt:lpstr>誰がDDoSを仕掛けてくるのか</vt:lpstr>
      <vt:lpstr>なぜ分散してくるのか</vt:lpstr>
      <vt:lpstr>何がしたいのか</vt:lpstr>
      <vt:lpstr>古典的なDDoSの手口</vt:lpstr>
      <vt:lpstr>単なる力押し</vt:lpstr>
      <vt:lpstr>増幅攻撃（反射攻撃）</vt:lpstr>
      <vt:lpstr>増幅攻撃（反射攻撃）の成立条件</vt:lpstr>
      <vt:lpstr>近年のDDoSの手口</vt:lpstr>
      <vt:lpstr>TCPアノマリー攻撃</vt:lpstr>
      <vt:lpstr>TCPアノマリー攻撃</vt:lpstr>
      <vt:lpstr>TCPアノマリー攻撃</vt:lpstr>
      <vt:lpstr>TCPアノマリー攻撃</vt:lpstr>
      <vt:lpstr>TCPアノマリー攻撃</vt:lpstr>
      <vt:lpstr>TCPアノマリー攻撃</vt:lpstr>
      <vt:lpstr>TCPアノマリー攻撃</vt:lpstr>
      <vt:lpstr>HTTP/2 Rapid Reset</vt:lpstr>
      <vt:lpstr>HTTP/2 Rapid Reset</vt:lpstr>
      <vt:lpstr>HTTP/2 Rapid Reset</vt:lpstr>
      <vt:lpstr>狙いはAPI</vt:lpstr>
      <vt:lpstr>狙いはAPI</vt:lpstr>
      <vt:lpstr>狙いはAPI</vt:lpstr>
      <vt:lpstr>Carpet Bombing（じゅうたん爆撃）</vt:lpstr>
      <vt:lpstr>Alert Fatigue Attacks（日本語訳無し）</vt:lpstr>
      <vt:lpstr>その他の最近の傾向</vt:lpstr>
      <vt:lpstr>DDoS攻撃への対応</vt:lpstr>
      <vt:lpstr>「DDoS」という1つの手法ではない</vt:lpstr>
      <vt:lpstr>DDoS攻撃への対応</vt:lpstr>
      <vt:lpstr>DDoS攻撃への対応</vt:lpstr>
      <vt:lpstr>DDoS攻撃への対応</vt:lpstr>
      <vt:lpstr>DDoS攻撃への対応</vt:lpstr>
      <vt:lpstr>DDoSのまとめ</vt:lpstr>
      <vt:lpstr>DDoSのまとめ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Satoshi KAWAMOTO</dc:creator>
  <cp:lastModifiedBy>Satoshi KAWAMOTO</cp:lastModifiedBy>
  <cp:revision>18</cp:revision>
  <dcterms:created xsi:type="dcterms:W3CDTF">2026-02-04T14:07:07Z</dcterms:created>
  <dcterms:modified xsi:type="dcterms:W3CDTF">2026-02-08T13:54:29Z</dcterms:modified>
</cp:coreProperties>
</file>