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9" r:id="rId3"/>
    <p:sldId id="276" r:id="rId4"/>
    <p:sldId id="260" r:id="rId5"/>
    <p:sldId id="310" r:id="rId6"/>
    <p:sldId id="277" r:id="rId7"/>
    <p:sldId id="278" r:id="rId8"/>
    <p:sldId id="279" r:id="rId9"/>
    <p:sldId id="280" r:id="rId10"/>
    <p:sldId id="281" r:id="rId11"/>
    <p:sldId id="282" r:id="rId12"/>
    <p:sldId id="283" r:id="rId13"/>
    <p:sldId id="284" r:id="rId14"/>
    <p:sldId id="285" r:id="rId15"/>
    <p:sldId id="287" r:id="rId16"/>
    <p:sldId id="288" r:id="rId17"/>
    <p:sldId id="289" r:id="rId18"/>
    <p:sldId id="290" r:id="rId19"/>
    <p:sldId id="304" r:id="rId20"/>
    <p:sldId id="292" r:id="rId21"/>
    <p:sldId id="293" r:id="rId22"/>
    <p:sldId id="291" r:id="rId23"/>
    <p:sldId id="294" r:id="rId24"/>
    <p:sldId id="295" r:id="rId25"/>
    <p:sldId id="296" r:id="rId26"/>
    <p:sldId id="297" r:id="rId27"/>
    <p:sldId id="298" r:id="rId28"/>
    <p:sldId id="299" r:id="rId29"/>
    <p:sldId id="312" r:id="rId30"/>
    <p:sldId id="301" r:id="rId31"/>
    <p:sldId id="300" r:id="rId32"/>
    <p:sldId id="302" r:id="rId33"/>
    <p:sldId id="303" r:id="rId34"/>
    <p:sldId id="305" r:id="rId35"/>
    <p:sldId id="306" r:id="rId36"/>
    <p:sldId id="307" r:id="rId37"/>
    <p:sldId id="308" r:id="rId38"/>
    <p:sldId id="309" r:id="rId39"/>
    <p:sldId id="313" r:id="rId40"/>
    <p:sldId id="314" r:id="rId41"/>
    <p:sldId id="318" r:id="rId42"/>
    <p:sldId id="317" r:id="rId43"/>
    <p:sldId id="316" r:id="rId44"/>
    <p:sldId id="315" r:id="rId45"/>
    <p:sldId id="275" r:id="rId4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1793B4A-F370-4D7D-B4C9-067B50A9C541}">
          <p14:sldIdLst>
            <p14:sldId id="256"/>
            <p14:sldId id="259"/>
            <p14:sldId id="276"/>
            <p14:sldId id="260"/>
            <p14:sldId id="310"/>
            <p14:sldId id="277"/>
            <p14:sldId id="278"/>
            <p14:sldId id="279"/>
            <p14:sldId id="280"/>
            <p14:sldId id="281"/>
            <p14:sldId id="282"/>
            <p14:sldId id="283"/>
            <p14:sldId id="284"/>
            <p14:sldId id="285"/>
            <p14:sldId id="287"/>
            <p14:sldId id="288"/>
            <p14:sldId id="289"/>
            <p14:sldId id="290"/>
            <p14:sldId id="304"/>
            <p14:sldId id="292"/>
            <p14:sldId id="293"/>
            <p14:sldId id="291"/>
            <p14:sldId id="294"/>
            <p14:sldId id="295"/>
            <p14:sldId id="296"/>
            <p14:sldId id="297"/>
            <p14:sldId id="298"/>
            <p14:sldId id="299"/>
            <p14:sldId id="312"/>
            <p14:sldId id="301"/>
            <p14:sldId id="300"/>
            <p14:sldId id="302"/>
            <p14:sldId id="303"/>
            <p14:sldId id="305"/>
            <p14:sldId id="306"/>
            <p14:sldId id="307"/>
            <p14:sldId id="308"/>
            <p14:sldId id="309"/>
            <p14:sldId id="313"/>
            <p14:sldId id="314"/>
            <p14:sldId id="318"/>
            <p14:sldId id="317"/>
            <p14:sldId id="316"/>
            <p14:sldId id="315"/>
            <p14:sldId id="275"/>
          </p14:sldIdLst>
        </p14:section>
        <p14:section name="Resources" id="{23D6F639-482A-46E7-B76F-9CCD0567C0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4AF86"/>
    <a:srgbClr val="566E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8E2640-4AC0-4EC2-956F-5079E862A772}" v="449" dt="2026-02-15T16:11:21.38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101" autoAdjust="0"/>
  </p:normalViewPr>
  <p:slideViewPr>
    <p:cSldViewPr snapToGrid="0">
      <p:cViewPr varScale="1">
        <p:scale>
          <a:sx n="94" d="100"/>
          <a:sy n="94" d="100"/>
        </p:scale>
        <p:origin x="115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toshi KAWAMOTO" userId="e222156fe72c1771" providerId="LiveId" clId="{1124884D-C2D1-488B-B2D9-18C8CBBE6692}"/>
    <pc:docChg chg="undo custSel addSld delSld modSld sldOrd modMainMaster addSection delSection modSection">
      <pc:chgData name="Satoshi KAWAMOTO" userId="e222156fe72c1771" providerId="LiveId" clId="{1124884D-C2D1-488B-B2D9-18C8CBBE6692}" dt="2026-02-15T16:12:51.377" v="31524" actId="20577"/>
      <pc:docMkLst>
        <pc:docMk/>
      </pc:docMkLst>
      <pc:sldChg chg="modSp mod modShow">
        <pc:chgData name="Satoshi KAWAMOTO" userId="e222156fe72c1771" providerId="LiveId" clId="{1124884D-C2D1-488B-B2D9-18C8CBBE6692}" dt="2026-02-15T13:48:12.077" v="25063" actId="20577"/>
        <pc:sldMkLst>
          <pc:docMk/>
          <pc:sldMk cId="2560495358" sldId="256"/>
        </pc:sldMkLst>
        <pc:spChg chg="mod">
          <ac:chgData name="Satoshi KAWAMOTO" userId="e222156fe72c1771" providerId="LiveId" clId="{1124884D-C2D1-488B-B2D9-18C8CBBE6692}" dt="2026-02-15T13:48:12.077" v="25063" actId="20577"/>
          <ac:spMkLst>
            <pc:docMk/>
            <pc:sldMk cId="2560495358" sldId="256"/>
            <ac:spMk id="2" creationId="{B4B12319-3DFA-DAF0-C223-BE255C303B0D}"/>
          </ac:spMkLst>
        </pc:spChg>
      </pc:sldChg>
      <pc:sldChg chg="addSp delSp modSp mod modClrScheme modShow chgLayout">
        <pc:chgData name="Satoshi KAWAMOTO" userId="e222156fe72c1771" providerId="LiveId" clId="{1124884D-C2D1-488B-B2D9-18C8CBBE6692}" dt="2026-02-15T15:41:31.026" v="28444" actId="20577"/>
        <pc:sldMkLst>
          <pc:docMk/>
          <pc:sldMk cId="1376896928" sldId="259"/>
        </pc:sldMkLst>
        <pc:spChg chg="mod ord">
          <ac:chgData name="Satoshi KAWAMOTO" userId="e222156fe72c1771" providerId="LiveId" clId="{1124884D-C2D1-488B-B2D9-18C8CBBE6692}" dt="2026-02-15T15:41:31.026" v="28444" actId="20577"/>
          <ac:spMkLst>
            <pc:docMk/>
            <pc:sldMk cId="1376896928" sldId="259"/>
            <ac:spMk id="3" creationId="{4FD1AA5A-522E-4016-62F8-8D4D3EC80257}"/>
          </ac:spMkLst>
        </pc:spChg>
        <pc:spChg chg="mod ord">
          <ac:chgData name="Satoshi KAWAMOTO" userId="e222156fe72c1771" providerId="LiveId" clId="{1124884D-C2D1-488B-B2D9-18C8CBBE6692}" dt="2026-02-15T08:24:21.679" v="4330" actId="700"/>
          <ac:spMkLst>
            <pc:docMk/>
            <pc:sldMk cId="1376896928" sldId="259"/>
            <ac:spMk id="4" creationId="{D965A901-39F0-2E86-C269-FCC73D0FDBDB}"/>
          </ac:spMkLst>
        </pc:spChg>
        <pc:spChg chg="del mod">
          <ac:chgData name="Satoshi KAWAMOTO" userId="e222156fe72c1771" providerId="LiveId" clId="{1124884D-C2D1-488B-B2D9-18C8CBBE6692}" dt="2026-02-15T08:24:17.970" v="4329" actId="478"/>
          <ac:spMkLst>
            <pc:docMk/>
            <pc:sldMk cId="1376896928" sldId="259"/>
            <ac:spMk id="5" creationId="{CC785BFE-46B9-0036-318B-31E8E3893354}"/>
          </ac:spMkLst>
        </pc:spChg>
        <pc:spChg chg="add del mod">
          <ac:chgData name="Satoshi KAWAMOTO" userId="e222156fe72c1771" providerId="LiveId" clId="{1124884D-C2D1-488B-B2D9-18C8CBBE6692}" dt="2026-02-15T08:24:21.679" v="4330" actId="700"/>
          <ac:spMkLst>
            <pc:docMk/>
            <pc:sldMk cId="1376896928" sldId="259"/>
            <ac:spMk id="6" creationId="{4233DD10-32EF-B0D4-D4AF-80790AE375C0}"/>
          </ac:spMkLst>
        </pc:spChg>
      </pc:sldChg>
      <pc:sldChg chg="modSp mod">
        <pc:chgData name="Satoshi KAWAMOTO" userId="e222156fe72c1771" providerId="LiveId" clId="{1124884D-C2D1-488B-B2D9-18C8CBBE6692}" dt="2026-02-15T08:30:29.106" v="5063" actId="20577"/>
        <pc:sldMkLst>
          <pc:docMk/>
          <pc:sldMk cId="743767015" sldId="260"/>
        </pc:sldMkLst>
        <pc:spChg chg="mod">
          <ac:chgData name="Satoshi KAWAMOTO" userId="e222156fe72c1771" providerId="LiveId" clId="{1124884D-C2D1-488B-B2D9-18C8CBBE6692}" dt="2026-02-15T08:30:29.106" v="5063" actId="20577"/>
          <ac:spMkLst>
            <pc:docMk/>
            <pc:sldMk cId="743767015" sldId="260"/>
            <ac:spMk id="4" creationId="{3C025B09-5936-00BE-673B-2205D0299F67}"/>
          </ac:spMkLst>
        </pc:spChg>
      </pc:sldChg>
      <pc:sldChg chg="addSp modSp del mod">
        <pc:chgData name="Satoshi KAWAMOTO" userId="e222156fe72c1771" providerId="LiveId" clId="{1124884D-C2D1-488B-B2D9-18C8CBBE6692}" dt="2026-02-15T12:32:44.279" v="20755" actId="47"/>
        <pc:sldMkLst>
          <pc:docMk/>
          <pc:sldMk cId="3487353589" sldId="261"/>
        </pc:sldMkLst>
        <pc:spChg chg="add mod">
          <ac:chgData name="Satoshi KAWAMOTO" userId="e222156fe72c1771" providerId="LiveId" clId="{1124884D-C2D1-488B-B2D9-18C8CBBE6692}" dt="2026-02-15T05:02:35.260" v="1055" actId="164"/>
          <ac:spMkLst>
            <pc:docMk/>
            <pc:sldMk cId="3487353589" sldId="261"/>
            <ac:spMk id="2" creationId="{D05E8716-DDA4-959D-F0D1-E860A15A3A15}"/>
          </ac:spMkLst>
        </pc:spChg>
        <pc:spChg chg="add mod">
          <ac:chgData name="Satoshi KAWAMOTO" userId="e222156fe72c1771" providerId="LiveId" clId="{1124884D-C2D1-488B-B2D9-18C8CBBE6692}" dt="2026-02-15T05:02:35.260" v="1055" actId="164"/>
          <ac:spMkLst>
            <pc:docMk/>
            <pc:sldMk cId="3487353589" sldId="261"/>
            <ac:spMk id="3" creationId="{914279BB-036A-1EFE-BE22-DE93A0A9D7CD}"/>
          </ac:spMkLst>
        </pc:spChg>
        <pc:spChg chg="add mod">
          <ac:chgData name="Satoshi KAWAMOTO" userId="e222156fe72c1771" providerId="LiveId" clId="{1124884D-C2D1-488B-B2D9-18C8CBBE6692}" dt="2026-02-15T05:02:35.260" v="1055" actId="164"/>
          <ac:spMkLst>
            <pc:docMk/>
            <pc:sldMk cId="3487353589" sldId="261"/>
            <ac:spMk id="4" creationId="{2928DE21-974B-68D0-7CEF-7C73A5188620}"/>
          </ac:spMkLst>
        </pc:spChg>
        <pc:spChg chg="add mod">
          <ac:chgData name="Satoshi KAWAMOTO" userId="e222156fe72c1771" providerId="LiveId" clId="{1124884D-C2D1-488B-B2D9-18C8CBBE6692}" dt="2026-02-15T05:02:51.104" v="1057" actId="692"/>
          <ac:spMkLst>
            <pc:docMk/>
            <pc:sldMk cId="3487353589" sldId="261"/>
            <ac:spMk id="5" creationId="{62AA9E09-53E8-1DF3-1D79-0653958011A1}"/>
          </ac:spMkLst>
        </pc:spChg>
        <pc:spChg chg="add mod">
          <ac:chgData name="Satoshi KAWAMOTO" userId="e222156fe72c1771" providerId="LiveId" clId="{1124884D-C2D1-488B-B2D9-18C8CBBE6692}" dt="2026-02-15T05:02:35.260" v="1055" actId="164"/>
          <ac:spMkLst>
            <pc:docMk/>
            <pc:sldMk cId="3487353589" sldId="261"/>
            <ac:spMk id="6" creationId="{9FB0F5EC-5EF9-354F-26CF-FD6E3FD8F8CA}"/>
          </ac:spMkLst>
        </pc:spChg>
        <pc:spChg chg="add mod">
          <ac:chgData name="Satoshi KAWAMOTO" userId="e222156fe72c1771" providerId="LiveId" clId="{1124884D-C2D1-488B-B2D9-18C8CBBE6692}" dt="2026-02-15T05:02:35.260" v="1055" actId="164"/>
          <ac:spMkLst>
            <pc:docMk/>
            <pc:sldMk cId="3487353589" sldId="261"/>
            <ac:spMk id="10" creationId="{351CA7CB-5CA8-086A-386D-45A431A9DC9F}"/>
          </ac:spMkLst>
        </pc:spChg>
        <pc:spChg chg="add mod">
          <ac:chgData name="Satoshi KAWAMOTO" userId="e222156fe72c1771" providerId="LiveId" clId="{1124884D-C2D1-488B-B2D9-18C8CBBE6692}" dt="2026-02-15T05:02:35.260" v="1055" actId="164"/>
          <ac:spMkLst>
            <pc:docMk/>
            <pc:sldMk cId="3487353589" sldId="261"/>
            <ac:spMk id="11" creationId="{983D77FA-23B4-1393-D6F0-DA6C7B5AB263}"/>
          </ac:spMkLst>
        </pc:spChg>
        <pc:spChg chg="add mod">
          <ac:chgData name="Satoshi KAWAMOTO" userId="e222156fe72c1771" providerId="LiveId" clId="{1124884D-C2D1-488B-B2D9-18C8CBBE6692}" dt="2026-02-15T05:02:35.260" v="1055" actId="164"/>
          <ac:spMkLst>
            <pc:docMk/>
            <pc:sldMk cId="3487353589" sldId="261"/>
            <ac:spMk id="12" creationId="{1F936106-8842-B3CF-C050-0D5356B7C1F5}"/>
          </ac:spMkLst>
        </pc:spChg>
        <pc:spChg chg="add mod">
          <ac:chgData name="Satoshi KAWAMOTO" userId="e222156fe72c1771" providerId="LiveId" clId="{1124884D-C2D1-488B-B2D9-18C8CBBE6692}" dt="2026-02-15T05:02:35.260" v="1055" actId="164"/>
          <ac:spMkLst>
            <pc:docMk/>
            <pc:sldMk cId="3487353589" sldId="261"/>
            <ac:spMk id="13" creationId="{4944B9A3-D767-E2DA-3485-E1EECB4BF5D1}"/>
          </ac:spMkLst>
        </pc:spChg>
        <pc:spChg chg="add mod">
          <ac:chgData name="Satoshi KAWAMOTO" userId="e222156fe72c1771" providerId="LiveId" clId="{1124884D-C2D1-488B-B2D9-18C8CBBE6692}" dt="2026-02-15T05:02:35.260" v="1055" actId="164"/>
          <ac:spMkLst>
            <pc:docMk/>
            <pc:sldMk cId="3487353589" sldId="261"/>
            <ac:spMk id="14" creationId="{DB85CCB1-98AA-BFA8-8C6E-9683AD2942C4}"/>
          </ac:spMkLst>
        </pc:spChg>
        <pc:grpChg chg="mod">
          <ac:chgData name="Satoshi KAWAMOTO" userId="e222156fe72c1771" providerId="LiveId" clId="{1124884D-C2D1-488B-B2D9-18C8CBBE6692}" dt="2026-02-15T05:02:37.918" v="1056" actId="14100"/>
          <ac:grpSpMkLst>
            <pc:docMk/>
            <pc:sldMk cId="3487353589" sldId="261"/>
            <ac:grpSpMk id="15" creationId="{4AAEE8EB-E52B-034C-0D7F-5C0367DD9B16}"/>
          </ac:grpSpMkLst>
        </pc:grpChg>
      </pc:sldChg>
      <pc:sldChg chg="addSp delSp modSp del mod">
        <pc:chgData name="Satoshi KAWAMOTO" userId="e222156fe72c1771" providerId="LiveId" clId="{1124884D-C2D1-488B-B2D9-18C8CBBE6692}" dt="2026-02-15T12:32:44.279" v="20755" actId="47"/>
        <pc:sldMkLst>
          <pc:docMk/>
          <pc:sldMk cId="4198164115" sldId="262"/>
        </pc:sldMkLst>
        <pc:spChg chg="mod">
          <ac:chgData name="Satoshi KAWAMOTO" userId="e222156fe72c1771" providerId="LiveId" clId="{1124884D-C2D1-488B-B2D9-18C8CBBE6692}" dt="2026-02-15T04:57:18.893" v="907" actId="14100"/>
          <ac:spMkLst>
            <pc:docMk/>
            <pc:sldMk cId="4198164115" sldId="262"/>
            <ac:spMk id="5" creationId="{01115597-A6C8-765D-D1D5-5AA97F36D421}"/>
          </ac:spMkLst>
        </pc:spChg>
        <pc:spChg chg="mod">
          <ac:chgData name="Satoshi KAWAMOTO" userId="e222156fe72c1771" providerId="LiveId" clId="{1124884D-C2D1-488B-B2D9-18C8CBBE6692}" dt="2026-02-15T04:57:40.669" v="918" actId="692"/>
          <ac:spMkLst>
            <pc:docMk/>
            <pc:sldMk cId="4198164115" sldId="262"/>
            <ac:spMk id="13" creationId="{68DF06A3-7DB3-E96B-6A9E-A6F19AD10F55}"/>
          </ac:spMkLst>
        </pc:spChg>
        <pc:spChg chg="mod">
          <ac:chgData name="Satoshi KAWAMOTO" userId="e222156fe72c1771" providerId="LiveId" clId="{1124884D-C2D1-488B-B2D9-18C8CBBE6692}" dt="2026-02-15T04:57:40.669" v="918" actId="692"/>
          <ac:spMkLst>
            <pc:docMk/>
            <pc:sldMk cId="4198164115" sldId="262"/>
            <ac:spMk id="96" creationId="{38BD67EA-F5AD-BA77-22AC-CA975BA54F30}"/>
          </ac:spMkLst>
        </pc:spChg>
        <pc:spChg chg="mod">
          <ac:chgData name="Satoshi KAWAMOTO" userId="e222156fe72c1771" providerId="LiveId" clId="{1124884D-C2D1-488B-B2D9-18C8CBBE6692}" dt="2026-02-15T04:57:40.669" v="918" actId="692"/>
          <ac:spMkLst>
            <pc:docMk/>
            <pc:sldMk cId="4198164115" sldId="262"/>
            <ac:spMk id="103" creationId="{DBABC66E-BC5F-A592-3294-7A8B85DD7DBF}"/>
          </ac:spMkLst>
        </pc:spChg>
        <pc:spChg chg="mod">
          <ac:chgData name="Satoshi KAWAMOTO" userId="e222156fe72c1771" providerId="LiveId" clId="{1124884D-C2D1-488B-B2D9-18C8CBBE6692}" dt="2026-02-15T04:57:40.669" v="918" actId="692"/>
          <ac:spMkLst>
            <pc:docMk/>
            <pc:sldMk cId="4198164115" sldId="262"/>
            <ac:spMk id="106" creationId="{BB1001D6-5947-5621-0FEA-B93D0599C974}"/>
          </ac:spMkLst>
        </pc:spChg>
        <pc:spChg chg="del mod">
          <ac:chgData name="Satoshi KAWAMOTO" userId="e222156fe72c1771" providerId="LiveId" clId="{1124884D-C2D1-488B-B2D9-18C8CBBE6692}" dt="2026-02-15T04:57:09.825" v="904" actId="478"/>
          <ac:spMkLst>
            <pc:docMk/>
            <pc:sldMk cId="4198164115" sldId="262"/>
            <ac:spMk id="107" creationId="{9CC2A948-37C6-2D03-138F-4342BF5D9AFE}"/>
          </ac:spMkLst>
        </pc:spChg>
        <pc:spChg chg="del">
          <ac:chgData name="Satoshi KAWAMOTO" userId="e222156fe72c1771" providerId="LiveId" clId="{1124884D-C2D1-488B-B2D9-18C8CBBE6692}" dt="2026-02-15T04:57:12.395" v="905" actId="478"/>
          <ac:spMkLst>
            <pc:docMk/>
            <pc:sldMk cId="4198164115" sldId="262"/>
            <ac:spMk id="108" creationId="{84E54F78-D47A-8C5E-A33B-DB0905CFF003}"/>
          </ac:spMkLst>
        </pc:spChg>
        <pc:spChg chg="del">
          <ac:chgData name="Satoshi KAWAMOTO" userId="e222156fe72c1771" providerId="LiveId" clId="{1124884D-C2D1-488B-B2D9-18C8CBBE6692}" dt="2026-02-15T04:57:46.368" v="920" actId="478"/>
          <ac:spMkLst>
            <pc:docMk/>
            <pc:sldMk cId="4198164115" sldId="262"/>
            <ac:spMk id="109" creationId="{FC3BD8B6-42FC-EE12-F9CA-BD2FB3F9C9E8}"/>
          </ac:spMkLst>
        </pc:spChg>
        <pc:spChg chg="del mod">
          <ac:chgData name="Satoshi KAWAMOTO" userId="e222156fe72c1771" providerId="LiveId" clId="{1124884D-C2D1-488B-B2D9-18C8CBBE6692}" dt="2026-02-15T04:57:44.437" v="919" actId="478"/>
          <ac:spMkLst>
            <pc:docMk/>
            <pc:sldMk cId="4198164115" sldId="262"/>
            <ac:spMk id="110" creationId="{E1456835-AC11-C0C9-C6DC-10B329031D40}"/>
          </ac:spMkLst>
        </pc:spChg>
        <pc:spChg chg="mod">
          <ac:chgData name="Satoshi KAWAMOTO" userId="e222156fe72c1771" providerId="LiveId" clId="{1124884D-C2D1-488B-B2D9-18C8CBBE6692}" dt="2026-02-15T04:57:40.669" v="918" actId="692"/>
          <ac:spMkLst>
            <pc:docMk/>
            <pc:sldMk cId="4198164115" sldId="262"/>
            <ac:spMk id="111" creationId="{5C604EFA-F228-CFD3-23BF-C490EDDF99D6}"/>
          </ac:spMkLst>
        </pc:spChg>
        <pc:spChg chg="del mod">
          <ac:chgData name="Satoshi KAWAMOTO" userId="e222156fe72c1771" providerId="LiveId" clId="{1124884D-C2D1-488B-B2D9-18C8CBBE6692}" dt="2026-02-15T04:57:09.825" v="904" actId="478"/>
          <ac:spMkLst>
            <pc:docMk/>
            <pc:sldMk cId="4198164115" sldId="262"/>
            <ac:spMk id="113" creationId="{E4DE11C9-050A-DDCD-2FF9-AD81B6ACE364}"/>
          </ac:spMkLst>
        </pc:spChg>
        <pc:spChg chg="del">
          <ac:chgData name="Satoshi KAWAMOTO" userId="e222156fe72c1771" providerId="LiveId" clId="{1124884D-C2D1-488B-B2D9-18C8CBBE6692}" dt="2026-02-15T04:57:12.395" v="905" actId="478"/>
          <ac:spMkLst>
            <pc:docMk/>
            <pc:sldMk cId="4198164115" sldId="262"/>
            <ac:spMk id="139" creationId="{A6ACFE91-D150-AE5E-9297-CE70E55F9B02}"/>
          </ac:spMkLst>
        </pc:spChg>
        <pc:spChg chg="mod">
          <ac:chgData name="Satoshi KAWAMOTO" userId="e222156fe72c1771" providerId="LiveId" clId="{1124884D-C2D1-488B-B2D9-18C8CBBE6692}" dt="2026-02-15T04:57:51.817" v="922" actId="14100"/>
          <ac:spMkLst>
            <pc:docMk/>
            <pc:sldMk cId="4198164115" sldId="262"/>
            <ac:spMk id="141" creationId="{C90FD69A-6F73-B4FD-6C21-1E0CDA1DF919}"/>
          </ac:spMkLst>
        </pc:spChg>
        <pc:spChg chg="del mod">
          <ac:chgData name="Satoshi KAWAMOTO" userId="e222156fe72c1771" providerId="LiveId" clId="{1124884D-C2D1-488B-B2D9-18C8CBBE6692}" dt="2026-02-15T04:57:44.437" v="919" actId="478"/>
          <ac:spMkLst>
            <pc:docMk/>
            <pc:sldMk cId="4198164115" sldId="262"/>
            <ac:spMk id="142" creationId="{FD1E655A-79CE-C979-30D2-0DE1915CE1F4}"/>
          </ac:spMkLst>
        </pc:spChg>
        <pc:spChg chg="mod">
          <ac:chgData name="Satoshi KAWAMOTO" userId="e222156fe72c1771" providerId="LiveId" clId="{1124884D-C2D1-488B-B2D9-18C8CBBE6692}" dt="2026-02-15T04:57:40.669" v="918" actId="692"/>
          <ac:spMkLst>
            <pc:docMk/>
            <pc:sldMk cId="4198164115" sldId="262"/>
            <ac:spMk id="148" creationId="{14BAB974-A9AD-4D19-9941-29A770006ABF}"/>
          </ac:spMkLst>
        </pc:spChg>
        <pc:spChg chg="mod">
          <ac:chgData name="Satoshi KAWAMOTO" userId="e222156fe72c1771" providerId="LiveId" clId="{1124884D-C2D1-488B-B2D9-18C8CBBE6692}" dt="2026-02-15T04:57:40.669" v="918" actId="692"/>
          <ac:spMkLst>
            <pc:docMk/>
            <pc:sldMk cId="4198164115" sldId="262"/>
            <ac:spMk id="149" creationId="{E8907016-1C69-E97F-0CA7-1620103B4341}"/>
          </ac:spMkLst>
        </pc:spChg>
        <pc:grpChg chg="mod">
          <ac:chgData name="Satoshi KAWAMOTO" userId="e222156fe72c1771" providerId="LiveId" clId="{1124884D-C2D1-488B-B2D9-18C8CBBE6692}" dt="2026-02-15T04:57:26.290" v="909" actId="14100"/>
          <ac:grpSpMkLst>
            <pc:docMk/>
            <pc:sldMk cId="4198164115" sldId="262"/>
            <ac:grpSpMk id="4" creationId="{BF85F521-1752-C161-8CA2-4108F06BD7FD}"/>
          </ac:grpSpMkLst>
        </pc:grpChg>
        <pc:grpChg chg="del">
          <ac:chgData name="Satoshi KAWAMOTO" userId="e222156fe72c1771" providerId="LiveId" clId="{1124884D-C2D1-488B-B2D9-18C8CBBE6692}" dt="2026-02-15T04:57:44.437" v="919" actId="478"/>
          <ac:grpSpMkLst>
            <pc:docMk/>
            <pc:sldMk cId="4198164115" sldId="262"/>
            <ac:grpSpMk id="57" creationId="{46050446-031A-C481-E144-59C76EE2E006}"/>
          </ac:grpSpMkLst>
        </pc:grpChg>
        <pc:grpChg chg="del">
          <ac:chgData name="Satoshi KAWAMOTO" userId="e222156fe72c1771" providerId="LiveId" clId="{1124884D-C2D1-488B-B2D9-18C8CBBE6692}" dt="2026-02-15T04:57:09.825" v="904" actId="478"/>
          <ac:grpSpMkLst>
            <pc:docMk/>
            <pc:sldMk cId="4198164115" sldId="262"/>
            <ac:grpSpMk id="58" creationId="{FC6CD1A3-9B9B-B1FB-B824-B87A213680BB}"/>
          </ac:grpSpMkLst>
        </pc:grpChg>
        <pc:grpChg chg="del">
          <ac:chgData name="Satoshi KAWAMOTO" userId="e222156fe72c1771" providerId="LiveId" clId="{1124884D-C2D1-488B-B2D9-18C8CBBE6692}" dt="2026-02-15T04:57:44.437" v="919" actId="478"/>
          <ac:grpSpMkLst>
            <pc:docMk/>
            <pc:sldMk cId="4198164115" sldId="262"/>
            <ac:grpSpMk id="91" creationId="{AFB3815D-9FD4-FA6B-47C0-8B245C62529C}"/>
          </ac:grpSpMkLst>
        </pc:grpChg>
        <pc:grpChg chg="del">
          <ac:chgData name="Satoshi KAWAMOTO" userId="e222156fe72c1771" providerId="LiveId" clId="{1124884D-C2D1-488B-B2D9-18C8CBBE6692}" dt="2026-02-15T04:57:09.825" v="904" actId="478"/>
          <ac:grpSpMkLst>
            <pc:docMk/>
            <pc:sldMk cId="4198164115" sldId="262"/>
            <ac:grpSpMk id="92" creationId="{33D02D2F-DDCA-F71C-2AE2-D16F5CE634E3}"/>
          </ac:grpSpMkLst>
        </pc:grpChg>
      </pc:sldChg>
      <pc:sldChg chg="del">
        <pc:chgData name="Satoshi KAWAMOTO" userId="e222156fe72c1771" providerId="LiveId" clId="{1124884D-C2D1-488B-B2D9-18C8CBBE6692}" dt="2026-02-15T12:32:44.279" v="20755" actId="47"/>
        <pc:sldMkLst>
          <pc:docMk/>
          <pc:sldMk cId="3436694847" sldId="272"/>
        </pc:sldMkLst>
      </pc:sldChg>
      <pc:sldChg chg="addSp modSp del mod">
        <pc:chgData name="Satoshi KAWAMOTO" userId="e222156fe72c1771" providerId="LiveId" clId="{1124884D-C2D1-488B-B2D9-18C8CBBE6692}" dt="2026-02-15T12:32:44.279" v="20755" actId="47"/>
        <pc:sldMkLst>
          <pc:docMk/>
          <pc:sldMk cId="3829799090" sldId="273"/>
        </pc:sldMkLst>
        <pc:spChg chg="add mod ord">
          <ac:chgData name="Satoshi KAWAMOTO" userId="e222156fe72c1771" providerId="LiveId" clId="{1124884D-C2D1-488B-B2D9-18C8CBBE6692}" dt="2026-02-15T05:07:44.271" v="1288" actId="164"/>
          <ac:spMkLst>
            <pc:docMk/>
            <pc:sldMk cId="3829799090" sldId="273"/>
            <ac:spMk id="13" creationId="{1EF9FFC1-9C90-4552-8BD4-958A75D3E531}"/>
          </ac:spMkLst>
        </pc:spChg>
        <pc:spChg chg="add mod">
          <ac:chgData name="Satoshi KAWAMOTO" userId="e222156fe72c1771" providerId="LiveId" clId="{1124884D-C2D1-488B-B2D9-18C8CBBE6692}" dt="2026-02-15T05:07:44.271" v="1288" actId="164"/>
          <ac:spMkLst>
            <pc:docMk/>
            <pc:sldMk cId="3829799090" sldId="273"/>
            <ac:spMk id="54" creationId="{BA9F12C4-C16B-F31B-2A71-8289E3EC0B1E}"/>
          </ac:spMkLst>
        </pc:spChg>
        <pc:grpChg chg="add mod">
          <ac:chgData name="Satoshi KAWAMOTO" userId="e222156fe72c1771" providerId="LiveId" clId="{1124884D-C2D1-488B-B2D9-18C8CBBE6692}" dt="2026-02-15T05:07:44.271" v="1288" actId="164"/>
          <ac:grpSpMkLst>
            <pc:docMk/>
            <pc:sldMk cId="3829799090" sldId="273"/>
            <ac:grpSpMk id="97" creationId="{F437B92A-6776-2D0C-AA95-3180289519D3}"/>
          </ac:grpSpMkLst>
        </pc:grpChg>
      </pc:sldChg>
      <pc:sldChg chg="addSp delSp modSp del mod">
        <pc:chgData name="Satoshi KAWAMOTO" userId="e222156fe72c1771" providerId="LiveId" clId="{1124884D-C2D1-488B-B2D9-18C8CBBE6692}" dt="2026-02-15T12:32:44.279" v="20755" actId="47"/>
        <pc:sldMkLst>
          <pc:docMk/>
          <pc:sldMk cId="740195697" sldId="274"/>
        </pc:sldMkLst>
        <pc:spChg chg="add mod">
          <ac:chgData name="Satoshi KAWAMOTO" userId="e222156fe72c1771" providerId="LiveId" clId="{1124884D-C2D1-488B-B2D9-18C8CBBE6692}" dt="2026-02-15T04:54:03.325" v="635" actId="1076"/>
          <ac:spMkLst>
            <pc:docMk/>
            <pc:sldMk cId="740195697" sldId="274"/>
            <ac:spMk id="24" creationId="{A4DDA243-C5E2-9BC7-031B-34FD90E85006}"/>
          </ac:spMkLst>
        </pc:spChg>
        <pc:spChg chg="add mod">
          <ac:chgData name="Satoshi KAWAMOTO" userId="e222156fe72c1771" providerId="LiveId" clId="{1124884D-C2D1-488B-B2D9-18C8CBBE6692}" dt="2026-02-15T04:53:44.833" v="625" actId="164"/>
          <ac:spMkLst>
            <pc:docMk/>
            <pc:sldMk cId="740195697" sldId="274"/>
            <ac:spMk id="31" creationId="{46EE4A2A-7083-0022-F7EA-D845FFCAFC08}"/>
          </ac:spMkLst>
        </pc:spChg>
        <pc:spChg chg="add del mod">
          <ac:chgData name="Satoshi KAWAMOTO" userId="e222156fe72c1771" providerId="LiveId" clId="{1124884D-C2D1-488B-B2D9-18C8CBBE6692}" dt="2026-02-15T04:52:27.635" v="607"/>
          <ac:spMkLst>
            <pc:docMk/>
            <pc:sldMk cId="740195697" sldId="274"/>
            <ac:spMk id="32" creationId="{6A02C5D8-8DDC-E260-26B7-AC15AC75B6B1}"/>
          </ac:spMkLst>
        </pc:spChg>
        <pc:spChg chg="add del mod">
          <ac:chgData name="Satoshi KAWAMOTO" userId="e222156fe72c1771" providerId="LiveId" clId="{1124884D-C2D1-488B-B2D9-18C8CBBE6692}" dt="2026-02-15T04:52:27.635" v="607"/>
          <ac:spMkLst>
            <pc:docMk/>
            <pc:sldMk cId="740195697" sldId="274"/>
            <ac:spMk id="33" creationId="{24A7B335-D281-78F5-F0C6-816E106DA3DA}"/>
          </ac:spMkLst>
        </pc:spChg>
        <pc:spChg chg="mod">
          <ac:chgData name="Satoshi KAWAMOTO" userId="e222156fe72c1771" providerId="LiveId" clId="{1124884D-C2D1-488B-B2D9-18C8CBBE6692}" dt="2026-02-15T04:52:16.658" v="603"/>
          <ac:spMkLst>
            <pc:docMk/>
            <pc:sldMk cId="740195697" sldId="274"/>
            <ac:spMk id="34" creationId="{65B49FA3-F6AD-3D65-0A80-BE1C72E409BA}"/>
          </ac:spMkLst>
        </pc:spChg>
        <pc:spChg chg="mod">
          <ac:chgData name="Satoshi KAWAMOTO" userId="e222156fe72c1771" providerId="LiveId" clId="{1124884D-C2D1-488B-B2D9-18C8CBBE6692}" dt="2026-02-15T04:52:16.658" v="603"/>
          <ac:spMkLst>
            <pc:docMk/>
            <pc:sldMk cId="740195697" sldId="274"/>
            <ac:spMk id="45" creationId="{4DA1B431-966E-C7DB-9B18-364D87D5112F}"/>
          </ac:spMkLst>
        </pc:spChg>
        <pc:spChg chg="mod">
          <ac:chgData name="Satoshi KAWAMOTO" userId="e222156fe72c1771" providerId="LiveId" clId="{1124884D-C2D1-488B-B2D9-18C8CBBE6692}" dt="2026-02-15T04:55:46.277" v="891" actId="207"/>
          <ac:spMkLst>
            <pc:docMk/>
            <pc:sldMk cId="740195697" sldId="274"/>
            <ac:spMk id="46" creationId="{CFF4E92E-2B3B-10A6-7061-2239A2135A2B}"/>
          </ac:spMkLst>
        </pc:spChg>
        <pc:grpChg chg="add mod">
          <ac:chgData name="Satoshi KAWAMOTO" userId="e222156fe72c1771" providerId="LiveId" clId="{1124884D-C2D1-488B-B2D9-18C8CBBE6692}" dt="2026-02-15T04:54:14.079" v="640" actId="14100"/>
          <ac:grpSpMkLst>
            <pc:docMk/>
            <pc:sldMk cId="740195697" sldId="274"/>
            <ac:grpSpMk id="48" creationId="{95A77646-692F-F0C8-8CEE-2B1008347324}"/>
          </ac:grpSpMkLst>
        </pc:grpChg>
        <pc:grpChg chg="mod">
          <ac:chgData name="Satoshi KAWAMOTO" userId="e222156fe72c1771" providerId="LiveId" clId="{1124884D-C2D1-488B-B2D9-18C8CBBE6692}" dt="2026-02-15T04:53:06.920" v="617" actId="1076"/>
          <ac:grpSpMkLst>
            <pc:docMk/>
            <pc:sldMk cId="740195697" sldId="274"/>
            <ac:grpSpMk id="145" creationId="{86F9C2B1-043B-5E6B-CBA7-C7FD97256E18}"/>
          </ac:grpSpMkLst>
        </pc:grpChg>
      </pc:sldChg>
      <pc:sldChg chg="addSp delSp modSp new mod chgLayout">
        <pc:chgData name="Satoshi KAWAMOTO" userId="e222156fe72c1771" providerId="LiveId" clId="{1124884D-C2D1-488B-B2D9-18C8CBBE6692}" dt="2026-02-13T14:11:22.727" v="57" actId="20577"/>
        <pc:sldMkLst>
          <pc:docMk/>
          <pc:sldMk cId="3331196422" sldId="275"/>
        </pc:sldMkLst>
        <pc:spChg chg="add mod ord">
          <ac:chgData name="Satoshi KAWAMOTO" userId="e222156fe72c1771" providerId="LiveId" clId="{1124884D-C2D1-488B-B2D9-18C8CBBE6692}" dt="2026-02-13T14:11:22.727" v="57" actId="20577"/>
          <ac:spMkLst>
            <pc:docMk/>
            <pc:sldMk cId="3331196422" sldId="275"/>
            <ac:spMk id="4" creationId="{9F3E5900-3D67-7674-3413-3267876372B9}"/>
          </ac:spMkLst>
        </pc:spChg>
        <pc:spChg chg="add mod ord">
          <ac:chgData name="Satoshi KAWAMOTO" userId="e222156fe72c1771" providerId="LiveId" clId="{1124884D-C2D1-488B-B2D9-18C8CBBE6692}" dt="2026-02-13T14:11:20.131" v="50" actId="700"/>
          <ac:spMkLst>
            <pc:docMk/>
            <pc:sldMk cId="3331196422" sldId="275"/>
            <ac:spMk id="5" creationId="{878E7AAF-2B29-16D6-8633-3B5A8306D017}"/>
          </ac:spMkLst>
        </pc:spChg>
      </pc:sldChg>
      <pc:sldChg chg="addSp delSp modSp new mod ord modClrScheme chgLayout">
        <pc:chgData name="Satoshi KAWAMOTO" userId="e222156fe72c1771" providerId="LiveId" clId="{1124884D-C2D1-488B-B2D9-18C8CBBE6692}" dt="2026-02-15T15:42:06.525" v="28599" actId="20577"/>
        <pc:sldMkLst>
          <pc:docMk/>
          <pc:sldMk cId="2221303117" sldId="276"/>
        </pc:sldMkLst>
        <pc:spChg chg="add mod">
          <ac:chgData name="Satoshi KAWAMOTO" userId="e222156fe72c1771" providerId="LiveId" clId="{1124884D-C2D1-488B-B2D9-18C8CBBE6692}" dt="2026-02-15T15:42:06.525" v="28599" actId="20577"/>
          <ac:spMkLst>
            <pc:docMk/>
            <pc:sldMk cId="2221303117" sldId="276"/>
            <ac:spMk id="2" creationId="{DAABEC99-EADE-88A6-B58A-5230E7855E77}"/>
          </ac:spMkLst>
        </pc:spChg>
        <pc:spChg chg="add mod ord">
          <ac:chgData name="Satoshi KAWAMOTO" userId="e222156fe72c1771" providerId="LiveId" clId="{1124884D-C2D1-488B-B2D9-18C8CBBE6692}" dt="2026-02-13T14:12:08.416" v="118" actId="20577"/>
          <ac:spMkLst>
            <pc:docMk/>
            <pc:sldMk cId="2221303117" sldId="276"/>
            <ac:spMk id="4" creationId="{A9BAE8D5-C478-09A5-076F-76FC69276F93}"/>
          </ac:spMkLst>
        </pc:spChg>
        <pc:spChg chg="add mod ord">
          <ac:chgData name="Satoshi KAWAMOTO" userId="e222156fe72c1771" providerId="LiveId" clId="{1124884D-C2D1-488B-B2D9-18C8CBBE6692}" dt="2026-02-15T15:41:00.899" v="28422" actId="20577"/>
          <ac:spMkLst>
            <pc:docMk/>
            <pc:sldMk cId="2221303117" sldId="276"/>
            <ac:spMk id="5" creationId="{1F37A235-D234-6E60-8E5E-9507C939D0B2}"/>
          </ac:spMkLst>
        </pc:spChg>
        <pc:spChg chg="add mod">
          <ac:chgData name="Satoshi KAWAMOTO" userId="e222156fe72c1771" providerId="LiveId" clId="{1124884D-C2D1-488B-B2D9-18C8CBBE6692}" dt="2026-02-13T14:46:13.888" v="348" actId="1076"/>
          <ac:spMkLst>
            <pc:docMk/>
            <pc:sldMk cId="2221303117" sldId="276"/>
            <ac:spMk id="7" creationId="{3B3A33D2-0069-3A2F-5938-3929F81B710F}"/>
          </ac:spMkLst>
        </pc:spChg>
        <pc:spChg chg="add mod">
          <ac:chgData name="Satoshi KAWAMOTO" userId="e222156fe72c1771" providerId="LiveId" clId="{1124884D-C2D1-488B-B2D9-18C8CBBE6692}" dt="2026-02-13T14:46:13.888" v="348" actId="1076"/>
          <ac:spMkLst>
            <pc:docMk/>
            <pc:sldMk cId="2221303117" sldId="276"/>
            <ac:spMk id="9" creationId="{C1D90CA3-27E2-219E-18B3-979B27DB3348}"/>
          </ac:spMkLst>
        </pc:spChg>
        <pc:spChg chg="add mod">
          <ac:chgData name="Satoshi KAWAMOTO" userId="e222156fe72c1771" providerId="LiveId" clId="{1124884D-C2D1-488B-B2D9-18C8CBBE6692}" dt="2026-02-13T14:46:13.888" v="348" actId="1076"/>
          <ac:spMkLst>
            <pc:docMk/>
            <pc:sldMk cId="2221303117" sldId="276"/>
            <ac:spMk id="10" creationId="{932599D6-10C4-0ACE-97F5-50C88EC59A88}"/>
          </ac:spMkLst>
        </pc:spChg>
        <pc:spChg chg="add mod">
          <ac:chgData name="Satoshi KAWAMOTO" userId="e222156fe72c1771" providerId="LiveId" clId="{1124884D-C2D1-488B-B2D9-18C8CBBE6692}" dt="2026-02-13T14:46:13.888" v="348" actId="1076"/>
          <ac:spMkLst>
            <pc:docMk/>
            <pc:sldMk cId="2221303117" sldId="276"/>
            <ac:spMk id="11" creationId="{7A5D5936-FCA9-9834-49B0-0E00EB8918FC}"/>
          </ac:spMkLst>
        </pc:spChg>
      </pc:sldChg>
      <pc:sldChg chg="addSp delSp modSp new mod modClrScheme chgLayout">
        <pc:chgData name="Satoshi KAWAMOTO" userId="e222156fe72c1771" providerId="LiveId" clId="{1124884D-C2D1-488B-B2D9-18C8CBBE6692}" dt="2026-02-15T07:11:17.349" v="2099"/>
        <pc:sldMkLst>
          <pc:docMk/>
          <pc:sldMk cId="1182113467" sldId="277"/>
        </pc:sldMkLst>
        <pc:spChg chg="mod ord">
          <ac:chgData name="Satoshi KAWAMOTO" userId="e222156fe72c1771" providerId="LiveId" clId="{1124884D-C2D1-488B-B2D9-18C8CBBE6692}" dt="2026-02-15T06:54:04.602" v="1382" actId="700"/>
          <ac:spMkLst>
            <pc:docMk/>
            <pc:sldMk cId="1182113467" sldId="277"/>
            <ac:spMk id="2" creationId="{5C12D65E-1ACA-3E66-4E3C-036DEA2B34F1}"/>
          </ac:spMkLst>
        </pc:spChg>
        <pc:spChg chg="add mod ord">
          <ac:chgData name="Satoshi KAWAMOTO" userId="e222156fe72c1771" providerId="LiveId" clId="{1124884D-C2D1-488B-B2D9-18C8CBBE6692}" dt="2026-02-15T06:54:34.101" v="1495" actId="14100"/>
          <ac:spMkLst>
            <pc:docMk/>
            <pc:sldMk cId="1182113467" sldId="277"/>
            <ac:spMk id="3" creationId="{69824CE0-E4E8-108C-AF33-F2E318E30571}"/>
          </ac:spMkLst>
        </pc:spChg>
        <pc:spChg chg="del">
          <ac:chgData name="Satoshi KAWAMOTO" userId="e222156fe72c1771" providerId="LiveId" clId="{1124884D-C2D1-488B-B2D9-18C8CBBE6692}" dt="2026-02-15T04:50:33.287" v="589" actId="700"/>
          <ac:spMkLst>
            <pc:docMk/>
            <pc:sldMk cId="1182113467" sldId="277"/>
            <ac:spMk id="3" creationId="{9CA52861-F375-88F5-AF1E-E5F0CD2FD588}"/>
          </ac:spMkLst>
        </pc:spChg>
        <pc:spChg chg="mod">
          <ac:chgData name="Satoshi KAWAMOTO" userId="e222156fe72c1771" providerId="LiveId" clId="{1124884D-C2D1-488B-B2D9-18C8CBBE6692}" dt="2026-02-15T04:55:58.299" v="892"/>
          <ac:spMkLst>
            <pc:docMk/>
            <pc:sldMk cId="1182113467" sldId="277"/>
            <ac:spMk id="5" creationId="{000F0D67-9473-3CC9-4FF9-DDA99BFE2A8F}"/>
          </ac:spMkLst>
        </pc:spChg>
        <pc:spChg chg="mod">
          <ac:chgData name="Satoshi KAWAMOTO" userId="e222156fe72c1771" providerId="LiveId" clId="{1124884D-C2D1-488B-B2D9-18C8CBBE6692}" dt="2026-02-15T04:55:58.299" v="892"/>
          <ac:spMkLst>
            <pc:docMk/>
            <pc:sldMk cId="1182113467" sldId="277"/>
            <ac:spMk id="6" creationId="{77946ECB-2874-3D64-13D4-4495A18D5E44}"/>
          </ac:spMkLst>
        </pc:spChg>
        <pc:spChg chg="mod">
          <ac:chgData name="Satoshi KAWAMOTO" userId="e222156fe72c1771" providerId="LiveId" clId="{1124884D-C2D1-488B-B2D9-18C8CBBE6692}" dt="2026-02-15T06:53:46.374" v="1381" actId="207"/>
          <ac:spMkLst>
            <pc:docMk/>
            <pc:sldMk cId="1182113467" sldId="277"/>
            <ac:spMk id="7" creationId="{99150459-356E-3591-770B-DE51E0EEEAC1}"/>
          </ac:spMkLst>
        </pc:spChg>
        <pc:spChg chg="mod">
          <ac:chgData name="Satoshi KAWAMOTO" userId="e222156fe72c1771" providerId="LiveId" clId="{1124884D-C2D1-488B-B2D9-18C8CBBE6692}" dt="2026-02-15T04:56:33.146" v="897"/>
          <ac:spMkLst>
            <pc:docMk/>
            <pc:sldMk cId="1182113467" sldId="277"/>
            <ac:spMk id="9" creationId="{63389C91-9BF4-EC41-6EBB-19084117DBB6}"/>
          </ac:spMkLst>
        </pc:spChg>
        <pc:spChg chg="mod">
          <ac:chgData name="Satoshi KAWAMOTO" userId="e222156fe72c1771" providerId="LiveId" clId="{1124884D-C2D1-488B-B2D9-18C8CBBE6692}" dt="2026-02-15T04:56:39.586" v="901" actId="20577"/>
          <ac:spMkLst>
            <pc:docMk/>
            <pc:sldMk cId="1182113467" sldId="277"/>
            <ac:spMk id="10" creationId="{40AD82F7-886A-84EE-FB1F-7F7B90070025}"/>
          </ac:spMkLst>
        </pc:spChg>
        <pc:spChg chg="mod">
          <ac:chgData name="Satoshi KAWAMOTO" userId="e222156fe72c1771" providerId="LiveId" clId="{1124884D-C2D1-488B-B2D9-18C8CBBE6692}" dt="2026-02-15T04:56:33.146" v="897"/>
          <ac:spMkLst>
            <pc:docMk/>
            <pc:sldMk cId="1182113467" sldId="277"/>
            <ac:spMk id="14" creationId="{2D4D5F8E-8DD5-F755-5DDC-45FACA6B6A73}"/>
          </ac:spMkLst>
        </pc:spChg>
        <pc:spChg chg="mod">
          <ac:chgData name="Satoshi KAWAMOTO" userId="e222156fe72c1771" providerId="LiveId" clId="{1124884D-C2D1-488B-B2D9-18C8CBBE6692}" dt="2026-02-15T04:56:33.146" v="897"/>
          <ac:spMkLst>
            <pc:docMk/>
            <pc:sldMk cId="1182113467" sldId="277"/>
            <ac:spMk id="15" creationId="{338BBB44-55AD-0EB6-FABF-DCE0E24AC246}"/>
          </ac:spMkLst>
        </pc:spChg>
        <pc:spChg chg="add del mod">
          <ac:chgData name="Satoshi KAWAMOTO" userId="e222156fe72c1771" providerId="LiveId" clId="{1124884D-C2D1-488B-B2D9-18C8CBBE6692}" dt="2026-02-15T07:11:16.367" v="2098" actId="478"/>
          <ac:spMkLst>
            <pc:docMk/>
            <pc:sldMk cId="1182113467" sldId="277"/>
            <ac:spMk id="16" creationId="{CAB07E0F-B2C9-C4ED-6EAE-203CD26BE223}"/>
          </ac:spMkLst>
        </pc:spChg>
        <pc:spChg chg="mod">
          <ac:chgData name="Satoshi KAWAMOTO" userId="e222156fe72c1771" providerId="LiveId" clId="{1124884D-C2D1-488B-B2D9-18C8CBBE6692}" dt="2026-02-15T04:57:58.359" v="923"/>
          <ac:spMkLst>
            <pc:docMk/>
            <pc:sldMk cId="1182113467" sldId="277"/>
            <ac:spMk id="18" creationId="{4714611E-5DFD-581C-D7BD-D2D0C4BF2968}"/>
          </ac:spMkLst>
        </pc:spChg>
        <pc:spChg chg="mod">
          <ac:chgData name="Satoshi KAWAMOTO" userId="e222156fe72c1771" providerId="LiveId" clId="{1124884D-C2D1-488B-B2D9-18C8CBBE6692}" dt="2026-02-15T07:11:17.349" v="2099"/>
          <ac:spMkLst>
            <pc:docMk/>
            <pc:sldMk cId="1182113467" sldId="277"/>
            <ac:spMk id="19" creationId="{04909AF5-92D2-C8F9-522B-B5F64284F54B}"/>
          </ac:spMkLst>
        </pc:spChg>
        <pc:spChg chg="mod">
          <ac:chgData name="Satoshi KAWAMOTO" userId="e222156fe72c1771" providerId="LiveId" clId="{1124884D-C2D1-488B-B2D9-18C8CBBE6692}" dt="2026-02-15T04:57:58.359" v="923"/>
          <ac:spMkLst>
            <pc:docMk/>
            <pc:sldMk cId="1182113467" sldId="277"/>
            <ac:spMk id="22" creationId="{07C16B51-0EFD-CEC2-A5C3-799717A1B3E9}"/>
          </ac:spMkLst>
        </pc:spChg>
        <pc:spChg chg="mod">
          <ac:chgData name="Satoshi KAWAMOTO" userId="e222156fe72c1771" providerId="LiveId" clId="{1124884D-C2D1-488B-B2D9-18C8CBBE6692}" dt="2026-02-15T07:11:17.349" v="2099"/>
          <ac:spMkLst>
            <pc:docMk/>
            <pc:sldMk cId="1182113467" sldId="277"/>
            <ac:spMk id="22" creationId="{44214991-2408-C634-7F3C-1145CCC936EB}"/>
          </ac:spMkLst>
        </pc:spChg>
        <pc:spChg chg="mod">
          <ac:chgData name="Satoshi KAWAMOTO" userId="e222156fe72c1771" providerId="LiveId" clId="{1124884D-C2D1-488B-B2D9-18C8CBBE6692}" dt="2026-02-15T04:57:58.359" v="923"/>
          <ac:spMkLst>
            <pc:docMk/>
            <pc:sldMk cId="1182113467" sldId="277"/>
            <ac:spMk id="23" creationId="{5DFC9C7B-5646-3C44-3F7B-D45EC6115FA4}"/>
          </ac:spMkLst>
        </pc:spChg>
        <pc:spChg chg="mod">
          <ac:chgData name="Satoshi KAWAMOTO" userId="e222156fe72c1771" providerId="LiveId" clId="{1124884D-C2D1-488B-B2D9-18C8CBBE6692}" dt="2026-02-15T07:11:17.349" v="2099"/>
          <ac:spMkLst>
            <pc:docMk/>
            <pc:sldMk cId="1182113467" sldId="277"/>
            <ac:spMk id="23" creationId="{BC9CA319-E05C-A7B4-B7D5-2EE13EE46463}"/>
          </ac:spMkLst>
        </pc:spChg>
        <pc:spChg chg="mod">
          <ac:chgData name="Satoshi KAWAMOTO" userId="e222156fe72c1771" providerId="LiveId" clId="{1124884D-C2D1-488B-B2D9-18C8CBBE6692}" dt="2026-02-15T04:57:58.359" v="923"/>
          <ac:spMkLst>
            <pc:docMk/>
            <pc:sldMk cId="1182113467" sldId="277"/>
            <ac:spMk id="24" creationId="{B76F80B2-52D3-22A8-4992-755DD4A491F9}"/>
          </ac:spMkLst>
        </pc:spChg>
        <pc:spChg chg="mod">
          <ac:chgData name="Satoshi KAWAMOTO" userId="e222156fe72c1771" providerId="LiveId" clId="{1124884D-C2D1-488B-B2D9-18C8CBBE6692}" dt="2026-02-15T04:57:58.359" v="923"/>
          <ac:spMkLst>
            <pc:docMk/>
            <pc:sldMk cId="1182113467" sldId="277"/>
            <ac:spMk id="25" creationId="{9DB40928-E00B-8CDD-C5B5-18C250CD758E}"/>
          </ac:spMkLst>
        </pc:spChg>
        <pc:spChg chg="mod">
          <ac:chgData name="Satoshi KAWAMOTO" userId="e222156fe72c1771" providerId="LiveId" clId="{1124884D-C2D1-488B-B2D9-18C8CBBE6692}" dt="2026-02-15T04:57:58.359" v="923"/>
          <ac:spMkLst>
            <pc:docMk/>
            <pc:sldMk cId="1182113467" sldId="277"/>
            <ac:spMk id="28" creationId="{7B4217FE-E414-A697-B617-8F2C90219650}"/>
          </ac:spMkLst>
        </pc:spChg>
        <pc:spChg chg="mod">
          <ac:chgData name="Satoshi KAWAMOTO" userId="e222156fe72c1771" providerId="LiveId" clId="{1124884D-C2D1-488B-B2D9-18C8CBBE6692}" dt="2026-02-15T04:57:58.359" v="923"/>
          <ac:spMkLst>
            <pc:docMk/>
            <pc:sldMk cId="1182113467" sldId="277"/>
            <ac:spMk id="30" creationId="{2CC731A6-E37D-E7DA-839A-B905F2F5EC6C}"/>
          </ac:spMkLst>
        </pc:spChg>
        <pc:spChg chg="mod">
          <ac:chgData name="Satoshi KAWAMOTO" userId="e222156fe72c1771" providerId="LiveId" clId="{1124884D-C2D1-488B-B2D9-18C8CBBE6692}" dt="2026-02-15T07:11:17.349" v="2099"/>
          <ac:spMkLst>
            <pc:docMk/>
            <pc:sldMk cId="1182113467" sldId="277"/>
            <ac:spMk id="30" creationId="{58D33662-F860-C870-AC92-07FEB5322B2F}"/>
          </ac:spMkLst>
        </pc:spChg>
        <pc:spChg chg="mod">
          <ac:chgData name="Satoshi KAWAMOTO" userId="e222156fe72c1771" providerId="LiveId" clId="{1124884D-C2D1-488B-B2D9-18C8CBBE6692}" dt="2026-02-15T04:57:58.359" v="923"/>
          <ac:spMkLst>
            <pc:docMk/>
            <pc:sldMk cId="1182113467" sldId="277"/>
            <ac:spMk id="31" creationId="{27EC8269-18FA-B956-7418-E55688B51F08}"/>
          </ac:spMkLst>
        </pc:spChg>
        <pc:spChg chg="mod">
          <ac:chgData name="Satoshi KAWAMOTO" userId="e222156fe72c1771" providerId="LiveId" clId="{1124884D-C2D1-488B-B2D9-18C8CBBE6692}" dt="2026-02-15T07:11:17.349" v="2099"/>
          <ac:spMkLst>
            <pc:docMk/>
            <pc:sldMk cId="1182113467" sldId="277"/>
            <ac:spMk id="32" creationId="{22721417-3D91-18D8-F7F6-E259FBBBC669}"/>
          </ac:spMkLst>
        </pc:spChg>
        <pc:spChg chg="mod">
          <ac:chgData name="Satoshi KAWAMOTO" userId="e222156fe72c1771" providerId="LiveId" clId="{1124884D-C2D1-488B-B2D9-18C8CBBE6692}" dt="2026-02-15T04:57:58.359" v="923"/>
          <ac:spMkLst>
            <pc:docMk/>
            <pc:sldMk cId="1182113467" sldId="277"/>
            <ac:spMk id="32" creationId="{331476D8-4CF8-8331-F2EF-D8A0F0DA8692}"/>
          </ac:spMkLst>
        </pc:spChg>
        <pc:spChg chg="mod">
          <ac:chgData name="Satoshi KAWAMOTO" userId="e222156fe72c1771" providerId="LiveId" clId="{1124884D-C2D1-488B-B2D9-18C8CBBE6692}" dt="2026-02-15T04:57:58.359" v="923"/>
          <ac:spMkLst>
            <pc:docMk/>
            <pc:sldMk cId="1182113467" sldId="277"/>
            <ac:spMk id="33" creationId="{06A632DA-ED80-8700-36F9-02E34667F94C}"/>
          </ac:spMkLst>
        </pc:spChg>
        <pc:spChg chg="mod">
          <ac:chgData name="Satoshi KAWAMOTO" userId="e222156fe72c1771" providerId="LiveId" clId="{1124884D-C2D1-488B-B2D9-18C8CBBE6692}" dt="2026-02-15T07:11:17.349" v="2099"/>
          <ac:spMkLst>
            <pc:docMk/>
            <pc:sldMk cId="1182113467" sldId="277"/>
            <ac:spMk id="33" creationId="{82859D27-630F-BB04-891C-41A3F8CB92BB}"/>
          </ac:spMkLst>
        </pc:spChg>
        <pc:spChg chg="mod">
          <ac:chgData name="Satoshi KAWAMOTO" userId="e222156fe72c1771" providerId="LiveId" clId="{1124884D-C2D1-488B-B2D9-18C8CBBE6692}" dt="2026-02-15T05:02:57.073" v="1058"/>
          <ac:spMkLst>
            <pc:docMk/>
            <pc:sldMk cId="1182113467" sldId="277"/>
            <ac:spMk id="35" creationId="{83B3C629-DA8B-DC77-87FD-4209DBCF04A8}"/>
          </ac:spMkLst>
        </pc:spChg>
        <pc:spChg chg="mod">
          <ac:chgData name="Satoshi KAWAMOTO" userId="e222156fe72c1771" providerId="LiveId" clId="{1124884D-C2D1-488B-B2D9-18C8CBBE6692}" dt="2026-02-15T05:02:57.073" v="1058"/>
          <ac:spMkLst>
            <pc:docMk/>
            <pc:sldMk cId="1182113467" sldId="277"/>
            <ac:spMk id="36" creationId="{C4DFD12F-7658-51F6-57C3-E18FEEB09157}"/>
          </ac:spMkLst>
        </pc:spChg>
        <pc:spChg chg="mod">
          <ac:chgData name="Satoshi KAWAMOTO" userId="e222156fe72c1771" providerId="LiveId" clId="{1124884D-C2D1-488B-B2D9-18C8CBBE6692}" dt="2026-02-15T05:02:57.073" v="1058"/>
          <ac:spMkLst>
            <pc:docMk/>
            <pc:sldMk cId="1182113467" sldId="277"/>
            <ac:spMk id="37" creationId="{99F3E1D6-54D2-2DA0-282D-5696388718D9}"/>
          </ac:spMkLst>
        </pc:spChg>
        <pc:spChg chg="mod">
          <ac:chgData name="Satoshi KAWAMOTO" userId="e222156fe72c1771" providerId="LiveId" clId="{1124884D-C2D1-488B-B2D9-18C8CBBE6692}" dt="2026-02-15T05:02:57.073" v="1058"/>
          <ac:spMkLst>
            <pc:docMk/>
            <pc:sldMk cId="1182113467" sldId="277"/>
            <ac:spMk id="38" creationId="{2D79DEBD-C940-1FC0-25B6-E7CB524D9F77}"/>
          </ac:spMkLst>
        </pc:spChg>
        <pc:spChg chg="mod">
          <ac:chgData name="Satoshi KAWAMOTO" userId="e222156fe72c1771" providerId="LiveId" clId="{1124884D-C2D1-488B-B2D9-18C8CBBE6692}" dt="2026-02-15T05:02:57.073" v="1058"/>
          <ac:spMkLst>
            <pc:docMk/>
            <pc:sldMk cId="1182113467" sldId="277"/>
            <ac:spMk id="39" creationId="{FA6E07F1-76D4-237A-522D-9CE8E2AFD29C}"/>
          </ac:spMkLst>
        </pc:spChg>
        <pc:spChg chg="mod">
          <ac:chgData name="Satoshi KAWAMOTO" userId="e222156fe72c1771" providerId="LiveId" clId="{1124884D-C2D1-488B-B2D9-18C8CBBE6692}" dt="2026-02-15T05:02:57.073" v="1058"/>
          <ac:spMkLst>
            <pc:docMk/>
            <pc:sldMk cId="1182113467" sldId="277"/>
            <ac:spMk id="40" creationId="{D19F261D-DCAA-B314-4362-F945A3EEA066}"/>
          </ac:spMkLst>
        </pc:spChg>
        <pc:spChg chg="mod">
          <ac:chgData name="Satoshi KAWAMOTO" userId="e222156fe72c1771" providerId="LiveId" clId="{1124884D-C2D1-488B-B2D9-18C8CBBE6692}" dt="2026-02-15T05:02:57.073" v="1058"/>
          <ac:spMkLst>
            <pc:docMk/>
            <pc:sldMk cId="1182113467" sldId="277"/>
            <ac:spMk id="41" creationId="{C9E8F91D-4DA1-9263-FE91-D240F228F5F8}"/>
          </ac:spMkLst>
        </pc:spChg>
        <pc:spChg chg="mod">
          <ac:chgData name="Satoshi KAWAMOTO" userId="e222156fe72c1771" providerId="LiveId" clId="{1124884D-C2D1-488B-B2D9-18C8CBBE6692}" dt="2026-02-15T05:02:57.073" v="1058"/>
          <ac:spMkLst>
            <pc:docMk/>
            <pc:sldMk cId="1182113467" sldId="277"/>
            <ac:spMk id="42" creationId="{6A9B5D2C-8ECE-97C6-C814-2EC0EC123086}"/>
          </ac:spMkLst>
        </pc:spChg>
        <pc:spChg chg="mod">
          <ac:chgData name="Satoshi KAWAMOTO" userId="e222156fe72c1771" providerId="LiveId" clId="{1124884D-C2D1-488B-B2D9-18C8CBBE6692}" dt="2026-02-15T05:02:57.073" v="1058"/>
          <ac:spMkLst>
            <pc:docMk/>
            <pc:sldMk cId="1182113467" sldId="277"/>
            <ac:spMk id="43" creationId="{75ADAB56-8578-87A9-12DF-8A7592F647C7}"/>
          </ac:spMkLst>
        </pc:spChg>
        <pc:spChg chg="mod">
          <ac:chgData name="Satoshi KAWAMOTO" userId="e222156fe72c1771" providerId="LiveId" clId="{1124884D-C2D1-488B-B2D9-18C8CBBE6692}" dt="2026-02-15T05:02:57.073" v="1058"/>
          <ac:spMkLst>
            <pc:docMk/>
            <pc:sldMk cId="1182113467" sldId="277"/>
            <ac:spMk id="44" creationId="{1E44AC3C-CAA0-2F2B-6805-87AC600BDF13}"/>
          </ac:spMkLst>
        </pc:spChg>
        <pc:spChg chg="add del mod">
          <ac:chgData name="Satoshi KAWAMOTO" userId="e222156fe72c1771" providerId="LiveId" clId="{1124884D-C2D1-488B-B2D9-18C8CBBE6692}" dt="2026-02-15T07:11:16.367" v="2098" actId="478"/>
          <ac:spMkLst>
            <pc:docMk/>
            <pc:sldMk cId="1182113467" sldId="277"/>
            <ac:spMk id="45" creationId="{C411742D-3D49-C992-F4BD-08CBA07C4ECE}"/>
          </ac:spMkLst>
        </pc:spChg>
        <pc:spChg chg="add del mod">
          <ac:chgData name="Satoshi KAWAMOTO" userId="e222156fe72c1771" providerId="LiveId" clId="{1124884D-C2D1-488B-B2D9-18C8CBBE6692}" dt="2026-02-15T07:11:16.367" v="2098" actId="478"/>
          <ac:spMkLst>
            <pc:docMk/>
            <pc:sldMk cId="1182113467" sldId="277"/>
            <ac:spMk id="46" creationId="{B1F944C5-CF4E-B827-A4E3-8CFCFF659B17}"/>
          </ac:spMkLst>
        </pc:spChg>
        <pc:spChg chg="add del mod">
          <ac:chgData name="Satoshi KAWAMOTO" userId="e222156fe72c1771" providerId="LiveId" clId="{1124884D-C2D1-488B-B2D9-18C8CBBE6692}" dt="2026-02-15T07:11:16.367" v="2098" actId="478"/>
          <ac:spMkLst>
            <pc:docMk/>
            <pc:sldMk cId="1182113467" sldId="277"/>
            <ac:spMk id="47" creationId="{EE78FD0A-2AC3-8C84-8A37-58E93A4D14D8}"/>
          </ac:spMkLst>
        </pc:spChg>
        <pc:spChg chg="add del mod">
          <ac:chgData name="Satoshi KAWAMOTO" userId="e222156fe72c1771" providerId="LiveId" clId="{1124884D-C2D1-488B-B2D9-18C8CBBE6692}" dt="2026-02-15T07:11:16.367" v="2098" actId="478"/>
          <ac:spMkLst>
            <pc:docMk/>
            <pc:sldMk cId="1182113467" sldId="277"/>
            <ac:spMk id="48" creationId="{FA40AE95-7D66-E254-CEA7-8652527D40AD}"/>
          </ac:spMkLst>
        </pc:spChg>
        <pc:spChg chg="add del mod">
          <ac:chgData name="Satoshi KAWAMOTO" userId="e222156fe72c1771" providerId="LiveId" clId="{1124884D-C2D1-488B-B2D9-18C8CBBE6692}" dt="2026-02-15T07:11:16.367" v="2098" actId="478"/>
          <ac:spMkLst>
            <pc:docMk/>
            <pc:sldMk cId="1182113467" sldId="277"/>
            <ac:spMk id="49" creationId="{523DC853-3B29-38C5-6CB0-6059C35D6B5E}"/>
          </ac:spMkLst>
        </pc:spChg>
        <pc:spChg chg="mod">
          <ac:chgData name="Satoshi KAWAMOTO" userId="e222156fe72c1771" providerId="LiveId" clId="{1124884D-C2D1-488B-B2D9-18C8CBBE6692}" dt="2026-02-15T05:07:48.075" v="1290"/>
          <ac:spMkLst>
            <pc:docMk/>
            <pc:sldMk cId="1182113467" sldId="277"/>
            <ac:spMk id="51" creationId="{BDBD7C4A-9673-DB70-C7AC-DB70ADE5C9D9}"/>
          </ac:spMkLst>
        </pc:spChg>
        <pc:spChg chg="mod">
          <ac:chgData name="Satoshi KAWAMOTO" userId="e222156fe72c1771" providerId="LiveId" clId="{1124884D-C2D1-488B-B2D9-18C8CBBE6692}" dt="2026-02-15T05:07:48.075" v="1290"/>
          <ac:spMkLst>
            <pc:docMk/>
            <pc:sldMk cId="1182113467" sldId="277"/>
            <ac:spMk id="52" creationId="{909F8A05-4E25-7051-24EA-FD69A67AAC6E}"/>
          </ac:spMkLst>
        </pc:spChg>
        <pc:spChg chg="add del mod">
          <ac:chgData name="Satoshi KAWAMOTO" userId="e222156fe72c1771" providerId="LiveId" clId="{1124884D-C2D1-488B-B2D9-18C8CBBE6692}" dt="2026-02-15T07:11:16.367" v="2098" actId="478"/>
          <ac:spMkLst>
            <pc:docMk/>
            <pc:sldMk cId="1182113467" sldId="277"/>
            <ac:spMk id="53" creationId="{DFA82D5D-CAE9-8BDA-F1A8-C8446AB330CD}"/>
          </ac:spMkLst>
        </pc:spChg>
        <pc:spChg chg="mod">
          <ac:chgData name="Satoshi KAWAMOTO" userId="e222156fe72c1771" providerId="LiveId" clId="{1124884D-C2D1-488B-B2D9-18C8CBBE6692}" dt="2026-02-15T07:11:17.349" v="2099"/>
          <ac:spMkLst>
            <pc:docMk/>
            <pc:sldMk cId="1182113467" sldId="277"/>
            <ac:spMk id="56" creationId="{B2A73695-3871-2F90-1E20-716EA3B9C658}"/>
          </ac:spMkLst>
        </pc:spChg>
        <pc:spChg chg="add mod">
          <ac:chgData name="Satoshi KAWAMOTO" userId="e222156fe72c1771" providerId="LiveId" clId="{1124884D-C2D1-488B-B2D9-18C8CBBE6692}" dt="2026-02-15T07:11:17.349" v="2099"/>
          <ac:spMkLst>
            <pc:docMk/>
            <pc:sldMk cId="1182113467" sldId="277"/>
            <ac:spMk id="62" creationId="{54783C73-E22A-67FD-D2E8-AC3E0C4583D7}"/>
          </ac:spMkLst>
        </pc:spChg>
        <pc:spChg chg="add mod">
          <ac:chgData name="Satoshi KAWAMOTO" userId="e222156fe72c1771" providerId="LiveId" clId="{1124884D-C2D1-488B-B2D9-18C8CBBE6692}" dt="2026-02-15T07:11:17.349" v="2099"/>
          <ac:spMkLst>
            <pc:docMk/>
            <pc:sldMk cId="1182113467" sldId="277"/>
            <ac:spMk id="64" creationId="{BA504936-F253-F1FC-E050-54B2B493BAA2}"/>
          </ac:spMkLst>
        </pc:spChg>
        <pc:spChg chg="mod">
          <ac:chgData name="Satoshi KAWAMOTO" userId="e222156fe72c1771" providerId="LiveId" clId="{1124884D-C2D1-488B-B2D9-18C8CBBE6692}" dt="2026-02-15T07:11:17.349" v="2099"/>
          <ac:spMkLst>
            <pc:docMk/>
            <pc:sldMk cId="1182113467" sldId="277"/>
            <ac:spMk id="67" creationId="{B0B66508-2FA6-6D37-9087-8080A13326AA}"/>
          </ac:spMkLst>
        </pc:spChg>
        <pc:grpChg chg="add del mod">
          <ac:chgData name="Satoshi KAWAMOTO" userId="e222156fe72c1771" providerId="LiveId" clId="{1124884D-C2D1-488B-B2D9-18C8CBBE6692}" dt="2026-02-15T07:11:16.367" v="2098" actId="478"/>
          <ac:grpSpMkLst>
            <pc:docMk/>
            <pc:sldMk cId="1182113467" sldId="277"/>
            <ac:grpSpMk id="4" creationId="{545343D6-53CE-C337-B2C7-0F4B4539CC34}"/>
          </ac:grpSpMkLst>
        </pc:grpChg>
        <pc:grpChg chg="add mod">
          <ac:chgData name="Satoshi KAWAMOTO" userId="e222156fe72c1771" providerId="LiveId" clId="{1124884D-C2D1-488B-B2D9-18C8CBBE6692}" dt="2026-02-15T06:54:38.686" v="1496" actId="1076"/>
          <ac:grpSpMkLst>
            <pc:docMk/>
            <pc:sldMk cId="1182113467" sldId="277"/>
            <ac:grpSpMk id="8" creationId="{9103B9D9-6D3A-6EE2-F6CC-29F5120DF445}"/>
          </ac:grpSpMkLst>
        </pc:grpChg>
        <pc:grpChg chg="del mod">
          <ac:chgData name="Satoshi KAWAMOTO" userId="e222156fe72c1771" providerId="LiveId" clId="{1124884D-C2D1-488B-B2D9-18C8CBBE6692}" dt="2026-02-15T04:58:14.724" v="926" actId="478"/>
          <ac:grpSpMkLst>
            <pc:docMk/>
            <pc:sldMk cId="1182113467" sldId="277"/>
            <ac:grpSpMk id="16" creationId="{63ADBB42-88A3-FB05-A701-3FFEAF0D31E6}"/>
          </ac:grpSpMkLst>
        </pc:grpChg>
        <pc:grpChg chg="del mod">
          <ac:chgData name="Satoshi KAWAMOTO" userId="e222156fe72c1771" providerId="LiveId" clId="{1124884D-C2D1-488B-B2D9-18C8CBBE6692}" dt="2026-02-15T07:11:16.367" v="2098" actId="478"/>
          <ac:grpSpMkLst>
            <pc:docMk/>
            <pc:sldMk cId="1182113467" sldId="277"/>
            <ac:grpSpMk id="34" creationId="{9A8E70E2-A63D-C11B-440C-FDB400D76D2B}"/>
          </ac:grpSpMkLst>
        </pc:grpChg>
        <pc:grpChg chg="add del mod">
          <ac:chgData name="Satoshi KAWAMOTO" userId="e222156fe72c1771" providerId="LiveId" clId="{1124884D-C2D1-488B-B2D9-18C8CBBE6692}" dt="2026-02-15T07:11:16.367" v="2098" actId="478"/>
          <ac:grpSpMkLst>
            <pc:docMk/>
            <pc:sldMk cId="1182113467" sldId="277"/>
            <ac:grpSpMk id="50" creationId="{811E631C-CB72-CF6F-59B5-584740530E6F}"/>
          </ac:grpSpMkLst>
        </pc:grpChg>
        <pc:cxnChg chg="mod">
          <ac:chgData name="Satoshi KAWAMOTO" userId="e222156fe72c1771" providerId="LiveId" clId="{1124884D-C2D1-488B-B2D9-18C8CBBE6692}" dt="2026-02-15T04:56:33.146" v="897"/>
          <ac:cxnSpMkLst>
            <pc:docMk/>
            <pc:sldMk cId="1182113467" sldId="277"/>
            <ac:cxnSpMk id="11" creationId="{1EC72488-36ED-33F7-CC56-E25ADD83BB17}"/>
          </ac:cxnSpMkLst>
        </pc:cxnChg>
        <pc:cxnChg chg="mod">
          <ac:chgData name="Satoshi KAWAMOTO" userId="e222156fe72c1771" providerId="LiveId" clId="{1124884D-C2D1-488B-B2D9-18C8CBBE6692}" dt="2026-02-15T04:56:33.146" v="897"/>
          <ac:cxnSpMkLst>
            <pc:docMk/>
            <pc:sldMk cId="1182113467" sldId="277"/>
            <ac:cxnSpMk id="12" creationId="{C613220D-5435-5790-DB8B-81A28ADDEA58}"/>
          </ac:cxnSpMkLst>
        </pc:cxnChg>
        <pc:cxnChg chg="mod">
          <ac:chgData name="Satoshi KAWAMOTO" userId="e222156fe72c1771" providerId="LiveId" clId="{1124884D-C2D1-488B-B2D9-18C8CBBE6692}" dt="2026-02-15T04:56:33.146" v="897"/>
          <ac:cxnSpMkLst>
            <pc:docMk/>
            <pc:sldMk cId="1182113467" sldId="277"/>
            <ac:cxnSpMk id="13" creationId="{6A0A30B4-F225-F232-CE58-570D07CE9043}"/>
          </ac:cxnSpMkLst>
        </pc:cxnChg>
      </pc:sldChg>
      <pc:sldChg chg="addSp delSp modSp add mod">
        <pc:chgData name="Satoshi KAWAMOTO" userId="e222156fe72c1771" providerId="LiveId" clId="{1124884D-C2D1-488B-B2D9-18C8CBBE6692}" dt="2026-02-15T07:11:09.406" v="2097" actId="478"/>
        <pc:sldMkLst>
          <pc:docMk/>
          <pc:sldMk cId="1690117311" sldId="278"/>
        </pc:sldMkLst>
        <pc:spChg chg="mod ord">
          <ac:chgData name="Satoshi KAWAMOTO" userId="e222156fe72c1771" providerId="LiveId" clId="{1124884D-C2D1-488B-B2D9-18C8CBBE6692}" dt="2026-02-15T07:07:24.126" v="2007" actId="167"/>
          <ac:spMkLst>
            <pc:docMk/>
            <pc:sldMk cId="1690117311" sldId="278"/>
            <ac:spMk id="3" creationId="{AF4B4DC0-A9F2-0455-40EF-8A02A148738D}"/>
          </ac:spMkLst>
        </pc:spChg>
        <pc:spChg chg="mod">
          <ac:chgData name="Satoshi KAWAMOTO" userId="e222156fe72c1771" providerId="LiveId" clId="{1124884D-C2D1-488B-B2D9-18C8CBBE6692}" dt="2026-02-15T06:58:14.904" v="1499" actId="207"/>
          <ac:spMkLst>
            <pc:docMk/>
            <pc:sldMk cId="1690117311" sldId="278"/>
            <ac:spMk id="17" creationId="{E525DB6F-4C9C-8FB6-B59A-B95D05EF8330}"/>
          </ac:spMkLst>
        </pc:spChg>
        <pc:spChg chg="mod">
          <ac:chgData name="Satoshi KAWAMOTO" userId="e222156fe72c1771" providerId="LiveId" clId="{1124884D-C2D1-488B-B2D9-18C8CBBE6692}" dt="2026-02-15T06:58:14.904" v="1499" actId="207"/>
          <ac:spMkLst>
            <pc:docMk/>
            <pc:sldMk cId="1690117311" sldId="278"/>
            <ac:spMk id="18" creationId="{F8FC3351-59D6-7A17-34A6-FA02AABB22C5}"/>
          </ac:spMkLst>
        </pc:spChg>
        <pc:spChg chg="mod">
          <ac:chgData name="Satoshi KAWAMOTO" userId="e222156fe72c1771" providerId="LiveId" clId="{1124884D-C2D1-488B-B2D9-18C8CBBE6692}" dt="2026-02-15T06:58:14.904" v="1499" actId="207"/>
          <ac:spMkLst>
            <pc:docMk/>
            <pc:sldMk cId="1690117311" sldId="278"/>
            <ac:spMk id="22" creationId="{93ABA017-754C-7939-C6A5-1BB4D00AC6A9}"/>
          </ac:spMkLst>
        </pc:spChg>
        <pc:spChg chg="mod">
          <ac:chgData name="Satoshi KAWAMOTO" userId="e222156fe72c1771" providerId="LiveId" clId="{1124884D-C2D1-488B-B2D9-18C8CBBE6692}" dt="2026-02-15T06:58:14.904" v="1499" actId="207"/>
          <ac:spMkLst>
            <pc:docMk/>
            <pc:sldMk cId="1690117311" sldId="278"/>
            <ac:spMk id="23" creationId="{E2F04C5F-4F12-EB05-6DAA-4AFFF8C373D8}"/>
          </ac:spMkLst>
        </pc:spChg>
        <pc:spChg chg="add del mod">
          <ac:chgData name="Satoshi KAWAMOTO" userId="e222156fe72c1771" providerId="LiveId" clId="{1124884D-C2D1-488B-B2D9-18C8CBBE6692}" dt="2026-02-15T07:11:01.899" v="2095" actId="478"/>
          <ac:spMkLst>
            <pc:docMk/>
            <pc:sldMk cId="1690117311" sldId="278"/>
            <ac:spMk id="24" creationId="{AC825028-35F3-703C-5E63-DF380FDE8489}"/>
          </ac:spMkLst>
        </pc:spChg>
        <pc:spChg chg="add del mod">
          <ac:chgData name="Satoshi KAWAMOTO" userId="e222156fe72c1771" providerId="LiveId" clId="{1124884D-C2D1-488B-B2D9-18C8CBBE6692}" dt="2026-02-15T07:11:01.899" v="2095" actId="478"/>
          <ac:spMkLst>
            <pc:docMk/>
            <pc:sldMk cId="1690117311" sldId="278"/>
            <ac:spMk id="25" creationId="{CC47629F-E54D-4A99-2620-69C199150852}"/>
          </ac:spMkLst>
        </pc:spChg>
        <pc:spChg chg="add del mod">
          <ac:chgData name="Satoshi KAWAMOTO" userId="e222156fe72c1771" providerId="LiveId" clId="{1124884D-C2D1-488B-B2D9-18C8CBBE6692}" dt="2026-02-15T07:11:01.899" v="2095" actId="478"/>
          <ac:spMkLst>
            <pc:docMk/>
            <pc:sldMk cId="1690117311" sldId="278"/>
            <ac:spMk id="26" creationId="{6D296DA0-FB73-79AB-A75A-43093A7E3B26}"/>
          </ac:spMkLst>
        </pc:spChg>
        <pc:spChg chg="add mod">
          <ac:chgData name="Satoshi KAWAMOTO" userId="e222156fe72c1771" providerId="LiveId" clId="{1124884D-C2D1-488B-B2D9-18C8CBBE6692}" dt="2026-02-15T07:06:23.840" v="1894" actId="20577"/>
          <ac:spMkLst>
            <pc:docMk/>
            <pc:sldMk cId="1690117311" sldId="278"/>
            <ac:spMk id="27" creationId="{22584FD3-0698-0610-3182-6C0C06E1FDDB}"/>
          </ac:spMkLst>
        </pc:spChg>
        <pc:spChg chg="mod">
          <ac:chgData name="Satoshi KAWAMOTO" userId="e222156fe72c1771" providerId="LiveId" clId="{1124884D-C2D1-488B-B2D9-18C8CBBE6692}" dt="2026-02-15T07:02:29.461" v="1681" actId="571"/>
          <ac:spMkLst>
            <pc:docMk/>
            <pc:sldMk cId="1690117311" sldId="278"/>
            <ac:spMk id="29" creationId="{5309E55B-68AA-2712-36D3-F197001696E1}"/>
          </ac:spMkLst>
        </pc:spChg>
        <pc:spChg chg="mod">
          <ac:chgData name="Satoshi KAWAMOTO" userId="e222156fe72c1771" providerId="LiveId" clId="{1124884D-C2D1-488B-B2D9-18C8CBBE6692}" dt="2026-02-15T07:02:29.461" v="1681" actId="571"/>
          <ac:spMkLst>
            <pc:docMk/>
            <pc:sldMk cId="1690117311" sldId="278"/>
            <ac:spMk id="30" creationId="{842AF140-85E7-D704-1CCF-F0B17E5270FE}"/>
          </ac:spMkLst>
        </pc:spChg>
        <pc:spChg chg="del">
          <ac:chgData name="Satoshi KAWAMOTO" userId="e222156fe72c1771" providerId="LiveId" clId="{1124884D-C2D1-488B-B2D9-18C8CBBE6692}" dt="2026-02-15T07:11:01.899" v="2095" actId="478"/>
          <ac:spMkLst>
            <pc:docMk/>
            <pc:sldMk cId="1690117311" sldId="278"/>
            <ac:spMk id="45" creationId="{C747B30B-C234-17B5-CC6A-D25D0B0998D1}"/>
          </ac:spMkLst>
        </pc:spChg>
        <pc:spChg chg="del">
          <ac:chgData name="Satoshi KAWAMOTO" userId="e222156fe72c1771" providerId="LiveId" clId="{1124884D-C2D1-488B-B2D9-18C8CBBE6692}" dt="2026-02-15T07:11:01.899" v="2095" actId="478"/>
          <ac:spMkLst>
            <pc:docMk/>
            <pc:sldMk cId="1690117311" sldId="278"/>
            <ac:spMk id="46" creationId="{670044E6-BF6D-B2E8-A525-6D5E95163CDF}"/>
          </ac:spMkLst>
        </pc:spChg>
        <pc:spChg chg="del mod">
          <ac:chgData name="Satoshi KAWAMOTO" userId="e222156fe72c1771" providerId="LiveId" clId="{1124884D-C2D1-488B-B2D9-18C8CBBE6692}" dt="2026-02-15T07:11:01.899" v="2095" actId="478"/>
          <ac:spMkLst>
            <pc:docMk/>
            <pc:sldMk cId="1690117311" sldId="278"/>
            <ac:spMk id="47" creationId="{4156D667-7D20-10B8-8F76-65673EF788A5}"/>
          </ac:spMkLst>
        </pc:spChg>
        <pc:spChg chg="mod">
          <ac:chgData name="Satoshi KAWAMOTO" userId="e222156fe72c1771" providerId="LiveId" clId="{1124884D-C2D1-488B-B2D9-18C8CBBE6692}" dt="2026-02-15T07:06:47.905" v="1932" actId="20577"/>
          <ac:spMkLst>
            <pc:docMk/>
            <pc:sldMk cId="1690117311" sldId="278"/>
            <ac:spMk id="48" creationId="{C5C4E7EF-D3A3-24DF-8B2E-0ADB4265CE19}"/>
          </ac:spMkLst>
        </pc:spChg>
        <pc:spChg chg="mod">
          <ac:chgData name="Satoshi KAWAMOTO" userId="e222156fe72c1771" providerId="LiveId" clId="{1124884D-C2D1-488B-B2D9-18C8CBBE6692}" dt="2026-02-15T07:06:52.416" v="1939" actId="20577"/>
          <ac:spMkLst>
            <pc:docMk/>
            <pc:sldMk cId="1690117311" sldId="278"/>
            <ac:spMk id="49" creationId="{B2D86450-117D-466E-BBD7-27691483DA0F}"/>
          </ac:spMkLst>
        </pc:spChg>
        <pc:spChg chg="del">
          <ac:chgData name="Satoshi KAWAMOTO" userId="e222156fe72c1771" providerId="LiveId" clId="{1124884D-C2D1-488B-B2D9-18C8CBBE6692}" dt="2026-02-15T07:11:01.899" v="2095" actId="478"/>
          <ac:spMkLst>
            <pc:docMk/>
            <pc:sldMk cId="1690117311" sldId="278"/>
            <ac:spMk id="53" creationId="{0C54ACED-055E-43A8-19FE-D29AF4417172}"/>
          </ac:spMkLst>
        </pc:spChg>
        <pc:spChg chg="mod">
          <ac:chgData name="Satoshi KAWAMOTO" userId="e222156fe72c1771" providerId="LiveId" clId="{1124884D-C2D1-488B-B2D9-18C8CBBE6692}" dt="2026-02-15T07:02:29.461" v="1681" actId="571"/>
          <ac:spMkLst>
            <pc:docMk/>
            <pc:sldMk cId="1690117311" sldId="278"/>
            <ac:spMk id="54" creationId="{15540889-C817-581C-847C-6EBA55AE1085}"/>
          </ac:spMkLst>
        </pc:spChg>
        <pc:spChg chg="mod">
          <ac:chgData name="Satoshi KAWAMOTO" userId="e222156fe72c1771" providerId="LiveId" clId="{1124884D-C2D1-488B-B2D9-18C8CBBE6692}" dt="2026-02-15T07:02:29.461" v="1681" actId="571"/>
          <ac:spMkLst>
            <pc:docMk/>
            <pc:sldMk cId="1690117311" sldId="278"/>
            <ac:spMk id="55" creationId="{8D4B90FE-8051-1CB1-BBF9-B35768FBD0A5}"/>
          </ac:spMkLst>
        </pc:spChg>
        <pc:spChg chg="add mod">
          <ac:chgData name="Satoshi KAWAMOTO" userId="e222156fe72c1771" providerId="LiveId" clId="{1124884D-C2D1-488B-B2D9-18C8CBBE6692}" dt="2026-02-15T07:04:46.315" v="1850" actId="1076"/>
          <ac:spMkLst>
            <pc:docMk/>
            <pc:sldMk cId="1690117311" sldId="278"/>
            <ac:spMk id="56" creationId="{9B9A7EB9-6457-EC23-6A9B-75413D8399F1}"/>
          </ac:spMkLst>
        </pc:spChg>
        <pc:spChg chg="add mod">
          <ac:chgData name="Satoshi KAWAMOTO" userId="e222156fe72c1771" providerId="LiveId" clId="{1124884D-C2D1-488B-B2D9-18C8CBBE6692}" dt="2026-02-15T07:06:27.740" v="1900"/>
          <ac:spMkLst>
            <pc:docMk/>
            <pc:sldMk cId="1690117311" sldId="278"/>
            <ac:spMk id="57" creationId="{97480ABC-0166-C42E-D936-5D0737A52D7D}"/>
          </ac:spMkLst>
        </pc:spChg>
        <pc:spChg chg="add del mod">
          <ac:chgData name="Satoshi KAWAMOTO" userId="e222156fe72c1771" providerId="LiveId" clId="{1124884D-C2D1-488B-B2D9-18C8CBBE6692}" dt="2026-02-15T07:11:01.899" v="2095" actId="478"/>
          <ac:spMkLst>
            <pc:docMk/>
            <pc:sldMk cId="1690117311" sldId="278"/>
            <ac:spMk id="58" creationId="{C1E3CB1F-8D21-81C0-A854-B8370F57A883}"/>
          </ac:spMkLst>
        </pc:spChg>
        <pc:spChg chg="mod">
          <ac:chgData name="Satoshi KAWAMOTO" userId="e222156fe72c1771" providerId="LiveId" clId="{1124884D-C2D1-488B-B2D9-18C8CBBE6692}" dt="2026-02-15T07:05:05.482" v="1851" actId="571"/>
          <ac:spMkLst>
            <pc:docMk/>
            <pc:sldMk cId="1690117311" sldId="278"/>
            <ac:spMk id="60" creationId="{1CC62291-6525-CC92-F46F-CE63334F9984}"/>
          </ac:spMkLst>
        </pc:spChg>
        <pc:spChg chg="mod">
          <ac:chgData name="Satoshi KAWAMOTO" userId="e222156fe72c1771" providerId="LiveId" clId="{1124884D-C2D1-488B-B2D9-18C8CBBE6692}" dt="2026-02-15T07:05:05.482" v="1851" actId="571"/>
          <ac:spMkLst>
            <pc:docMk/>
            <pc:sldMk cId="1690117311" sldId="278"/>
            <ac:spMk id="61" creationId="{4789CECA-C1D0-E70F-70A8-5DED7A3A40EB}"/>
          </ac:spMkLst>
        </pc:spChg>
        <pc:spChg chg="mod">
          <ac:chgData name="Satoshi KAWAMOTO" userId="e222156fe72c1771" providerId="LiveId" clId="{1124884D-C2D1-488B-B2D9-18C8CBBE6692}" dt="2026-02-15T07:05:05.482" v="1851" actId="571"/>
          <ac:spMkLst>
            <pc:docMk/>
            <pc:sldMk cId="1690117311" sldId="278"/>
            <ac:spMk id="65" creationId="{0E026293-E022-620B-6720-91F8B77284BA}"/>
          </ac:spMkLst>
        </pc:spChg>
        <pc:spChg chg="mod">
          <ac:chgData name="Satoshi KAWAMOTO" userId="e222156fe72c1771" providerId="LiveId" clId="{1124884D-C2D1-488B-B2D9-18C8CBBE6692}" dt="2026-02-15T07:05:05.482" v="1851" actId="571"/>
          <ac:spMkLst>
            <pc:docMk/>
            <pc:sldMk cId="1690117311" sldId="278"/>
            <ac:spMk id="66" creationId="{136AE08C-F776-A36E-44AA-7FB9CF2B9E55}"/>
          </ac:spMkLst>
        </pc:spChg>
        <pc:spChg chg="add del mod">
          <ac:chgData name="Satoshi KAWAMOTO" userId="e222156fe72c1771" providerId="LiveId" clId="{1124884D-C2D1-488B-B2D9-18C8CBBE6692}" dt="2026-02-15T07:11:01.899" v="2095" actId="478"/>
          <ac:spMkLst>
            <pc:docMk/>
            <pc:sldMk cId="1690117311" sldId="278"/>
            <ac:spMk id="67" creationId="{2F7C0B1B-1F71-5F9B-B05C-9802EC5A5BC8}"/>
          </ac:spMkLst>
        </pc:spChg>
        <pc:spChg chg="add mod">
          <ac:chgData name="Satoshi KAWAMOTO" userId="e222156fe72c1771" providerId="LiveId" clId="{1124884D-C2D1-488B-B2D9-18C8CBBE6692}" dt="2026-02-15T07:06:34.985" v="1914" actId="20577"/>
          <ac:spMkLst>
            <pc:docMk/>
            <pc:sldMk cId="1690117311" sldId="278"/>
            <ac:spMk id="68" creationId="{443AC094-5698-409C-09B2-47F36F6868DE}"/>
          </ac:spMkLst>
        </pc:spChg>
        <pc:spChg chg="add del mod">
          <ac:chgData name="Satoshi KAWAMOTO" userId="e222156fe72c1771" providerId="LiveId" clId="{1124884D-C2D1-488B-B2D9-18C8CBBE6692}" dt="2026-02-15T07:11:01.899" v="2095" actId="478"/>
          <ac:spMkLst>
            <pc:docMk/>
            <pc:sldMk cId="1690117311" sldId="278"/>
            <ac:spMk id="69" creationId="{797EF675-CB96-EB85-6291-AABEC3C51E11}"/>
          </ac:spMkLst>
        </pc:spChg>
        <pc:spChg chg="del">
          <ac:chgData name="Satoshi KAWAMOTO" userId="e222156fe72c1771" providerId="LiveId" clId="{1124884D-C2D1-488B-B2D9-18C8CBBE6692}" dt="2026-02-15T07:11:09.406" v="2097" actId="478"/>
          <ac:spMkLst>
            <pc:docMk/>
            <pc:sldMk cId="1690117311" sldId="278"/>
            <ac:spMk id="70" creationId="{657E237E-9C5A-78FE-86DA-37B6DF49921C}"/>
          </ac:spMkLst>
        </pc:spChg>
        <pc:spChg chg="add del mod">
          <ac:chgData name="Satoshi KAWAMOTO" userId="e222156fe72c1771" providerId="LiveId" clId="{1124884D-C2D1-488B-B2D9-18C8CBBE6692}" dt="2026-02-15T07:11:09.406" v="2097" actId="478"/>
          <ac:spMkLst>
            <pc:docMk/>
            <pc:sldMk cId="1690117311" sldId="278"/>
            <ac:spMk id="71" creationId="{A13FBB68-9614-B6D6-7C03-627DBC9154F9}"/>
          </ac:spMkLst>
        </pc:spChg>
        <pc:spChg chg="del">
          <ac:chgData name="Satoshi KAWAMOTO" userId="e222156fe72c1771" providerId="LiveId" clId="{1124884D-C2D1-488B-B2D9-18C8CBBE6692}" dt="2026-02-15T07:11:09.406" v="2097" actId="478"/>
          <ac:spMkLst>
            <pc:docMk/>
            <pc:sldMk cId="1690117311" sldId="278"/>
            <ac:spMk id="72" creationId="{18E29FD0-03C4-E2C4-B394-1D15BC8E5E79}"/>
          </ac:spMkLst>
        </pc:spChg>
        <pc:spChg chg="del">
          <ac:chgData name="Satoshi KAWAMOTO" userId="e222156fe72c1771" providerId="LiveId" clId="{1124884D-C2D1-488B-B2D9-18C8CBBE6692}" dt="2026-02-15T07:11:09.406" v="2097" actId="478"/>
          <ac:spMkLst>
            <pc:docMk/>
            <pc:sldMk cId="1690117311" sldId="278"/>
            <ac:spMk id="73" creationId="{E3B4D955-8979-F9CA-C22B-FB89DDF173A3}"/>
          </ac:spMkLst>
        </pc:spChg>
        <pc:spChg chg="mod">
          <ac:chgData name="Satoshi KAWAMOTO" userId="e222156fe72c1771" providerId="LiveId" clId="{1124884D-C2D1-488B-B2D9-18C8CBBE6692}" dt="2026-02-15T07:11:02.857" v="2096"/>
          <ac:spMkLst>
            <pc:docMk/>
            <pc:sldMk cId="1690117311" sldId="278"/>
            <ac:spMk id="89" creationId="{113835BA-D4BE-C622-A1B8-62BE0F066FD2}"/>
          </ac:spMkLst>
        </pc:spChg>
        <pc:spChg chg="mod">
          <ac:chgData name="Satoshi KAWAMOTO" userId="e222156fe72c1771" providerId="LiveId" clId="{1124884D-C2D1-488B-B2D9-18C8CBBE6692}" dt="2026-02-15T07:11:02.857" v="2096"/>
          <ac:spMkLst>
            <pc:docMk/>
            <pc:sldMk cId="1690117311" sldId="278"/>
            <ac:spMk id="90" creationId="{29CBF447-13F0-07D3-AC26-EA34D789445C}"/>
          </ac:spMkLst>
        </pc:spChg>
        <pc:spChg chg="mod">
          <ac:chgData name="Satoshi KAWAMOTO" userId="e222156fe72c1771" providerId="LiveId" clId="{1124884D-C2D1-488B-B2D9-18C8CBBE6692}" dt="2026-02-15T07:11:02.857" v="2096"/>
          <ac:spMkLst>
            <pc:docMk/>
            <pc:sldMk cId="1690117311" sldId="278"/>
            <ac:spMk id="96" creationId="{24A1A6B6-B394-39F5-E1C4-E60F5A5A8B06}"/>
          </ac:spMkLst>
        </pc:spChg>
        <pc:spChg chg="add mod">
          <ac:chgData name="Satoshi KAWAMOTO" userId="e222156fe72c1771" providerId="LiveId" clId="{1124884D-C2D1-488B-B2D9-18C8CBBE6692}" dt="2026-02-15T07:11:02.857" v="2096"/>
          <ac:spMkLst>
            <pc:docMk/>
            <pc:sldMk cId="1690117311" sldId="278"/>
            <ac:spMk id="97" creationId="{638C1E3A-6E66-9CFA-8063-C6C79ADF1D4A}"/>
          </ac:spMkLst>
        </pc:spChg>
        <pc:spChg chg="mod">
          <ac:chgData name="Satoshi KAWAMOTO" userId="e222156fe72c1771" providerId="LiveId" clId="{1124884D-C2D1-488B-B2D9-18C8CBBE6692}" dt="2026-02-15T07:11:02.857" v="2096"/>
          <ac:spMkLst>
            <pc:docMk/>
            <pc:sldMk cId="1690117311" sldId="278"/>
            <ac:spMk id="103" creationId="{01DB70F2-8067-92E2-C4AE-3C3C72EA13CB}"/>
          </ac:spMkLst>
        </pc:spChg>
        <pc:spChg chg="add mod">
          <ac:chgData name="Satoshi KAWAMOTO" userId="e222156fe72c1771" providerId="LiveId" clId="{1124884D-C2D1-488B-B2D9-18C8CBBE6692}" dt="2026-02-15T07:11:02.857" v="2096"/>
          <ac:spMkLst>
            <pc:docMk/>
            <pc:sldMk cId="1690117311" sldId="278"/>
            <ac:spMk id="117" creationId="{17F8079F-4C63-E98F-4A37-D80895187B15}"/>
          </ac:spMkLst>
        </pc:spChg>
        <pc:spChg chg="mod">
          <ac:chgData name="Satoshi KAWAMOTO" userId="e222156fe72c1771" providerId="LiveId" clId="{1124884D-C2D1-488B-B2D9-18C8CBBE6692}" dt="2026-02-15T07:11:02.857" v="2096"/>
          <ac:spMkLst>
            <pc:docMk/>
            <pc:sldMk cId="1690117311" sldId="278"/>
            <ac:spMk id="120" creationId="{430B2A20-F49F-3560-BD76-46A9F985ACA3}"/>
          </ac:spMkLst>
        </pc:spChg>
        <pc:spChg chg="mod">
          <ac:chgData name="Satoshi KAWAMOTO" userId="e222156fe72c1771" providerId="LiveId" clId="{1124884D-C2D1-488B-B2D9-18C8CBBE6692}" dt="2026-02-15T07:11:02.857" v="2096"/>
          <ac:spMkLst>
            <pc:docMk/>
            <pc:sldMk cId="1690117311" sldId="278"/>
            <ac:spMk id="135" creationId="{40B5E1F4-DB64-7AB1-7198-9747A854317E}"/>
          </ac:spMkLst>
        </pc:spChg>
        <pc:spChg chg="add mod">
          <ac:chgData name="Satoshi KAWAMOTO" userId="e222156fe72c1771" providerId="LiveId" clId="{1124884D-C2D1-488B-B2D9-18C8CBBE6692}" dt="2026-02-15T07:11:02.857" v="2096"/>
          <ac:spMkLst>
            <pc:docMk/>
            <pc:sldMk cId="1690117311" sldId="278"/>
            <ac:spMk id="139" creationId="{4FA044C5-E970-A3B1-F76B-4070BAA72ECF}"/>
          </ac:spMkLst>
        </pc:spChg>
        <pc:grpChg chg="add mod">
          <ac:chgData name="Satoshi KAWAMOTO" userId="e222156fe72c1771" providerId="LiveId" clId="{1124884D-C2D1-488B-B2D9-18C8CBBE6692}" dt="2026-02-15T07:04:46.315" v="1850" actId="1076"/>
          <ac:grpSpMkLst>
            <pc:docMk/>
            <pc:sldMk cId="1690117311" sldId="278"/>
            <ac:grpSpMk id="16" creationId="{C0EB96C5-46D5-9012-0A27-6EC2859C8F60}"/>
          </ac:grpSpMkLst>
        </pc:grpChg>
        <pc:grpChg chg="add mod">
          <ac:chgData name="Satoshi KAWAMOTO" userId="e222156fe72c1771" providerId="LiveId" clId="{1124884D-C2D1-488B-B2D9-18C8CBBE6692}" dt="2026-02-15T07:04:46.315" v="1850" actId="1076"/>
          <ac:grpSpMkLst>
            <pc:docMk/>
            <pc:sldMk cId="1690117311" sldId="278"/>
            <ac:grpSpMk id="28" creationId="{A5C16AFE-825F-45F4-46B6-5712FBB7A041}"/>
          </ac:grpSpMkLst>
        </pc:grpChg>
        <pc:grpChg chg="add mod">
          <ac:chgData name="Satoshi KAWAMOTO" userId="e222156fe72c1771" providerId="LiveId" clId="{1124884D-C2D1-488B-B2D9-18C8CBBE6692}" dt="2026-02-15T07:05:43.238" v="1861" actId="1076"/>
          <ac:grpSpMkLst>
            <pc:docMk/>
            <pc:sldMk cId="1690117311" sldId="278"/>
            <ac:grpSpMk id="59" creationId="{DC698787-7370-4093-BD1A-7AC7B6BCEDCD}"/>
          </ac:grpSpMkLst>
        </pc:grpChg>
        <pc:cxnChg chg="mod">
          <ac:chgData name="Satoshi KAWAMOTO" userId="e222156fe72c1771" providerId="LiveId" clId="{1124884D-C2D1-488B-B2D9-18C8CBBE6692}" dt="2026-02-15T06:58:14.904" v="1499" actId="207"/>
          <ac:cxnSpMkLst>
            <pc:docMk/>
            <pc:sldMk cId="1690117311" sldId="278"/>
            <ac:cxnSpMk id="19" creationId="{768A2848-EFE5-FF1B-293D-9EAA6A004129}"/>
          </ac:cxnSpMkLst>
        </pc:cxnChg>
        <pc:cxnChg chg="mod">
          <ac:chgData name="Satoshi KAWAMOTO" userId="e222156fe72c1771" providerId="LiveId" clId="{1124884D-C2D1-488B-B2D9-18C8CBBE6692}" dt="2026-02-15T06:58:14.904" v="1499" actId="207"/>
          <ac:cxnSpMkLst>
            <pc:docMk/>
            <pc:sldMk cId="1690117311" sldId="278"/>
            <ac:cxnSpMk id="20" creationId="{E4E5B0D6-C9BF-A33C-ED42-F0FECBC2CC16}"/>
          </ac:cxnSpMkLst>
        </pc:cxnChg>
        <pc:cxnChg chg="mod">
          <ac:chgData name="Satoshi KAWAMOTO" userId="e222156fe72c1771" providerId="LiveId" clId="{1124884D-C2D1-488B-B2D9-18C8CBBE6692}" dt="2026-02-15T06:58:14.904" v="1499" actId="207"/>
          <ac:cxnSpMkLst>
            <pc:docMk/>
            <pc:sldMk cId="1690117311" sldId="278"/>
            <ac:cxnSpMk id="21" creationId="{C9454C38-6F62-609D-CA7B-577E8A74DDD6}"/>
          </ac:cxnSpMkLst>
        </pc:cxnChg>
        <pc:cxnChg chg="mod">
          <ac:chgData name="Satoshi KAWAMOTO" userId="e222156fe72c1771" providerId="LiveId" clId="{1124884D-C2D1-488B-B2D9-18C8CBBE6692}" dt="2026-02-15T07:02:29.461" v="1681" actId="571"/>
          <ac:cxnSpMkLst>
            <pc:docMk/>
            <pc:sldMk cId="1690117311" sldId="278"/>
            <ac:cxnSpMk id="31" creationId="{9955E247-5F39-729E-E7E1-6BED73DF632E}"/>
          </ac:cxnSpMkLst>
        </pc:cxnChg>
        <pc:cxnChg chg="mod">
          <ac:chgData name="Satoshi KAWAMOTO" userId="e222156fe72c1771" providerId="LiveId" clId="{1124884D-C2D1-488B-B2D9-18C8CBBE6692}" dt="2026-02-15T07:02:29.461" v="1681" actId="571"/>
          <ac:cxnSpMkLst>
            <pc:docMk/>
            <pc:sldMk cId="1690117311" sldId="278"/>
            <ac:cxnSpMk id="32" creationId="{B920F164-A167-ED92-E545-432DC8B47B9D}"/>
          </ac:cxnSpMkLst>
        </pc:cxnChg>
        <pc:cxnChg chg="mod">
          <ac:chgData name="Satoshi KAWAMOTO" userId="e222156fe72c1771" providerId="LiveId" clId="{1124884D-C2D1-488B-B2D9-18C8CBBE6692}" dt="2026-02-15T07:02:29.461" v="1681" actId="571"/>
          <ac:cxnSpMkLst>
            <pc:docMk/>
            <pc:sldMk cId="1690117311" sldId="278"/>
            <ac:cxnSpMk id="33" creationId="{441F4807-7A02-E4C2-2507-5C4D5B8AD4E4}"/>
          </ac:cxnSpMkLst>
        </pc:cxnChg>
        <pc:cxnChg chg="mod">
          <ac:chgData name="Satoshi KAWAMOTO" userId="e222156fe72c1771" providerId="LiveId" clId="{1124884D-C2D1-488B-B2D9-18C8CBBE6692}" dt="2026-02-15T07:05:05.482" v="1851" actId="571"/>
          <ac:cxnSpMkLst>
            <pc:docMk/>
            <pc:sldMk cId="1690117311" sldId="278"/>
            <ac:cxnSpMk id="62" creationId="{887C7582-502E-38D3-926C-67219344D16D}"/>
          </ac:cxnSpMkLst>
        </pc:cxnChg>
        <pc:cxnChg chg="mod">
          <ac:chgData name="Satoshi KAWAMOTO" userId="e222156fe72c1771" providerId="LiveId" clId="{1124884D-C2D1-488B-B2D9-18C8CBBE6692}" dt="2026-02-15T07:05:05.482" v="1851" actId="571"/>
          <ac:cxnSpMkLst>
            <pc:docMk/>
            <pc:sldMk cId="1690117311" sldId="278"/>
            <ac:cxnSpMk id="63" creationId="{FFD00AFB-A55B-E062-05FF-6FF91235F908}"/>
          </ac:cxnSpMkLst>
        </pc:cxnChg>
        <pc:cxnChg chg="mod">
          <ac:chgData name="Satoshi KAWAMOTO" userId="e222156fe72c1771" providerId="LiveId" clId="{1124884D-C2D1-488B-B2D9-18C8CBBE6692}" dt="2026-02-15T07:05:05.482" v="1851" actId="571"/>
          <ac:cxnSpMkLst>
            <pc:docMk/>
            <pc:sldMk cId="1690117311" sldId="278"/>
            <ac:cxnSpMk id="64" creationId="{6EAD8390-E673-040A-EDF9-BC9A23C16081}"/>
          </ac:cxnSpMkLst>
        </pc:cxnChg>
      </pc:sldChg>
      <pc:sldChg chg="addSp delSp modSp new mod modClrScheme chgLayout">
        <pc:chgData name="Satoshi KAWAMOTO" userId="e222156fe72c1771" providerId="LiveId" clId="{1124884D-C2D1-488B-B2D9-18C8CBBE6692}" dt="2026-02-15T07:34:03.654" v="2556" actId="20577"/>
        <pc:sldMkLst>
          <pc:docMk/>
          <pc:sldMk cId="4094711910" sldId="279"/>
        </pc:sldMkLst>
        <pc:spChg chg="mod ord">
          <ac:chgData name="Satoshi KAWAMOTO" userId="e222156fe72c1771" providerId="LiveId" clId="{1124884D-C2D1-488B-B2D9-18C8CBBE6692}" dt="2026-02-15T07:09:41.729" v="2075" actId="20577"/>
          <ac:spMkLst>
            <pc:docMk/>
            <pc:sldMk cId="4094711910" sldId="279"/>
            <ac:spMk id="2" creationId="{2B678ED6-DFA9-3053-CC7D-D6A6567A1731}"/>
          </ac:spMkLst>
        </pc:spChg>
        <pc:spChg chg="del">
          <ac:chgData name="Satoshi KAWAMOTO" userId="e222156fe72c1771" providerId="LiveId" clId="{1124884D-C2D1-488B-B2D9-18C8CBBE6692}" dt="2026-02-15T07:09:01.967" v="2059" actId="700"/>
          <ac:spMkLst>
            <pc:docMk/>
            <pc:sldMk cId="4094711910" sldId="279"/>
            <ac:spMk id="3" creationId="{2E5A3F9A-6944-6CA7-7852-761DACCAAEE1}"/>
          </ac:spMkLst>
        </pc:spChg>
        <pc:spChg chg="mod">
          <ac:chgData name="Satoshi KAWAMOTO" userId="e222156fe72c1771" providerId="LiveId" clId="{1124884D-C2D1-488B-B2D9-18C8CBBE6692}" dt="2026-02-15T07:09:20.216" v="2060"/>
          <ac:spMkLst>
            <pc:docMk/>
            <pc:sldMk cId="4094711910" sldId="279"/>
            <ac:spMk id="7" creationId="{D306D9F7-0B35-DED0-1EF8-184EDF9667C3}"/>
          </ac:spMkLst>
        </pc:spChg>
        <pc:spChg chg="mod">
          <ac:chgData name="Satoshi KAWAMOTO" userId="e222156fe72c1771" providerId="LiveId" clId="{1124884D-C2D1-488B-B2D9-18C8CBBE6692}" dt="2026-02-15T07:09:20.216" v="2060"/>
          <ac:spMkLst>
            <pc:docMk/>
            <pc:sldMk cId="4094711910" sldId="279"/>
            <ac:spMk id="22" creationId="{D3A81FFC-B202-35B3-D987-9F62DE509B86}"/>
          </ac:spMkLst>
        </pc:spChg>
        <pc:spChg chg="mod">
          <ac:chgData name="Satoshi KAWAMOTO" userId="e222156fe72c1771" providerId="LiveId" clId="{1124884D-C2D1-488B-B2D9-18C8CBBE6692}" dt="2026-02-15T07:09:20.216" v="2060"/>
          <ac:spMkLst>
            <pc:docMk/>
            <pc:sldMk cId="4094711910" sldId="279"/>
            <ac:spMk id="23" creationId="{E2F1F763-4C92-88F2-9FD2-FA9D1AD8CFB4}"/>
          </ac:spMkLst>
        </pc:spChg>
        <pc:spChg chg="mod">
          <ac:chgData name="Satoshi KAWAMOTO" userId="e222156fe72c1771" providerId="LiveId" clId="{1124884D-C2D1-488B-B2D9-18C8CBBE6692}" dt="2026-02-15T07:09:20.216" v="2060"/>
          <ac:spMkLst>
            <pc:docMk/>
            <pc:sldMk cId="4094711910" sldId="279"/>
            <ac:spMk id="26" creationId="{F77E3A22-A1EB-842A-80D6-AA4B90859DEF}"/>
          </ac:spMkLst>
        </pc:spChg>
        <pc:spChg chg="mod">
          <ac:chgData name="Satoshi KAWAMOTO" userId="e222156fe72c1771" providerId="LiveId" clId="{1124884D-C2D1-488B-B2D9-18C8CBBE6692}" dt="2026-02-15T07:09:26.253" v="2061" actId="1076"/>
          <ac:spMkLst>
            <pc:docMk/>
            <pc:sldMk cId="4094711910" sldId="279"/>
            <ac:spMk id="27" creationId="{3D29FC36-B148-9C2B-B945-DD8F7BF55A39}"/>
          </ac:spMkLst>
        </pc:spChg>
        <pc:spChg chg="mod">
          <ac:chgData name="Satoshi KAWAMOTO" userId="e222156fe72c1771" providerId="LiveId" clId="{1124884D-C2D1-488B-B2D9-18C8CBBE6692}" dt="2026-02-15T07:09:26.253" v="2061" actId="1076"/>
          <ac:spMkLst>
            <pc:docMk/>
            <pc:sldMk cId="4094711910" sldId="279"/>
            <ac:spMk id="29" creationId="{BA4CA514-AD3C-0802-BA18-F0B790025EA8}"/>
          </ac:spMkLst>
        </pc:spChg>
        <pc:spChg chg="mod">
          <ac:chgData name="Satoshi KAWAMOTO" userId="e222156fe72c1771" providerId="LiveId" clId="{1124884D-C2D1-488B-B2D9-18C8CBBE6692}" dt="2026-02-15T07:09:26.253" v="2061" actId="1076"/>
          <ac:spMkLst>
            <pc:docMk/>
            <pc:sldMk cId="4094711910" sldId="279"/>
            <ac:spMk id="30" creationId="{5451A1D8-F77C-075E-4A07-E403FD44DCB0}"/>
          </ac:spMkLst>
        </pc:spChg>
        <pc:spChg chg="mod">
          <ac:chgData name="Satoshi KAWAMOTO" userId="e222156fe72c1771" providerId="LiveId" clId="{1124884D-C2D1-488B-B2D9-18C8CBBE6692}" dt="2026-02-15T07:09:20.216" v="2060"/>
          <ac:spMkLst>
            <pc:docMk/>
            <pc:sldMk cId="4094711910" sldId="279"/>
            <ac:spMk id="42" creationId="{89F2390B-9598-1E79-075F-9EFF45A7CAB3}"/>
          </ac:spMkLst>
        </pc:spChg>
        <pc:spChg chg="mod">
          <ac:chgData name="Satoshi KAWAMOTO" userId="e222156fe72c1771" providerId="LiveId" clId="{1124884D-C2D1-488B-B2D9-18C8CBBE6692}" dt="2026-02-15T07:09:20.216" v="2060"/>
          <ac:spMkLst>
            <pc:docMk/>
            <pc:sldMk cId="4094711910" sldId="279"/>
            <ac:spMk id="43" creationId="{0105578B-6F11-DA4A-159E-F1B8230D3398}"/>
          </ac:spMkLst>
        </pc:spChg>
        <pc:spChg chg="mod">
          <ac:chgData name="Satoshi KAWAMOTO" userId="e222156fe72c1771" providerId="LiveId" clId="{1124884D-C2D1-488B-B2D9-18C8CBBE6692}" dt="2026-02-15T07:09:26.253" v="2061" actId="1076"/>
          <ac:spMkLst>
            <pc:docMk/>
            <pc:sldMk cId="4094711910" sldId="279"/>
            <ac:spMk id="45" creationId="{9D36797C-671A-E394-8BC7-585853C0AD18}"/>
          </ac:spMkLst>
        </pc:spChg>
        <pc:spChg chg="add mod">
          <ac:chgData name="Satoshi KAWAMOTO" userId="e222156fe72c1771" providerId="LiveId" clId="{1124884D-C2D1-488B-B2D9-18C8CBBE6692}" dt="2026-02-15T07:09:26.253" v="2061" actId="1076"/>
          <ac:spMkLst>
            <pc:docMk/>
            <pc:sldMk cId="4094711910" sldId="279"/>
            <ac:spMk id="47" creationId="{3819089B-5572-609C-2CD6-8F659B9D105F}"/>
          </ac:spMkLst>
        </pc:spChg>
        <pc:spChg chg="mod">
          <ac:chgData name="Satoshi KAWAMOTO" userId="e222156fe72c1771" providerId="LiveId" clId="{1124884D-C2D1-488B-B2D9-18C8CBBE6692}" dt="2026-02-15T07:09:20.216" v="2060"/>
          <ac:spMkLst>
            <pc:docMk/>
            <pc:sldMk cId="4094711910" sldId="279"/>
            <ac:spMk id="50" creationId="{B0561945-6111-58E6-E1AB-D37C2AD07877}"/>
          </ac:spMkLst>
        </pc:spChg>
        <pc:spChg chg="mod">
          <ac:chgData name="Satoshi KAWAMOTO" userId="e222156fe72c1771" providerId="LiveId" clId="{1124884D-C2D1-488B-B2D9-18C8CBBE6692}" dt="2026-02-15T07:09:26.253" v="2061" actId="1076"/>
          <ac:spMkLst>
            <pc:docMk/>
            <pc:sldMk cId="4094711910" sldId="279"/>
            <ac:spMk id="56" creationId="{1E933C77-0835-FF5B-2E99-EC629D357BED}"/>
          </ac:spMkLst>
        </pc:spChg>
        <pc:spChg chg="mod">
          <ac:chgData name="Satoshi KAWAMOTO" userId="e222156fe72c1771" providerId="LiveId" clId="{1124884D-C2D1-488B-B2D9-18C8CBBE6692}" dt="2026-02-15T07:09:26.253" v="2061" actId="1076"/>
          <ac:spMkLst>
            <pc:docMk/>
            <pc:sldMk cId="4094711910" sldId="279"/>
            <ac:spMk id="57" creationId="{9BB8121B-F73A-5C2C-BB5B-CD7DC504044A}"/>
          </ac:spMkLst>
        </pc:spChg>
        <pc:spChg chg="add mod">
          <ac:chgData name="Satoshi KAWAMOTO" userId="e222156fe72c1771" providerId="LiveId" clId="{1124884D-C2D1-488B-B2D9-18C8CBBE6692}" dt="2026-02-15T07:09:26.253" v="2061" actId="1076"/>
          <ac:spMkLst>
            <pc:docMk/>
            <pc:sldMk cId="4094711910" sldId="279"/>
            <ac:spMk id="58" creationId="{C79D51D7-03DE-01B0-FB5D-6E1BE82DE8F1}"/>
          </ac:spMkLst>
        </pc:spChg>
        <pc:spChg chg="mod">
          <ac:chgData name="Satoshi KAWAMOTO" userId="e222156fe72c1771" providerId="LiveId" clId="{1124884D-C2D1-488B-B2D9-18C8CBBE6692}" dt="2026-02-15T07:09:20.216" v="2060"/>
          <ac:spMkLst>
            <pc:docMk/>
            <pc:sldMk cId="4094711910" sldId="279"/>
            <ac:spMk id="66" creationId="{31648DCE-F292-3AF0-322D-6DDD2C92BADE}"/>
          </ac:spMkLst>
        </pc:spChg>
        <pc:spChg chg="mod">
          <ac:chgData name="Satoshi KAWAMOTO" userId="e222156fe72c1771" providerId="LiveId" clId="{1124884D-C2D1-488B-B2D9-18C8CBBE6692}" dt="2026-02-15T07:09:26.253" v="2061" actId="1076"/>
          <ac:spMkLst>
            <pc:docMk/>
            <pc:sldMk cId="4094711910" sldId="279"/>
            <ac:spMk id="67" creationId="{4B21F2AF-7F17-62EC-3EB8-2DEEF730730C}"/>
          </ac:spMkLst>
        </pc:spChg>
        <pc:spChg chg="mod">
          <ac:chgData name="Satoshi KAWAMOTO" userId="e222156fe72c1771" providerId="LiveId" clId="{1124884D-C2D1-488B-B2D9-18C8CBBE6692}" dt="2026-02-15T07:09:26.253" v="2061" actId="1076"/>
          <ac:spMkLst>
            <pc:docMk/>
            <pc:sldMk cId="4094711910" sldId="279"/>
            <ac:spMk id="69" creationId="{E1E31C15-0347-9A0D-D15C-92FC41762432}"/>
          </ac:spMkLst>
        </pc:spChg>
        <pc:spChg chg="add mod ord">
          <ac:chgData name="Satoshi KAWAMOTO" userId="e222156fe72c1771" providerId="LiveId" clId="{1124884D-C2D1-488B-B2D9-18C8CBBE6692}" dt="2026-02-15T07:10:37.196" v="2094" actId="14100"/>
          <ac:spMkLst>
            <pc:docMk/>
            <pc:sldMk cId="4094711910" sldId="279"/>
            <ac:spMk id="70" creationId="{61AB8F3F-0E64-AF6B-8EF4-7E0A585108B1}"/>
          </ac:spMkLst>
        </pc:spChg>
        <pc:spChg chg="add mod ord">
          <ac:chgData name="Satoshi KAWAMOTO" userId="e222156fe72c1771" providerId="LiveId" clId="{1124884D-C2D1-488B-B2D9-18C8CBBE6692}" dt="2026-02-15T07:10:32.880" v="2093" actId="167"/>
          <ac:spMkLst>
            <pc:docMk/>
            <pc:sldMk cId="4094711910" sldId="279"/>
            <ac:spMk id="71" creationId="{C2CD3009-48D2-0E10-AA85-819EBFE6AE97}"/>
          </ac:spMkLst>
        </pc:spChg>
        <pc:spChg chg="add mod ord">
          <ac:chgData name="Satoshi KAWAMOTO" userId="e222156fe72c1771" providerId="LiveId" clId="{1124884D-C2D1-488B-B2D9-18C8CBBE6692}" dt="2026-02-15T07:10:32.880" v="2093" actId="167"/>
          <ac:spMkLst>
            <pc:docMk/>
            <pc:sldMk cId="4094711910" sldId="279"/>
            <ac:spMk id="72" creationId="{D6135E26-82E4-37B7-1E6A-EB76839C62CB}"/>
          </ac:spMkLst>
        </pc:spChg>
        <pc:spChg chg="add mod ord">
          <ac:chgData name="Satoshi KAWAMOTO" userId="e222156fe72c1771" providerId="LiveId" clId="{1124884D-C2D1-488B-B2D9-18C8CBBE6692}" dt="2026-02-15T07:10:32.880" v="2093" actId="167"/>
          <ac:spMkLst>
            <pc:docMk/>
            <pc:sldMk cId="4094711910" sldId="279"/>
            <ac:spMk id="73" creationId="{5B6890FE-0371-D3C7-F773-FC821803E74B}"/>
          </ac:spMkLst>
        </pc:spChg>
        <pc:spChg chg="add mod">
          <ac:chgData name="Satoshi KAWAMOTO" userId="e222156fe72c1771" providerId="LiveId" clId="{1124884D-C2D1-488B-B2D9-18C8CBBE6692}" dt="2026-02-15T07:34:03.654" v="2556" actId="20577"/>
          <ac:spMkLst>
            <pc:docMk/>
            <pc:sldMk cId="4094711910" sldId="279"/>
            <ac:spMk id="74" creationId="{4328AD8F-E6B2-FCA3-BCB1-FC6FA901EF6B}"/>
          </ac:spMkLst>
        </pc:spChg>
        <pc:spChg chg="add mod">
          <ac:chgData name="Satoshi KAWAMOTO" userId="e222156fe72c1771" providerId="LiveId" clId="{1124884D-C2D1-488B-B2D9-18C8CBBE6692}" dt="2026-02-15T07:34:00.670" v="2553" actId="20577"/>
          <ac:spMkLst>
            <pc:docMk/>
            <pc:sldMk cId="4094711910" sldId="279"/>
            <ac:spMk id="75" creationId="{896BCA1A-2AE9-34AE-CCCF-EDF1B74B638C}"/>
          </ac:spMkLst>
        </pc:spChg>
      </pc:sldChg>
      <pc:sldChg chg="addSp delSp modSp new mod">
        <pc:chgData name="Satoshi KAWAMOTO" userId="e222156fe72c1771" providerId="LiveId" clId="{1124884D-C2D1-488B-B2D9-18C8CBBE6692}" dt="2026-02-15T07:53:14.316" v="3639" actId="20577"/>
        <pc:sldMkLst>
          <pc:docMk/>
          <pc:sldMk cId="3385126967" sldId="280"/>
        </pc:sldMkLst>
        <pc:spChg chg="mod">
          <ac:chgData name="Satoshi KAWAMOTO" userId="e222156fe72c1771" providerId="LiveId" clId="{1124884D-C2D1-488B-B2D9-18C8CBBE6692}" dt="2026-02-15T07:34:24.979" v="2562" actId="20577"/>
          <ac:spMkLst>
            <pc:docMk/>
            <pc:sldMk cId="3385126967" sldId="280"/>
            <ac:spMk id="2" creationId="{1D5B6F31-0E0F-4310-86C6-879ECDEC3A5D}"/>
          </ac:spMkLst>
        </pc:spChg>
        <pc:spChg chg="add mod">
          <ac:chgData name="Satoshi KAWAMOTO" userId="e222156fe72c1771" providerId="LiveId" clId="{1124884D-C2D1-488B-B2D9-18C8CBBE6692}" dt="2026-02-15T07:46:43.745" v="3366" actId="1076"/>
          <ac:spMkLst>
            <pc:docMk/>
            <pc:sldMk cId="3385126967" sldId="280"/>
            <ac:spMk id="3" creationId="{1966E0DC-DF0C-CB5A-B7FF-7C53DB1D8EFF}"/>
          </ac:spMkLst>
        </pc:spChg>
        <pc:spChg chg="mod">
          <ac:chgData name="Satoshi KAWAMOTO" userId="e222156fe72c1771" providerId="LiveId" clId="{1124884D-C2D1-488B-B2D9-18C8CBBE6692}" dt="2026-02-15T07:34:36.075" v="2563"/>
          <ac:spMkLst>
            <pc:docMk/>
            <pc:sldMk cId="3385126967" sldId="280"/>
            <ac:spMk id="5" creationId="{092DB4A3-9D64-1500-34AD-24804536801A}"/>
          </ac:spMkLst>
        </pc:spChg>
        <pc:spChg chg="mod">
          <ac:chgData name="Satoshi KAWAMOTO" userId="e222156fe72c1771" providerId="LiveId" clId="{1124884D-C2D1-488B-B2D9-18C8CBBE6692}" dt="2026-02-15T07:34:36.075" v="2563"/>
          <ac:spMkLst>
            <pc:docMk/>
            <pc:sldMk cId="3385126967" sldId="280"/>
            <ac:spMk id="6" creationId="{F32644F2-F93D-E33F-734D-74D113F88B2E}"/>
          </ac:spMkLst>
        </pc:spChg>
        <pc:spChg chg="mod">
          <ac:chgData name="Satoshi KAWAMOTO" userId="e222156fe72c1771" providerId="LiveId" clId="{1124884D-C2D1-488B-B2D9-18C8CBBE6692}" dt="2026-02-15T07:34:36.075" v="2563"/>
          <ac:spMkLst>
            <pc:docMk/>
            <pc:sldMk cId="3385126967" sldId="280"/>
            <ac:spMk id="10" creationId="{A18E2D7C-AA72-B4B3-7794-5E3556875D8C}"/>
          </ac:spMkLst>
        </pc:spChg>
        <pc:spChg chg="mod">
          <ac:chgData name="Satoshi KAWAMOTO" userId="e222156fe72c1771" providerId="LiveId" clId="{1124884D-C2D1-488B-B2D9-18C8CBBE6692}" dt="2026-02-15T07:34:36.075" v="2563"/>
          <ac:spMkLst>
            <pc:docMk/>
            <pc:sldMk cId="3385126967" sldId="280"/>
            <ac:spMk id="11" creationId="{901142BF-D016-53D5-B9D8-5EF8A8179209}"/>
          </ac:spMkLst>
        </pc:spChg>
        <pc:spChg chg="add mod">
          <ac:chgData name="Satoshi KAWAMOTO" userId="e222156fe72c1771" providerId="LiveId" clId="{1124884D-C2D1-488B-B2D9-18C8CBBE6692}" dt="2026-02-15T07:52:48.746" v="3628" actId="1076"/>
          <ac:spMkLst>
            <pc:docMk/>
            <pc:sldMk cId="3385126967" sldId="280"/>
            <ac:spMk id="12" creationId="{224D5BCB-1A74-370C-696A-E0125F51E360}"/>
          </ac:spMkLst>
        </pc:spChg>
        <pc:spChg chg="add mod">
          <ac:chgData name="Satoshi KAWAMOTO" userId="e222156fe72c1771" providerId="LiveId" clId="{1124884D-C2D1-488B-B2D9-18C8CBBE6692}" dt="2026-02-15T07:35:07.351" v="2597" actId="113"/>
          <ac:spMkLst>
            <pc:docMk/>
            <pc:sldMk cId="3385126967" sldId="280"/>
            <ac:spMk id="13" creationId="{E04717B6-8C16-DAA1-B5E8-C240B4F51FA8}"/>
          </ac:spMkLst>
        </pc:spChg>
        <pc:spChg chg="add mod">
          <ac:chgData name="Satoshi KAWAMOTO" userId="e222156fe72c1771" providerId="LiveId" clId="{1124884D-C2D1-488B-B2D9-18C8CBBE6692}" dt="2026-02-15T07:38:31.970" v="2843" actId="571"/>
          <ac:spMkLst>
            <pc:docMk/>
            <pc:sldMk cId="3385126967" sldId="280"/>
            <ac:spMk id="14" creationId="{0413383D-FC33-F356-455F-A0A52728E370}"/>
          </ac:spMkLst>
        </pc:spChg>
        <pc:spChg chg="mod">
          <ac:chgData name="Satoshi KAWAMOTO" userId="e222156fe72c1771" providerId="LiveId" clId="{1124884D-C2D1-488B-B2D9-18C8CBBE6692}" dt="2026-02-15T07:38:31.970" v="2843" actId="571"/>
          <ac:spMkLst>
            <pc:docMk/>
            <pc:sldMk cId="3385126967" sldId="280"/>
            <ac:spMk id="16" creationId="{2CD48A78-2556-6364-4C3F-E3E82B51C672}"/>
          </ac:spMkLst>
        </pc:spChg>
        <pc:spChg chg="mod">
          <ac:chgData name="Satoshi KAWAMOTO" userId="e222156fe72c1771" providerId="LiveId" clId="{1124884D-C2D1-488B-B2D9-18C8CBBE6692}" dt="2026-02-15T07:38:31.970" v="2843" actId="571"/>
          <ac:spMkLst>
            <pc:docMk/>
            <pc:sldMk cId="3385126967" sldId="280"/>
            <ac:spMk id="17" creationId="{BA47E304-2447-DB74-38DE-E374EEB5340C}"/>
          </ac:spMkLst>
        </pc:spChg>
        <pc:spChg chg="mod">
          <ac:chgData name="Satoshi KAWAMOTO" userId="e222156fe72c1771" providerId="LiveId" clId="{1124884D-C2D1-488B-B2D9-18C8CBBE6692}" dt="2026-02-15T07:38:31.970" v="2843" actId="571"/>
          <ac:spMkLst>
            <pc:docMk/>
            <pc:sldMk cId="3385126967" sldId="280"/>
            <ac:spMk id="21" creationId="{46918C26-C739-C299-4DCB-72A1CDED7998}"/>
          </ac:spMkLst>
        </pc:spChg>
        <pc:spChg chg="mod">
          <ac:chgData name="Satoshi KAWAMOTO" userId="e222156fe72c1771" providerId="LiveId" clId="{1124884D-C2D1-488B-B2D9-18C8CBBE6692}" dt="2026-02-15T07:38:31.970" v="2843" actId="571"/>
          <ac:spMkLst>
            <pc:docMk/>
            <pc:sldMk cId="3385126967" sldId="280"/>
            <ac:spMk id="22" creationId="{CEDA4270-3AA1-01FE-AEDE-ECDD7D40D9E9}"/>
          </ac:spMkLst>
        </pc:spChg>
        <pc:spChg chg="add mod">
          <ac:chgData name="Satoshi KAWAMOTO" userId="e222156fe72c1771" providerId="LiveId" clId="{1124884D-C2D1-488B-B2D9-18C8CBBE6692}" dt="2026-02-15T07:46:43.745" v="3366" actId="1076"/>
          <ac:spMkLst>
            <pc:docMk/>
            <pc:sldMk cId="3385126967" sldId="280"/>
            <ac:spMk id="23" creationId="{2DB4755D-617A-5174-D3F4-D52EFF2731CA}"/>
          </ac:spMkLst>
        </pc:spChg>
        <pc:spChg chg="add mod">
          <ac:chgData name="Satoshi KAWAMOTO" userId="e222156fe72c1771" providerId="LiveId" clId="{1124884D-C2D1-488B-B2D9-18C8CBBE6692}" dt="2026-02-15T07:53:14.316" v="3639" actId="20577"/>
          <ac:spMkLst>
            <pc:docMk/>
            <pc:sldMk cId="3385126967" sldId="280"/>
            <ac:spMk id="24" creationId="{C1F02AC9-F6D6-78DE-46C2-B165EE1E7685}"/>
          </ac:spMkLst>
        </pc:spChg>
        <pc:spChg chg="add mod">
          <ac:chgData name="Satoshi KAWAMOTO" userId="e222156fe72c1771" providerId="LiveId" clId="{1124884D-C2D1-488B-B2D9-18C8CBBE6692}" dt="2026-02-15T07:46:43.745" v="3366" actId="1076"/>
          <ac:spMkLst>
            <pc:docMk/>
            <pc:sldMk cId="3385126967" sldId="280"/>
            <ac:spMk id="25" creationId="{66B392B2-C6B5-7436-6009-00AEE5958293}"/>
          </ac:spMkLst>
        </pc:spChg>
        <pc:spChg chg="mod">
          <ac:chgData name="Satoshi KAWAMOTO" userId="e222156fe72c1771" providerId="LiveId" clId="{1124884D-C2D1-488B-B2D9-18C8CBBE6692}" dt="2026-02-15T07:41:31.501" v="2936" actId="571"/>
          <ac:spMkLst>
            <pc:docMk/>
            <pc:sldMk cId="3385126967" sldId="280"/>
            <ac:spMk id="27" creationId="{E3C02597-3C87-698D-66CA-7EACE68AA780}"/>
          </ac:spMkLst>
        </pc:spChg>
        <pc:spChg chg="mod">
          <ac:chgData name="Satoshi KAWAMOTO" userId="e222156fe72c1771" providerId="LiveId" clId="{1124884D-C2D1-488B-B2D9-18C8CBBE6692}" dt="2026-02-15T07:41:31.501" v="2936" actId="571"/>
          <ac:spMkLst>
            <pc:docMk/>
            <pc:sldMk cId="3385126967" sldId="280"/>
            <ac:spMk id="28" creationId="{ADBACA88-3D33-0CC3-66D4-902691D6E849}"/>
          </ac:spMkLst>
        </pc:spChg>
        <pc:spChg chg="mod">
          <ac:chgData name="Satoshi KAWAMOTO" userId="e222156fe72c1771" providerId="LiveId" clId="{1124884D-C2D1-488B-B2D9-18C8CBBE6692}" dt="2026-02-15T07:41:31.501" v="2936" actId="571"/>
          <ac:spMkLst>
            <pc:docMk/>
            <pc:sldMk cId="3385126967" sldId="280"/>
            <ac:spMk id="32" creationId="{59E5F749-C6CF-9161-58F0-A199C320BC45}"/>
          </ac:spMkLst>
        </pc:spChg>
        <pc:spChg chg="mod">
          <ac:chgData name="Satoshi KAWAMOTO" userId="e222156fe72c1771" providerId="LiveId" clId="{1124884D-C2D1-488B-B2D9-18C8CBBE6692}" dt="2026-02-15T07:41:31.501" v="2936" actId="571"/>
          <ac:spMkLst>
            <pc:docMk/>
            <pc:sldMk cId="3385126967" sldId="280"/>
            <ac:spMk id="33" creationId="{38CFE5F7-7200-3A48-8056-D79F132E3149}"/>
          </ac:spMkLst>
        </pc:spChg>
        <pc:spChg chg="add mod">
          <ac:chgData name="Satoshi KAWAMOTO" userId="e222156fe72c1771" providerId="LiveId" clId="{1124884D-C2D1-488B-B2D9-18C8CBBE6692}" dt="2026-02-15T07:41:40.028" v="2945" actId="14100"/>
          <ac:spMkLst>
            <pc:docMk/>
            <pc:sldMk cId="3385126967" sldId="280"/>
            <ac:spMk id="34" creationId="{0A9E6637-81F1-EBB0-B73C-40B9CBC57D59}"/>
          </ac:spMkLst>
        </pc:spChg>
        <pc:spChg chg="add mod">
          <ac:chgData name="Satoshi KAWAMOTO" userId="e222156fe72c1771" providerId="LiveId" clId="{1124884D-C2D1-488B-B2D9-18C8CBBE6692}" dt="2026-02-15T07:46:43.745" v="3366" actId="1076"/>
          <ac:spMkLst>
            <pc:docMk/>
            <pc:sldMk cId="3385126967" sldId="280"/>
            <ac:spMk id="35" creationId="{1046ADCD-5A66-077B-005F-51E1B421C50E}"/>
          </ac:spMkLst>
        </pc:spChg>
        <pc:spChg chg="add mod">
          <ac:chgData name="Satoshi KAWAMOTO" userId="e222156fe72c1771" providerId="LiveId" clId="{1124884D-C2D1-488B-B2D9-18C8CBBE6692}" dt="2026-02-15T07:42:55.084" v="2960" actId="571"/>
          <ac:spMkLst>
            <pc:docMk/>
            <pc:sldMk cId="3385126967" sldId="280"/>
            <ac:spMk id="36" creationId="{B4C14BEE-EB3C-F7CE-01DD-EFC0424FB902}"/>
          </ac:spMkLst>
        </pc:spChg>
        <pc:spChg chg="mod">
          <ac:chgData name="Satoshi KAWAMOTO" userId="e222156fe72c1771" providerId="LiveId" clId="{1124884D-C2D1-488B-B2D9-18C8CBBE6692}" dt="2026-02-15T07:42:55.084" v="2960" actId="571"/>
          <ac:spMkLst>
            <pc:docMk/>
            <pc:sldMk cId="3385126967" sldId="280"/>
            <ac:spMk id="38" creationId="{1EA24725-9457-6631-7316-B8B9FE79381D}"/>
          </ac:spMkLst>
        </pc:spChg>
        <pc:spChg chg="mod">
          <ac:chgData name="Satoshi KAWAMOTO" userId="e222156fe72c1771" providerId="LiveId" clId="{1124884D-C2D1-488B-B2D9-18C8CBBE6692}" dt="2026-02-15T07:42:55.084" v="2960" actId="571"/>
          <ac:spMkLst>
            <pc:docMk/>
            <pc:sldMk cId="3385126967" sldId="280"/>
            <ac:spMk id="39" creationId="{4C442D69-8A89-C176-FA83-941E576C0E53}"/>
          </ac:spMkLst>
        </pc:spChg>
        <pc:spChg chg="mod">
          <ac:chgData name="Satoshi KAWAMOTO" userId="e222156fe72c1771" providerId="LiveId" clId="{1124884D-C2D1-488B-B2D9-18C8CBBE6692}" dt="2026-02-15T07:42:55.084" v="2960" actId="571"/>
          <ac:spMkLst>
            <pc:docMk/>
            <pc:sldMk cId="3385126967" sldId="280"/>
            <ac:spMk id="43" creationId="{A044C70D-75F8-9BE8-66FE-0F499CF6D6AA}"/>
          </ac:spMkLst>
        </pc:spChg>
        <pc:spChg chg="mod">
          <ac:chgData name="Satoshi KAWAMOTO" userId="e222156fe72c1771" providerId="LiveId" clId="{1124884D-C2D1-488B-B2D9-18C8CBBE6692}" dt="2026-02-15T07:42:55.084" v="2960" actId="571"/>
          <ac:spMkLst>
            <pc:docMk/>
            <pc:sldMk cId="3385126967" sldId="280"/>
            <ac:spMk id="44" creationId="{DCE75B87-7E78-83E4-654C-C68645803BEB}"/>
          </ac:spMkLst>
        </pc:spChg>
        <pc:spChg chg="add mod">
          <ac:chgData name="Satoshi KAWAMOTO" userId="e222156fe72c1771" providerId="LiveId" clId="{1124884D-C2D1-488B-B2D9-18C8CBBE6692}" dt="2026-02-15T07:48:05.716" v="3411" actId="3064"/>
          <ac:spMkLst>
            <pc:docMk/>
            <pc:sldMk cId="3385126967" sldId="280"/>
            <ac:spMk id="45" creationId="{85C5D9E2-F865-6FD5-5BC0-F010C406C5B6}"/>
          </ac:spMkLst>
        </pc:spChg>
        <pc:spChg chg="add mod">
          <ac:chgData name="Satoshi KAWAMOTO" userId="e222156fe72c1771" providerId="LiveId" clId="{1124884D-C2D1-488B-B2D9-18C8CBBE6692}" dt="2026-02-15T07:50:56.840" v="3556" actId="1076"/>
          <ac:spMkLst>
            <pc:docMk/>
            <pc:sldMk cId="3385126967" sldId="280"/>
            <ac:spMk id="46" creationId="{12A1683C-E08D-52F7-F57C-6609BD30BD59}"/>
          </ac:spMkLst>
        </pc:spChg>
        <pc:spChg chg="mod">
          <ac:chgData name="Satoshi KAWAMOTO" userId="e222156fe72c1771" providerId="LiveId" clId="{1124884D-C2D1-488B-B2D9-18C8CBBE6692}" dt="2026-02-15T07:43:10.847" v="2977" actId="571"/>
          <ac:spMkLst>
            <pc:docMk/>
            <pc:sldMk cId="3385126967" sldId="280"/>
            <ac:spMk id="48" creationId="{F77C5AFB-089F-245C-B05A-58E205D3E4BD}"/>
          </ac:spMkLst>
        </pc:spChg>
        <pc:spChg chg="mod">
          <ac:chgData name="Satoshi KAWAMOTO" userId="e222156fe72c1771" providerId="LiveId" clId="{1124884D-C2D1-488B-B2D9-18C8CBBE6692}" dt="2026-02-15T07:43:10.847" v="2977" actId="571"/>
          <ac:spMkLst>
            <pc:docMk/>
            <pc:sldMk cId="3385126967" sldId="280"/>
            <ac:spMk id="49" creationId="{EF56D685-57BD-F62B-AF72-2E7A0DAC96E7}"/>
          </ac:spMkLst>
        </pc:spChg>
        <pc:spChg chg="mod">
          <ac:chgData name="Satoshi KAWAMOTO" userId="e222156fe72c1771" providerId="LiveId" clId="{1124884D-C2D1-488B-B2D9-18C8CBBE6692}" dt="2026-02-15T07:43:10.847" v="2977" actId="571"/>
          <ac:spMkLst>
            <pc:docMk/>
            <pc:sldMk cId="3385126967" sldId="280"/>
            <ac:spMk id="53" creationId="{35F8C7B4-1953-5F97-59ED-2F3533F4D904}"/>
          </ac:spMkLst>
        </pc:spChg>
        <pc:spChg chg="mod">
          <ac:chgData name="Satoshi KAWAMOTO" userId="e222156fe72c1771" providerId="LiveId" clId="{1124884D-C2D1-488B-B2D9-18C8CBBE6692}" dt="2026-02-15T07:43:10.847" v="2977" actId="571"/>
          <ac:spMkLst>
            <pc:docMk/>
            <pc:sldMk cId="3385126967" sldId="280"/>
            <ac:spMk id="54" creationId="{32200C35-1994-4DA5-FC51-716A04D1425A}"/>
          </ac:spMkLst>
        </pc:spChg>
        <pc:spChg chg="add mod">
          <ac:chgData name="Satoshi KAWAMOTO" userId="e222156fe72c1771" providerId="LiveId" clId="{1124884D-C2D1-488B-B2D9-18C8CBBE6692}" dt="2026-02-15T07:50:56.840" v="3556" actId="1076"/>
          <ac:spMkLst>
            <pc:docMk/>
            <pc:sldMk cId="3385126967" sldId="280"/>
            <ac:spMk id="55" creationId="{DF0662FF-1BB7-2649-30B1-842342511735}"/>
          </ac:spMkLst>
        </pc:spChg>
        <pc:spChg chg="add mod">
          <ac:chgData name="Satoshi KAWAMOTO" userId="e222156fe72c1771" providerId="LiveId" clId="{1124884D-C2D1-488B-B2D9-18C8CBBE6692}" dt="2026-02-15T07:48:25.004" v="3437" actId="1076"/>
          <ac:spMkLst>
            <pc:docMk/>
            <pc:sldMk cId="3385126967" sldId="280"/>
            <ac:spMk id="56" creationId="{66616894-59FF-D944-2E44-F41C04B47BD1}"/>
          </ac:spMkLst>
        </pc:spChg>
        <pc:spChg chg="mod">
          <ac:chgData name="Satoshi KAWAMOTO" userId="e222156fe72c1771" providerId="LiveId" clId="{1124884D-C2D1-488B-B2D9-18C8CBBE6692}" dt="2026-02-15T07:43:22.293" v="2980" actId="571"/>
          <ac:spMkLst>
            <pc:docMk/>
            <pc:sldMk cId="3385126967" sldId="280"/>
            <ac:spMk id="58" creationId="{BA4CCEBC-C397-7FEA-E5BE-1FE373A30896}"/>
          </ac:spMkLst>
        </pc:spChg>
        <pc:spChg chg="mod">
          <ac:chgData name="Satoshi KAWAMOTO" userId="e222156fe72c1771" providerId="LiveId" clId="{1124884D-C2D1-488B-B2D9-18C8CBBE6692}" dt="2026-02-15T07:43:22.293" v="2980" actId="571"/>
          <ac:spMkLst>
            <pc:docMk/>
            <pc:sldMk cId="3385126967" sldId="280"/>
            <ac:spMk id="59" creationId="{C0982C17-F27C-0154-C227-10905ABA71D3}"/>
          </ac:spMkLst>
        </pc:spChg>
        <pc:spChg chg="mod">
          <ac:chgData name="Satoshi KAWAMOTO" userId="e222156fe72c1771" providerId="LiveId" clId="{1124884D-C2D1-488B-B2D9-18C8CBBE6692}" dt="2026-02-15T07:43:22.293" v="2980" actId="571"/>
          <ac:spMkLst>
            <pc:docMk/>
            <pc:sldMk cId="3385126967" sldId="280"/>
            <ac:spMk id="63" creationId="{BA24161C-A3F9-09D4-0FB6-A9BB39A4AC76}"/>
          </ac:spMkLst>
        </pc:spChg>
        <pc:spChg chg="mod">
          <ac:chgData name="Satoshi KAWAMOTO" userId="e222156fe72c1771" providerId="LiveId" clId="{1124884D-C2D1-488B-B2D9-18C8CBBE6692}" dt="2026-02-15T07:43:22.293" v="2980" actId="571"/>
          <ac:spMkLst>
            <pc:docMk/>
            <pc:sldMk cId="3385126967" sldId="280"/>
            <ac:spMk id="64" creationId="{F08D8F46-BD35-A4E8-0B46-6378404318CF}"/>
          </ac:spMkLst>
        </pc:spChg>
        <pc:spChg chg="add mod">
          <ac:chgData name="Satoshi KAWAMOTO" userId="e222156fe72c1771" providerId="LiveId" clId="{1124884D-C2D1-488B-B2D9-18C8CBBE6692}" dt="2026-02-15T07:48:25.004" v="3437" actId="1076"/>
          <ac:spMkLst>
            <pc:docMk/>
            <pc:sldMk cId="3385126967" sldId="280"/>
            <ac:spMk id="65" creationId="{DFD4BE22-D545-ED9E-E9C6-DC10DF50F7E5}"/>
          </ac:spMkLst>
        </pc:spChg>
        <pc:spChg chg="add mod">
          <ac:chgData name="Satoshi KAWAMOTO" userId="e222156fe72c1771" providerId="LiveId" clId="{1124884D-C2D1-488B-B2D9-18C8CBBE6692}" dt="2026-02-15T07:46:43.745" v="3366" actId="1076"/>
          <ac:spMkLst>
            <pc:docMk/>
            <pc:sldMk cId="3385126967" sldId="280"/>
            <ac:spMk id="66" creationId="{F316D0ED-1046-F553-0D8E-CFC6D371EC0C}"/>
          </ac:spMkLst>
        </pc:spChg>
        <pc:spChg chg="add mod">
          <ac:chgData name="Satoshi KAWAMOTO" userId="e222156fe72c1771" providerId="LiveId" clId="{1124884D-C2D1-488B-B2D9-18C8CBBE6692}" dt="2026-02-15T07:47:45.581" v="3406" actId="207"/>
          <ac:spMkLst>
            <pc:docMk/>
            <pc:sldMk cId="3385126967" sldId="280"/>
            <ac:spMk id="80" creationId="{5222FDA3-C9F8-D47B-63FB-2D80EC6E792F}"/>
          </ac:spMkLst>
        </pc:spChg>
        <pc:spChg chg="add mod">
          <ac:chgData name="Satoshi KAWAMOTO" userId="e222156fe72c1771" providerId="LiveId" clId="{1124884D-C2D1-488B-B2D9-18C8CBBE6692}" dt="2026-02-15T07:48:39.357" v="3442" actId="1076"/>
          <ac:spMkLst>
            <pc:docMk/>
            <pc:sldMk cId="3385126967" sldId="280"/>
            <ac:spMk id="92" creationId="{D15C7916-285B-4274-B05D-9AE1E13ACFAC}"/>
          </ac:spMkLst>
        </pc:spChg>
        <pc:spChg chg="add mod">
          <ac:chgData name="Satoshi KAWAMOTO" userId="e222156fe72c1771" providerId="LiveId" clId="{1124884D-C2D1-488B-B2D9-18C8CBBE6692}" dt="2026-02-15T07:48:48.706" v="3455" actId="14100"/>
          <ac:spMkLst>
            <pc:docMk/>
            <pc:sldMk cId="3385126967" sldId="280"/>
            <ac:spMk id="93" creationId="{A1A14E7A-9010-94D8-C376-54BFC644C031}"/>
          </ac:spMkLst>
        </pc:spChg>
        <pc:spChg chg="add mod">
          <ac:chgData name="Satoshi KAWAMOTO" userId="e222156fe72c1771" providerId="LiveId" clId="{1124884D-C2D1-488B-B2D9-18C8CBBE6692}" dt="2026-02-15T07:48:51.959" v="3456" actId="571"/>
          <ac:spMkLst>
            <pc:docMk/>
            <pc:sldMk cId="3385126967" sldId="280"/>
            <ac:spMk id="94" creationId="{0722E47D-E713-EAB2-E770-E67AC338CD71}"/>
          </ac:spMkLst>
        </pc:spChg>
        <pc:spChg chg="mod">
          <ac:chgData name="Satoshi KAWAMOTO" userId="e222156fe72c1771" providerId="LiveId" clId="{1124884D-C2D1-488B-B2D9-18C8CBBE6692}" dt="2026-02-15T07:49:09.274" v="3460" actId="14100"/>
          <ac:spMkLst>
            <pc:docMk/>
            <pc:sldMk cId="3385126967" sldId="280"/>
            <ac:spMk id="98" creationId="{9ED5709C-8A48-59CD-03D5-B1AAC0E464F9}"/>
          </ac:spMkLst>
        </pc:spChg>
        <pc:spChg chg="mod">
          <ac:chgData name="Satoshi KAWAMOTO" userId="e222156fe72c1771" providerId="LiveId" clId="{1124884D-C2D1-488B-B2D9-18C8CBBE6692}" dt="2026-02-15T07:48:59.611" v="3457" actId="571"/>
          <ac:spMkLst>
            <pc:docMk/>
            <pc:sldMk cId="3385126967" sldId="280"/>
            <ac:spMk id="100" creationId="{3CFFB93D-2622-1410-2010-78FE29606CD3}"/>
          </ac:spMkLst>
        </pc:spChg>
        <pc:spChg chg="mod">
          <ac:chgData name="Satoshi KAWAMOTO" userId="e222156fe72c1771" providerId="LiveId" clId="{1124884D-C2D1-488B-B2D9-18C8CBBE6692}" dt="2026-02-15T07:48:59.611" v="3457" actId="571"/>
          <ac:spMkLst>
            <pc:docMk/>
            <pc:sldMk cId="3385126967" sldId="280"/>
            <ac:spMk id="105" creationId="{9F8CCF64-0212-C6B5-AE06-0ED17AB99DC1}"/>
          </ac:spMkLst>
        </pc:spChg>
        <pc:spChg chg="mod">
          <ac:chgData name="Satoshi KAWAMOTO" userId="e222156fe72c1771" providerId="LiveId" clId="{1124884D-C2D1-488B-B2D9-18C8CBBE6692}" dt="2026-02-15T07:48:59.611" v="3457" actId="571"/>
          <ac:spMkLst>
            <pc:docMk/>
            <pc:sldMk cId="3385126967" sldId="280"/>
            <ac:spMk id="106" creationId="{F7390411-655A-85C1-9666-4B5CD601D405}"/>
          </ac:spMkLst>
        </pc:spChg>
        <pc:spChg chg="del">
          <ac:chgData name="Satoshi KAWAMOTO" userId="e222156fe72c1771" providerId="LiveId" clId="{1124884D-C2D1-488B-B2D9-18C8CBBE6692}" dt="2026-02-15T07:49:03.878" v="3458" actId="478"/>
          <ac:spMkLst>
            <pc:docMk/>
            <pc:sldMk cId="3385126967" sldId="280"/>
            <ac:spMk id="107" creationId="{FE60542F-53D4-0A52-C1D1-B6434E9FEFFE}"/>
          </ac:spMkLst>
        </pc:spChg>
        <pc:spChg chg="add del mod">
          <ac:chgData name="Satoshi KAWAMOTO" userId="e222156fe72c1771" providerId="LiveId" clId="{1124884D-C2D1-488B-B2D9-18C8CBBE6692}" dt="2026-02-15T07:49:11.187" v="3461" actId="478"/>
          <ac:spMkLst>
            <pc:docMk/>
            <pc:sldMk cId="3385126967" sldId="280"/>
            <ac:spMk id="108" creationId="{EBA2251A-C087-7E7D-C329-637F9F68AC25}"/>
          </ac:spMkLst>
        </pc:spChg>
        <pc:spChg chg="mod">
          <ac:chgData name="Satoshi KAWAMOTO" userId="e222156fe72c1771" providerId="LiveId" clId="{1124884D-C2D1-488B-B2D9-18C8CBBE6692}" dt="2026-02-15T07:48:59.611" v="3457" actId="571"/>
          <ac:spMkLst>
            <pc:docMk/>
            <pc:sldMk cId="3385126967" sldId="280"/>
            <ac:spMk id="116" creationId="{070DA2F6-0CDE-A9EF-B865-0A87A25C3B74}"/>
          </ac:spMkLst>
        </pc:spChg>
        <pc:spChg chg="add del mod">
          <ac:chgData name="Satoshi KAWAMOTO" userId="e222156fe72c1771" providerId="LiveId" clId="{1124884D-C2D1-488B-B2D9-18C8CBBE6692}" dt="2026-02-15T07:49:03.878" v="3458" actId="478"/>
          <ac:spMkLst>
            <pc:docMk/>
            <pc:sldMk cId="3385126967" sldId="280"/>
            <ac:spMk id="117" creationId="{D48A911F-0B38-C7F5-F2B2-C4F6A01BBC50}"/>
          </ac:spMkLst>
        </pc:spChg>
        <pc:spChg chg="del">
          <ac:chgData name="Satoshi KAWAMOTO" userId="e222156fe72c1771" providerId="LiveId" clId="{1124884D-C2D1-488B-B2D9-18C8CBBE6692}" dt="2026-02-15T07:49:12.982" v="3462" actId="478"/>
          <ac:spMkLst>
            <pc:docMk/>
            <pc:sldMk cId="3385126967" sldId="280"/>
            <ac:spMk id="118" creationId="{14B25C3B-010A-1C88-8483-61851FE7A77F}"/>
          </ac:spMkLst>
        </pc:spChg>
        <pc:spChg chg="mod">
          <ac:chgData name="Satoshi KAWAMOTO" userId="e222156fe72c1771" providerId="LiveId" clId="{1124884D-C2D1-488B-B2D9-18C8CBBE6692}" dt="2026-02-15T07:48:59.611" v="3457" actId="571"/>
          <ac:spMkLst>
            <pc:docMk/>
            <pc:sldMk cId="3385126967" sldId="280"/>
            <ac:spMk id="121" creationId="{067E48D9-DC27-B508-D020-D63E64002D6C}"/>
          </ac:spMkLst>
        </pc:spChg>
        <pc:spChg chg="mod">
          <ac:chgData name="Satoshi KAWAMOTO" userId="e222156fe72c1771" providerId="LiveId" clId="{1124884D-C2D1-488B-B2D9-18C8CBBE6692}" dt="2026-02-15T07:48:59.611" v="3457" actId="571"/>
          <ac:spMkLst>
            <pc:docMk/>
            <pc:sldMk cId="3385126967" sldId="280"/>
            <ac:spMk id="125" creationId="{7D14CC19-A183-09B8-3853-BA01A9B58A93}"/>
          </ac:spMkLst>
        </pc:spChg>
        <pc:spChg chg="mod">
          <ac:chgData name="Satoshi KAWAMOTO" userId="e222156fe72c1771" providerId="LiveId" clId="{1124884D-C2D1-488B-B2D9-18C8CBBE6692}" dt="2026-02-15T07:48:59.611" v="3457" actId="571"/>
          <ac:spMkLst>
            <pc:docMk/>
            <pc:sldMk cId="3385126967" sldId="280"/>
            <ac:spMk id="126" creationId="{2524949D-583E-C6BC-1826-742CA4E54A4D}"/>
          </ac:spMkLst>
        </pc:spChg>
        <pc:spChg chg="add del mod">
          <ac:chgData name="Satoshi KAWAMOTO" userId="e222156fe72c1771" providerId="LiveId" clId="{1124884D-C2D1-488B-B2D9-18C8CBBE6692}" dt="2026-02-15T07:49:03.878" v="3458" actId="478"/>
          <ac:spMkLst>
            <pc:docMk/>
            <pc:sldMk cId="3385126967" sldId="280"/>
            <ac:spMk id="127" creationId="{373E2F29-CC4D-85CC-C13D-62F98AE8E58B}"/>
          </ac:spMkLst>
        </pc:spChg>
        <pc:spChg chg="mod">
          <ac:chgData name="Satoshi KAWAMOTO" userId="e222156fe72c1771" providerId="LiveId" clId="{1124884D-C2D1-488B-B2D9-18C8CBBE6692}" dt="2026-02-15T07:49:19.611" v="3465" actId="14100"/>
          <ac:spMkLst>
            <pc:docMk/>
            <pc:sldMk cId="3385126967" sldId="280"/>
            <ac:spMk id="128" creationId="{9E43F3DB-1F99-D4F6-7C18-9097B83D8ED7}"/>
          </ac:spMkLst>
        </pc:spChg>
        <pc:spChg chg="add mod">
          <ac:chgData name="Satoshi KAWAMOTO" userId="e222156fe72c1771" providerId="LiveId" clId="{1124884D-C2D1-488B-B2D9-18C8CBBE6692}" dt="2026-02-15T07:49:16.004" v="3463" actId="571"/>
          <ac:spMkLst>
            <pc:docMk/>
            <pc:sldMk cId="3385126967" sldId="280"/>
            <ac:spMk id="129" creationId="{385EF03F-D77A-4405-77C8-299D33520035}"/>
          </ac:spMkLst>
        </pc:spChg>
        <pc:spChg chg="mod">
          <ac:chgData name="Satoshi KAWAMOTO" userId="e222156fe72c1771" providerId="LiveId" clId="{1124884D-C2D1-488B-B2D9-18C8CBBE6692}" dt="2026-02-15T07:49:16.004" v="3463" actId="571"/>
          <ac:spMkLst>
            <pc:docMk/>
            <pc:sldMk cId="3385126967" sldId="280"/>
            <ac:spMk id="131" creationId="{3179B798-0AC0-A55F-0041-9503FF13D473}"/>
          </ac:spMkLst>
        </pc:spChg>
        <pc:spChg chg="mod">
          <ac:chgData name="Satoshi KAWAMOTO" userId="e222156fe72c1771" providerId="LiveId" clId="{1124884D-C2D1-488B-B2D9-18C8CBBE6692}" dt="2026-02-15T07:49:16.004" v="3463" actId="571"/>
          <ac:spMkLst>
            <pc:docMk/>
            <pc:sldMk cId="3385126967" sldId="280"/>
            <ac:spMk id="132" creationId="{ABC0C4E3-DE50-91D9-A858-036D37CB3401}"/>
          </ac:spMkLst>
        </pc:spChg>
        <pc:spChg chg="mod">
          <ac:chgData name="Satoshi KAWAMOTO" userId="e222156fe72c1771" providerId="LiveId" clId="{1124884D-C2D1-488B-B2D9-18C8CBBE6692}" dt="2026-02-15T07:49:16.004" v="3463" actId="571"/>
          <ac:spMkLst>
            <pc:docMk/>
            <pc:sldMk cId="3385126967" sldId="280"/>
            <ac:spMk id="136" creationId="{D5830F4C-892F-28A6-CF90-AE79532C16D4}"/>
          </ac:spMkLst>
        </pc:spChg>
        <pc:spChg chg="mod">
          <ac:chgData name="Satoshi KAWAMOTO" userId="e222156fe72c1771" providerId="LiveId" clId="{1124884D-C2D1-488B-B2D9-18C8CBBE6692}" dt="2026-02-15T07:49:16.004" v="3463" actId="571"/>
          <ac:spMkLst>
            <pc:docMk/>
            <pc:sldMk cId="3385126967" sldId="280"/>
            <ac:spMk id="137" creationId="{FFB70499-7E69-9A3D-823D-D0514CA328BD}"/>
          </ac:spMkLst>
        </pc:spChg>
        <pc:spChg chg="add mod">
          <ac:chgData name="Satoshi KAWAMOTO" userId="e222156fe72c1771" providerId="LiveId" clId="{1124884D-C2D1-488B-B2D9-18C8CBBE6692}" dt="2026-02-15T07:49:23.795" v="3466" actId="571"/>
          <ac:spMkLst>
            <pc:docMk/>
            <pc:sldMk cId="3385126967" sldId="280"/>
            <ac:spMk id="138" creationId="{AF143E85-C4B0-780D-BA65-546B3BB73D8D}"/>
          </ac:spMkLst>
        </pc:spChg>
        <pc:spChg chg="mod">
          <ac:chgData name="Satoshi KAWAMOTO" userId="e222156fe72c1771" providerId="LiveId" clId="{1124884D-C2D1-488B-B2D9-18C8CBBE6692}" dt="2026-02-15T07:49:23.795" v="3466" actId="571"/>
          <ac:spMkLst>
            <pc:docMk/>
            <pc:sldMk cId="3385126967" sldId="280"/>
            <ac:spMk id="140" creationId="{D7751699-C389-F9BD-2467-7A04288100C9}"/>
          </ac:spMkLst>
        </pc:spChg>
        <pc:spChg chg="mod">
          <ac:chgData name="Satoshi KAWAMOTO" userId="e222156fe72c1771" providerId="LiveId" clId="{1124884D-C2D1-488B-B2D9-18C8CBBE6692}" dt="2026-02-15T07:49:23.795" v="3466" actId="571"/>
          <ac:spMkLst>
            <pc:docMk/>
            <pc:sldMk cId="3385126967" sldId="280"/>
            <ac:spMk id="141" creationId="{75C27348-3B1C-CB95-E3A1-0C87E1303B71}"/>
          </ac:spMkLst>
        </pc:spChg>
        <pc:spChg chg="mod">
          <ac:chgData name="Satoshi KAWAMOTO" userId="e222156fe72c1771" providerId="LiveId" clId="{1124884D-C2D1-488B-B2D9-18C8CBBE6692}" dt="2026-02-15T07:49:23.795" v="3466" actId="571"/>
          <ac:spMkLst>
            <pc:docMk/>
            <pc:sldMk cId="3385126967" sldId="280"/>
            <ac:spMk id="145" creationId="{35F2CA77-D5D8-E1F2-86C7-C6A339BDC710}"/>
          </ac:spMkLst>
        </pc:spChg>
        <pc:spChg chg="mod">
          <ac:chgData name="Satoshi KAWAMOTO" userId="e222156fe72c1771" providerId="LiveId" clId="{1124884D-C2D1-488B-B2D9-18C8CBBE6692}" dt="2026-02-15T07:49:23.795" v="3466" actId="571"/>
          <ac:spMkLst>
            <pc:docMk/>
            <pc:sldMk cId="3385126967" sldId="280"/>
            <ac:spMk id="146" creationId="{E9ABB005-9A11-E1D4-080E-0D08C31BAE1A}"/>
          </ac:spMkLst>
        </pc:spChg>
        <pc:spChg chg="add mod">
          <ac:chgData name="Satoshi KAWAMOTO" userId="e222156fe72c1771" providerId="LiveId" clId="{1124884D-C2D1-488B-B2D9-18C8CBBE6692}" dt="2026-02-15T07:49:43.909" v="3476" actId="571"/>
          <ac:spMkLst>
            <pc:docMk/>
            <pc:sldMk cId="3385126967" sldId="280"/>
            <ac:spMk id="156" creationId="{E4B3977E-039B-57AA-3050-B8A0AA4D61D4}"/>
          </ac:spMkLst>
        </pc:spChg>
        <pc:spChg chg="add mod">
          <ac:chgData name="Satoshi KAWAMOTO" userId="e222156fe72c1771" providerId="LiveId" clId="{1124884D-C2D1-488B-B2D9-18C8CBBE6692}" dt="2026-02-15T07:50:29.296" v="3553" actId="1076"/>
          <ac:spMkLst>
            <pc:docMk/>
            <pc:sldMk cId="3385126967" sldId="280"/>
            <ac:spMk id="160" creationId="{8ACC52F5-4F43-0A11-2E8D-94F23943BBCF}"/>
          </ac:spMkLst>
        </pc:spChg>
        <pc:spChg chg="add mod">
          <ac:chgData name="Satoshi KAWAMOTO" userId="e222156fe72c1771" providerId="LiveId" clId="{1124884D-C2D1-488B-B2D9-18C8CBBE6692}" dt="2026-02-15T07:52:31.801" v="3627" actId="20577"/>
          <ac:spMkLst>
            <pc:docMk/>
            <pc:sldMk cId="3385126967" sldId="280"/>
            <ac:spMk id="162" creationId="{91F07A41-047A-AC65-7824-12D9885350B0}"/>
          </ac:spMkLst>
        </pc:spChg>
        <pc:grpChg chg="add mod">
          <ac:chgData name="Satoshi KAWAMOTO" userId="e222156fe72c1771" providerId="LiveId" clId="{1124884D-C2D1-488B-B2D9-18C8CBBE6692}" dt="2026-02-15T07:35:42.031" v="2604" actId="1076"/>
          <ac:grpSpMkLst>
            <pc:docMk/>
            <pc:sldMk cId="3385126967" sldId="280"/>
            <ac:grpSpMk id="4" creationId="{F2F28404-EB42-4126-E029-FC1038325C54}"/>
          </ac:grpSpMkLst>
        </pc:grpChg>
        <pc:grpChg chg="add mod">
          <ac:chgData name="Satoshi KAWAMOTO" userId="e222156fe72c1771" providerId="LiveId" clId="{1124884D-C2D1-488B-B2D9-18C8CBBE6692}" dt="2026-02-15T07:38:40.164" v="2850" actId="1076"/>
          <ac:grpSpMkLst>
            <pc:docMk/>
            <pc:sldMk cId="3385126967" sldId="280"/>
            <ac:grpSpMk id="15" creationId="{79626564-53B1-1A5D-3EA8-062B0A49716F}"/>
          </ac:grpSpMkLst>
        </pc:grpChg>
        <pc:grpChg chg="add mod">
          <ac:chgData name="Satoshi KAWAMOTO" userId="e222156fe72c1771" providerId="LiveId" clId="{1124884D-C2D1-488B-B2D9-18C8CBBE6692}" dt="2026-02-15T07:41:31.501" v="2936" actId="571"/>
          <ac:grpSpMkLst>
            <pc:docMk/>
            <pc:sldMk cId="3385126967" sldId="280"/>
            <ac:grpSpMk id="26" creationId="{42A2DA6E-078B-9589-A54F-B10C9033F194}"/>
          </ac:grpSpMkLst>
        </pc:grpChg>
        <pc:grpChg chg="add mod">
          <ac:chgData name="Satoshi KAWAMOTO" userId="e222156fe72c1771" providerId="LiveId" clId="{1124884D-C2D1-488B-B2D9-18C8CBBE6692}" dt="2026-02-15T07:42:55.084" v="2960" actId="571"/>
          <ac:grpSpMkLst>
            <pc:docMk/>
            <pc:sldMk cId="3385126967" sldId="280"/>
            <ac:grpSpMk id="37" creationId="{6675ABD2-E4BC-0A4B-976D-0FC12440B28E}"/>
          </ac:grpSpMkLst>
        </pc:grpChg>
        <pc:grpChg chg="add mod">
          <ac:chgData name="Satoshi KAWAMOTO" userId="e222156fe72c1771" providerId="LiveId" clId="{1124884D-C2D1-488B-B2D9-18C8CBBE6692}" dt="2026-02-15T07:50:56.840" v="3556" actId="1076"/>
          <ac:grpSpMkLst>
            <pc:docMk/>
            <pc:sldMk cId="3385126967" sldId="280"/>
            <ac:grpSpMk id="47" creationId="{1F9B8CAB-62EB-194C-8C5D-EF03C6161DEB}"/>
          </ac:grpSpMkLst>
        </pc:grpChg>
        <pc:grpChg chg="add mod">
          <ac:chgData name="Satoshi KAWAMOTO" userId="e222156fe72c1771" providerId="LiveId" clId="{1124884D-C2D1-488B-B2D9-18C8CBBE6692}" dt="2026-02-15T07:48:25.004" v="3437" actId="1076"/>
          <ac:grpSpMkLst>
            <pc:docMk/>
            <pc:sldMk cId="3385126967" sldId="280"/>
            <ac:grpSpMk id="57" creationId="{92AD92D1-3BE1-0CAD-9DDA-1D59C72039F6}"/>
          </ac:grpSpMkLst>
        </pc:grpChg>
        <pc:grpChg chg="mod">
          <ac:chgData name="Satoshi KAWAMOTO" userId="e222156fe72c1771" providerId="LiveId" clId="{1124884D-C2D1-488B-B2D9-18C8CBBE6692}" dt="2026-02-15T07:49:07.442" v="3459" actId="1076"/>
          <ac:grpSpMkLst>
            <pc:docMk/>
            <pc:sldMk cId="3385126967" sldId="280"/>
            <ac:grpSpMk id="99" creationId="{2884CA81-0F8E-6899-1383-E3BD1C93C46F}"/>
          </ac:grpSpMkLst>
        </pc:grpChg>
        <pc:grpChg chg="del">
          <ac:chgData name="Satoshi KAWAMOTO" userId="e222156fe72c1771" providerId="LiveId" clId="{1124884D-C2D1-488B-B2D9-18C8CBBE6692}" dt="2026-02-15T07:49:11.187" v="3461" actId="478"/>
          <ac:grpSpMkLst>
            <pc:docMk/>
            <pc:sldMk cId="3385126967" sldId="280"/>
            <ac:grpSpMk id="109" creationId="{85A2A067-26BE-FD93-10A8-E40D25668DB7}"/>
          </ac:grpSpMkLst>
        </pc:grpChg>
        <pc:grpChg chg="del">
          <ac:chgData name="Satoshi KAWAMOTO" userId="e222156fe72c1771" providerId="LiveId" clId="{1124884D-C2D1-488B-B2D9-18C8CBBE6692}" dt="2026-02-15T07:49:12.982" v="3462" actId="478"/>
          <ac:grpSpMkLst>
            <pc:docMk/>
            <pc:sldMk cId="3385126967" sldId="280"/>
            <ac:grpSpMk id="119" creationId="{8F0C5D64-3814-EE62-D660-C105D6D8AF69}"/>
          </ac:grpSpMkLst>
        </pc:grpChg>
        <pc:grpChg chg="add mod">
          <ac:chgData name="Satoshi KAWAMOTO" userId="e222156fe72c1771" providerId="LiveId" clId="{1124884D-C2D1-488B-B2D9-18C8CBBE6692}" dt="2026-02-15T07:49:16.004" v="3463" actId="571"/>
          <ac:grpSpMkLst>
            <pc:docMk/>
            <pc:sldMk cId="3385126967" sldId="280"/>
            <ac:grpSpMk id="130" creationId="{842EC5BD-C0E2-E69D-F9A9-002644881829}"/>
          </ac:grpSpMkLst>
        </pc:grpChg>
        <pc:grpChg chg="add mod">
          <ac:chgData name="Satoshi KAWAMOTO" userId="e222156fe72c1771" providerId="LiveId" clId="{1124884D-C2D1-488B-B2D9-18C8CBBE6692}" dt="2026-02-15T07:49:23.795" v="3466" actId="571"/>
          <ac:grpSpMkLst>
            <pc:docMk/>
            <pc:sldMk cId="3385126967" sldId="280"/>
            <ac:grpSpMk id="139" creationId="{4BDFD1EC-71F6-A7BC-2B83-55C90D25A622}"/>
          </ac:grpSpMkLst>
        </pc:grpChg>
        <pc:cxnChg chg="mod">
          <ac:chgData name="Satoshi KAWAMOTO" userId="e222156fe72c1771" providerId="LiveId" clId="{1124884D-C2D1-488B-B2D9-18C8CBBE6692}" dt="2026-02-15T07:34:36.075" v="2563"/>
          <ac:cxnSpMkLst>
            <pc:docMk/>
            <pc:sldMk cId="3385126967" sldId="280"/>
            <ac:cxnSpMk id="7" creationId="{839C62E7-C5DC-4010-D4E6-F7C51E3BEB73}"/>
          </ac:cxnSpMkLst>
        </pc:cxnChg>
        <pc:cxnChg chg="mod">
          <ac:chgData name="Satoshi KAWAMOTO" userId="e222156fe72c1771" providerId="LiveId" clId="{1124884D-C2D1-488B-B2D9-18C8CBBE6692}" dt="2026-02-15T07:34:36.075" v="2563"/>
          <ac:cxnSpMkLst>
            <pc:docMk/>
            <pc:sldMk cId="3385126967" sldId="280"/>
            <ac:cxnSpMk id="8" creationId="{7BBAC8B0-4061-D69D-BC11-96632E1FDDF6}"/>
          </ac:cxnSpMkLst>
        </pc:cxnChg>
        <pc:cxnChg chg="mod">
          <ac:chgData name="Satoshi KAWAMOTO" userId="e222156fe72c1771" providerId="LiveId" clId="{1124884D-C2D1-488B-B2D9-18C8CBBE6692}" dt="2026-02-15T07:34:36.075" v="2563"/>
          <ac:cxnSpMkLst>
            <pc:docMk/>
            <pc:sldMk cId="3385126967" sldId="280"/>
            <ac:cxnSpMk id="9" creationId="{8F4B239F-C2BE-5D33-633A-E3AD90E49755}"/>
          </ac:cxnSpMkLst>
        </pc:cxnChg>
        <pc:cxnChg chg="mod">
          <ac:chgData name="Satoshi KAWAMOTO" userId="e222156fe72c1771" providerId="LiveId" clId="{1124884D-C2D1-488B-B2D9-18C8CBBE6692}" dt="2026-02-15T07:38:31.970" v="2843" actId="571"/>
          <ac:cxnSpMkLst>
            <pc:docMk/>
            <pc:sldMk cId="3385126967" sldId="280"/>
            <ac:cxnSpMk id="18" creationId="{E1A395F0-F2E1-E651-9120-3E9EC5D2612B}"/>
          </ac:cxnSpMkLst>
        </pc:cxnChg>
        <pc:cxnChg chg="mod">
          <ac:chgData name="Satoshi KAWAMOTO" userId="e222156fe72c1771" providerId="LiveId" clId="{1124884D-C2D1-488B-B2D9-18C8CBBE6692}" dt="2026-02-15T07:38:31.970" v="2843" actId="571"/>
          <ac:cxnSpMkLst>
            <pc:docMk/>
            <pc:sldMk cId="3385126967" sldId="280"/>
            <ac:cxnSpMk id="19" creationId="{34637287-A367-2A53-0A29-2F103CEC9785}"/>
          </ac:cxnSpMkLst>
        </pc:cxnChg>
        <pc:cxnChg chg="mod">
          <ac:chgData name="Satoshi KAWAMOTO" userId="e222156fe72c1771" providerId="LiveId" clId="{1124884D-C2D1-488B-B2D9-18C8CBBE6692}" dt="2026-02-15T07:38:31.970" v="2843" actId="571"/>
          <ac:cxnSpMkLst>
            <pc:docMk/>
            <pc:sldMk cId="3385126967" sldId="280"/>
            <ac:cxnSpMk id="20" creationId="{0598DDEF-7902-8726-B920-CA65FC4FBF5B}"/>
          </ac:cxnSpMkLst>
        </pc:cxnChg>
        <pc:cxnChg chg="mod">
          <ac:chgData name="Satoshi KAWAMOTO" userId="e222156fe72c1771" providerId="LiveId" clId="{1124884D-C2D1-488B-B2D9-18C8CBBE6692}" dt="2026-02-15T07:41:31.501" v="2936" actId="571"/>
          <ac:cxnSpMkLst>
            <pc:docMk/>
            <pc:sldMk cId="3385126967" sldId="280"/>
            <ac:cxnSpMk id="30" creationId="{80DD84A3-8A25-EDD7-FE65-44FF3D4B1D14}"/>
          </ac:cxnSpMkLst>
        </pc:cxnChg>
        <pc:cxnChg chg="mod">
          <ac:chgData name="Satoshi KAWAMOTO" userId="e222156fe72c1771" providerId="LiveId" clId="{1124884D-C2D1-488B-B2D9-18C8CBBE6692}" dt="2026-02-15T07:41:31.501" v="2936" actId="571"/>
          <ac:cxnSpMkLst>
            <pc:docMk/>
            <pc:sldMk cId="3385126967" sldId="280"/>
            <ac:cxnSpMk id="31" creationId="{183A1A4C-7553-BE8E-9794-DF4C19F82327}"/>
          </ac:cxnSpMkLst>
        </pc:cxnChg>
        <pc:cxnChg chg="mod">
          <ac:chgData name="Satoshi KAWAMOTO" userId="e222156fe72c1771" providerId="LiveId" clId="{1124884D-C2D1-488B-B2D9-18C8CBBE6692}" dt="2026-02-15T07:42:55.084" v="2960" actId="571"/>
          <ac:cxnSpMkLst>
            <pc:docMk/>
            <pc:sldMk cId="3385126967" sldId="280"/>
            <ac:cxnSpMk id="40" creationId="{4400FA65-E697-7287-8DBC-65DD513D10DA}"/>
          </ac:cxnSpMkLst>
        </pc:cxnChg>
        <pc:cxnChg chg="mod">
          <ac:chgData name="Satoshi KAWAMOTO" userId="e222156fe72c1771" providerId="LiveId" clId="{1124884D-C2D1-488B-B2D9-18C8CBBE6692}" dt="2026-02-15T07:42:55.084" v="2960" actId="571"/>
          <ac:cxnSpMkLst>
            <pc:docMk/>
            <pc:sldMk cId="3385126967" sldId="280"/>
            <ac:cxnSpMk id="41" creationId="{404A6AD2-E9DD-E657-40F8-806D1783B231}"/>
          </ac:cxnSpMkLst>
        </pc:cxnChg>
        <pc:cxnChg chg="mod">
          <ac:chgData name="Satoshi KAWAMOTO" userId="e222156fe72c1771" providerId="LiveId" clId="{1124884D-C2D1-488B-B2D9-18C8CBBE6692}" dt="2026-02-15T07:42:55.084" v="2960" actId="571"/>
          <ac:cxnSpMkLst>
            <pc:docMk/>
            <pc:sldMk cId="3385126967" sldId="280"/>
            <ac:cxnSpMk id="42" creationId="{1B1E0A03-CB12-427A-7F71-30C4E858A5B5}"/>
          </ac:cxnSpMkLst>
        </pc:cxnChg>
        <pc:cxnChg chg="mod">
          <ac:chgData name="Satoshi KAWAMOTO" userId="e222156fe72c1771" providerId="LiveId" clId="{1124884D-C2D1-488B-B2D9-18C8CBBE6692}" dt="2026-02-15T07:43:10.847" v="2977" actId="571"/>
          <ac:cxnSpMkLst>
            <pc:docMk/>
            <pc:sldMk cId="3385126967" sldId="280"/>
            <ac:cxnSpMk id="50" creationId="{5989DB7E-C94B-9DCF-C1F8-BCB0CD3A4547}"/>
          </ac:cxnSpMkLst>
        </pc:cxnChg>
        <pc:cxnChg chg="mod">
          <ac:chgData name="Satoshi KAWAMOTO" userId="e222156fe72c1771" providerId="LiveId" clId="{1124884D-C2D1-488B-B2D9-18C8CBBE6692}" dt="2026-02-15T07:43:10.847" v="2977" actId="571"/>
          <ac:cxnSpMkLst>
            <pc:docMk/>
            <pc:sldMk cId="3385126967" sldId="280"/>
            <ac:cxnSpMk id="51" creationId="{0BB03308-7F6E-723B-5924-35A5256EC920}"/>
          </ac:cxnSpMkLst>
        </pc:cxnChg>
        <pc:cxnChg chg="mod">
          <ac:chgData name="Satoshi KAWAMOTO" userId="e222156fe72c1771" providerId="LiveId" clId="{1124884D-C2D1-488B-B2D9-18C8CBBE6692}" dt="2026-02-15T07:43:10.847" v="2977" actId="571"/>
          <ac:cxnSpMkLst>
            <pc:docMk/>
            <pc:sldMk cId="3385126967" sldId="280"/>
            <ac:cxnSpMk id="52" creationId="{A653BD88-DB8E-B1B7-D475-B1A9455075DF}"/>
          </ac:cxnSpMkLst>
        </pc:cxnChg>
        <pc:cxnChg chg="mod">
          <ac:chgData name="Satoshi KAWAMOTO" userId="e222156fe72c1771" providerId="LiveId" clId="{1124884D-C2D1-488B-B2D9-18C8CBBE6692}" dt="2026-02-15T07:43:22.293" v="2980" actId="571"/>
          <ac:cxnSpMkLst>
            <pc:docMk/>
            <pc:sldMk cId="3385126967" sldId="280"/>
            <ac:cxnSpMk id="60" creationId="{A1FF0873-2C7F-225B-0795-5B6345D920CA}"/>
          </ac:cxnSpMkLst>
        </pc:cxnChg>
        <pc:cxnChg chg="mod">
          <ac:chgData name="Satoshi KAWAMOTO" userId="e222156fe72c1771" providerId="LiveId" clId="{1124884D-C2D1-488B-B2D9-18C8CBBE6692}" dt="2026-02-15T07:43:22.293" v="2980" actId="571"/>
          <ac:cxnSpMkLst>
            <pc:docMk/>
            <pc:sldMk cId="3385126967" sldId="280"/>
            <ac:cxnSpMk id="61" creationId="{B04AE337-1A59-EF96-690C-7B51FEB2EE7B}"/>
          </ac:cxnSpMkLst>
        </pc:cxnChg>
        <pc:cxnChg chg="mod">
          <ac:chgData name="Satoshi KAWAMOTO" userId="e222156fe72c1771" providerId="LiveId" clId="{1124884D-C2D1-488B-B2D9-18C8CBBE6692}" dt="2026-02-15T07:43:22.293" v="2980" actId="571"/>
          <ac:cxnSpMkLst>
            <pc:docMk/>
            <pc:sldMk cId="3385126967" sldId="280"/>
            <ac:cxnSpMk id="62" creationId="{29F53670-DEB1-1F16-DA18-5288E228D77B}"/>
          </ac:cxnSpMkLst>
        </pc:cxnChg>
        <pc:cxnChg chg="add mod">
          <ac:chgData name="Satoshi KAWAMOTO" userId="e222156fe72c1771" providerId="LiveId" clId="{1124884D-C2D1-488B-B2D9-18C8CBBE6692}" dt="2026-02-15T07:47:14.383" v="3373" actId="1582"/>
          <ac:cxnSpMkLst>
            <pc:docMk/>
            <pc:sldMk cId="3385126967" sldId="280"/>
            <ac:cxnSpMk id="68" creationId="{5CDD429D-52D1-0E37-123E-5825A2FB9334}"/>
          </ac:cxnSpMkLst>
        </pc:cxnChg>
        <pc:cxnChg chg="add mod">
          <ac:chgData name="Satoshi KAWAMOTO" userId="e222156fe72c1771" providerId="LiveId" clId="{1124884D-C2D1-488B-B2D9-18C8CBBE6692}" dt="2026-02-15T07:51:45.878" v="3614" actId="108"/>
          <ac:cxnSpMkLst>
            <pc:docMk/>
            <pc:sldMk cId="3385126967" sldId="280"/>
            <ac:cxnSpMk id="69" creationId="{B2A6F1D0-18A0-03C8-FCA7-3A06A99A4536}"/>
          </ac:cxnSpMkLst>
        </pc:cxnChg>
        <pc:cxnChg chg="add mod">
          <ac:chgData name="Satoshi KAWAMOTO" userId="e222156fe72c1771" providerId="LiveId" clId="{1124884D-C2D1-488B-B2D9-18C8CBBE6692}" dt="2026-02-15T07:51:45.878" v="3614" actId="108"/>
          <ac:cxnSpMkLst>
            <pc:docMk/>
            <pc:sldMk cId="3385126967" sldId="280"/>
            <ac:cxnSpMk id="72" creationId="{2440E17E-730B-28E1-AAA0-98E3D825A7E3}"/>
          </ac:cxnSpMkLst>
        </pc:cxnChg>
        <pc:cxnChg chg="add del mod">
          <ac:chgData name="Satoshi KAWAMOTO" userId="e222156fe72c1771" providerId="LiveId" clId="{1124884D-C2D1-488B-B2D9-18C8CBBE6692}" dt="2026-02-15T07:47:29.252" v="3379" actId="478"/>
          <ac:cxnSpMkLst>
            <pc:docMk/>
            <pc:sldMk cId="3385126967" sldId="280"/>
            <ac:cxnSpMk id="73" creationId="{054B92C5-CD6D-5820-FFB4-18D2D1B45805}"/>
          </ac:cxnSpMkLst>
        </pc:cxnChg>
        <pc:cxnChg chg="add mod">
          <ac:chgData name="Satoshi KAWAMOTO" userId="e222156fe72c1771" providerId="LiveId" clId="{1124884D-C2D1-488B-B2D9-18C8CBBE6692}" dt="2026-02-15T07:48:08.962" v="3412" actId="14100"/>
          <ac:cxnSpMkLst>
            <pc:docMk/>
            <pc:sldMk cId="3385126967" sldId="280"/>
            <ac:cxnSpMk id="81" creationId="{34A27A28-A724-BBF3-A192-5FD9AA214C8D}"/>
          </ac:cxnSpMkLst>
        </pc:cxnChg>
        <pc:cxnChg chg="add mod">
          <ac:chgData name="Satoshi KAWAMOTO" userId="e222156fe72c1771" providerId="LiveId" clId="{1124884D-C2D1-488B-B2D9-18C8CBBE6692}" dt="2026-02-15T07:51:39.555" v="3612" actId="108"/>
          <ac:cxnSpMkLst>
            <pc:docMk/>
            <pc:sldMk cId="3385126967" sldId="280"/>
            <ac:cxnSpMk id="86" creationId="{4E26BC1B-77E6-8EC4-33D1-895EE09A5200}"/>
          </ac:cxnSpMkLst>
        </pc:cxnChg>
        <pc:cxnChg chg="add mod">
          <ac:chgData name="Satoshi KAWAMOTO" userId="e222156fe72c1771" providerId="LiveId" clId="{1124884D-C2D1-488B-B2D9-18C8CBBE6692}" dt="2026-02-15T07:51:40.453" v="3613" actId="108"/>
          <ac:cxnSpMkLst>
            <pc:docMk/>
            <pc:sldMk cId="3385126967" sldId="280"/>
            <ac:cxnSpMk id="89" creationId="{B1BC1A02-A6D6-84D2-0B86-578D9E90D865}"/>
          </ac:cxnSpMkLst>
        </pc:cxnChg>
        <pc:cxnChg chg="mod">
          <ac:chgData name="Satoshi KAWAMOTO" userId="e222156fe72c1771" providerId="LiveId" clId="{1124884D-C2D1-488B-B2D9-18C8CBBE6692}" dt="2026-02-15T07:49:16.004" v="3463" actId="571"/>
          <ac:cxnSpMkLst>
            <pc:docMk/>
            <pc:sldMk cId="3385126967" sldId="280"/>
            <ac:cxnSpMk id="133" creationId="{7772FC7E-620F-9C34-115C-F4A8BE8F5B93}"/>
          </ac:cxnSpMkLst>
        </pc:cxnChg>
        <pc:cxnChg chg="mod">
          <ac:chgData name="Satoshi KAWAMOTO" userId="e222156fe72c1771" providerId="LiveId" clId="{1124884D-C2D1-488B-B2D9-18C8CBBE6692}" dt="2026-02-15T07:49:16.004" v="3463" actId="571"/>
          <ac:cxnSpMkLst>
            <pc:docMk/>
            <pc:sldMk cId="3385126967" sldId="280"/>
            <ac:cxnSpMk id="134" creationId="{6B649ADA-E753-6740-7381-4840C888341F}"/>
          </ac:cxnSpMkLst>
        </pc:cxnChg>
        <pc:cxnChg chg="mod">
          <ac:chgData name="Satoshi KAWAMOTO" userId="e222156fe72c1771" providerId="LiveId" clId="{1124884D-C2D1-488B-B2D9-18C8CBBE6692}" dt="2026-02-15T07:49:16.004" v="3463" actId="571"/>
          <ac:cxnSpMkLst>
            <pc:docMk/>
            <pc:sldMk cId="3385126967" sldId="280"/>
            <ac:cxnSpMk id="135" creationId="{D399F820-DC2E-2EC6-E9B5-97AF15ED3C79}"/>
          </ac:cxnSpMkLst>
        </pc:cxnChg>
        <pc:cxnChg chg="mod">
          <ac:chgData name="Satoshi KAWAMOTO" userId="e222156fe72c1771" providerId="LiveId" clId="{1124884D-C2D1-488B-B2D9-18C8CBBE6692}" dt="2026-02-15T07:49:23.795" v="3466" actId="571"/>
          <ac:cxnSpMkLst>
            <pc:docMk/>
            <pc:sldMk cId="3385126967" sldId="280"/>
            <ac:cxnSpMk id="142" creationId="{3A7E4820-99B1-39F3-97CE-58B1F9F82D9A}"/>
          </ac:cxnSpMkLst>
        </pc:cxnChg>
        <pc:cxnChg chg="mod">
          <ac:chgData name="Satoshi KAWAMOTO" userId="e222156fe72c1771" providerId="LiveId" clId="{1124884D-C2D1-488B-B2D9-18C8CBBE6692}" dt="2026-02-15T07:49:23.795" v="3466" actId="571"/>
          <ac:cxnSpMkLst>
            <pc:docMk/>
            <pc:sldMk cId="3385126967" sldId="280"/>
            <ac:cxnSpMk id="143" creationId="{829DBF84-22DA-FB94-5830-37114E4ED14E}"/>
          </ac:cxnSpMkLst>
        </pc:cxnChg>
        <pc:cxnChg chg="mod">
          <ac:chgData name="Satoshi KAWAMOTO" userId="e222156fe72c1771" providerId="LiveId" clId="{1124884D-C2D1-488B-B2D9-18C8CBBE6692}" dt="2026-02-15T07:49:23.795" v="3466" actId="571"/>
          <ac:cxnSpMkLst>
            <pc:docMk/>
            <pc:sldMk cId="3385126967" sldId="280"/>
            <ac:cxnSpMk id="144" creationId="{34264CC3-3DB3-A7B2-6CD5-0EB4B2F67B9C}"/>
          </ac:cxnSpMkLst>
        </pc:cxnChg>
        <pc:cxnChg chg="add mod">
          <ac:chgData name="Satoshi KAWAMOTO" userId="e222156fe72c1771" providerId="LiveId" clId="{1124884D-C2D1-488B-B2D9-18C8CBBE6692}" dt="2026-02-15T07:51:45.878" v="3614" actId="108"/>
          <ac:cxnSpMkLst>
            <pc:docMk/>
            <pc:sldMk cId="3385126967" sldId="280"/>
            <ac:cxnSpMk id="147" creationId="{A7EFA145-62E7-68CA-3B79-7028FCFA0ADD}"/>
          </ac:cxnSpMkLst>
        </pc:cxnChg>
        <pc:cxnChg chg="add mod">
          <ac:chgData name="Satoshi KAWAMOTO" userId="e222156fe72c1771" providerId="LiveId" clId="{1124884D-C2D1-488B-B2D9-18C8CBBE6692}" dt="2026-02-15T07:51:45.878" v="3614" actId="108"/>
          <ac:cxnSpMkLst>
            <pc:docMk/>
            <pc:sldMk cId="3385126967" sldId="280"/>
            <ac:cxnSpMk id="150" creationId="{0FBC665A-95CC-A875-125A-62FB9CC9A805}"/>
          </ac:cxnSpMkLst>
        </pc:cxnChg>
        <pc:cxnChg chg="add mod">
          <ac:chgData name="Satoshi KAWAMOTO" userId="e222156fe72c1771" providerId="LiveId" clId="{1124884D-C2D1-488B-B2D9-18C8CBBE6692}" dt="2026-02-15T07:51:45.878" v="3614" actId="108"/>
          <ac:cxnSpMkLst>
            <pc:docMk/>
            <pc:sldMk cId="3385126967" sldId="280"/>
            <ac:cxnSpMk id="153" creationId="{DBF53236-31C7-2D71-45BC-A42F3C7E5D79}"/>
          </ac:cxnSpMkLst>
        </pc:cxnChg>
        <pc:cxnChg chg="add mod">
          <ac:chgData name="Satoshi KAWAMOTO" userId="e222156fe72c1771" providerId="LiveId" clId="{1124884D-C2D1-488B-B2D9-18C8CBBE6692}" dt="2026-02-15T07:50:06.209" v="3480" actId="693"/>
          <ac:cxnSpMkLst>
            <pc:docMk/>
            <pc:sldMk cId="3385126967" sldId="280"/>
            <ac:cxnSpMk id="157" creationId="{694AF549-A678-F4D9-BEDD-2CD37234AB89}"/>
          </ac:cxnSpMkLst>
        </pc:cxnChg>
      </pc:sldChg>
      <pc:sldChg chg="addSp modSp add mod modClrScheme chgLayout">
        <pc:chgData name="Satoshi KAWAMOTO" userId="e222156fe72c1771" providerId="LiveId" clId="{1124884D-C2D1-488B-B2D9-18C8CBBE6692}" dt="2026-02-15T07:54:21.506" v="3726" actId="14100"/>
        <pc:sldMkLst>
          <pc:docMk/>
          <pc:sldMk cId="1049324741" sldId="281"/>
        </pc:sldMkLst>
        <pc:spChg chg="mod ord">
          <ac:chgData name="Satoshi KAWAMOTO" userId="e222156fe72c1771" providerId="LiveId" clId="{1124884D-C2D1-488B-B2D9-18C8CBBE6692}" dt="2026-02-15T07:54:07.846" v="3677" actId="700"/>
          <ac:spMkLst>
            <pc:docMk/>
            <pc:sldMk cId="1049324741" sldId="281"/>
            <ac:spMk id="2" creationId="{C6739704-4FAD-9A85-60DC-A8FE0B4173A8}"/>
          </ac:spMkLst>
        </pc:spChg>
        <pc:spChg chg="add mod ord">
          <ac:chgData name="Satoshi KAWAMOTO" userId="e222156fe72c1771" providerId="LiveId" clId="{1124884D-C2D1-488B-B2D9-18C8CBBE6692}" dt="2026-02-15T07:54:21.506" v="3726" actId="14100"/>
          <ac:spMkLst>
            <pc:docMk/>
            <pc:sldMk cId="1049324741" sldId="281"/>
            <ac:spMk id="3" creationId="{BD219B92-29E8-6C08-A7DD-890685CAB0CA}"/>
          </ac:spMkLst>
        </pc:spChg>
      </pc:sldChg>
      <pc:sldChg chg="addSp delSp modSp add mod">
        <pc:chgData name="Satoshi KAWAMOTO" userId="e222156fe72c1771" providerId="LiveId" clId="{1124884D-C2D1-488B-B2D9-18C8CBBE6692}" dt="2026-02-15T10:30:11.533" v="15827" actId="20577"/>
        <pc:sldMkLst>
          <pc:docMk/>
          <pc:sldMk cId="1447133901" sldId="282"/>
        </pc:sldMkLst>
        <pc:spChg chg="mod">
          <ac:chgData name="Satoshi KAWAMOTO" userId="e222156fe72c1771" providerId="LiveId" clId="{1124884D-C2D1-488B-B2D9-18C8CBBE6692}" dt="2026-02-15T07:57:32.854" v="3959" actId="6549"/>
          <ac:spMkLst>
            <pc:docMk/>
            <pc:sldMk cId="1447133901" sldId="282"/>
            <ac:spMk id="3" creationId="{9604AE86-2DBF-2374-ADF0-B2256E7A7498}"/>
          </ac:spMkLst>
        </pc:spChg>
        <pc:spChg chg="mod">
          <ac:chgData name="Satoshi KAWAMOTO" userId="e222156fe72c1771" providerId="LiveId" clId="{1124884D-C2D1-488B-B2D9-18C8CBBE6692}" dt="2026-02-15T07:55:04.367" v="3744" actId="20577"/>
          <ac:spMkLst>
            <pc:docMk/>
            <pc:sldMk cId="1447133901" sldId="282"/>
            <ac:spMk id="29" creationId="{4B05F76D-7E7B-EBD4-5C9E-58252BB5D5C8}"/>
          </ac:spMkLst>
        </pc:spChg>
        <pc:spChg chg="mod">
          <ac:chgData name="Satoshi KAWAMOTO" userId="e222156fe72c1771" providerId="LiveId" clId="{1124884D-C2D1-488B-B2D9-18C8CBBE6692}" dt="2026-02-15T07:55:07.688" v="3748" actId="20577"/>
          <ac:spMkLst>
            <pc:docMk/>
            <pc:sldMk cId="1447133901" sldId="282"/>
            <ac:spMk id="30" creationId="{577D2D08-22A9-D99F-E3F9-FB9F74D71E0C}"/>
          </ac:spMkLst>
        </pc:spChg>
        <pc:spChg chg="mod">
          <ac:chgData name="Satoshi KAWAMOTO" userId="e222156fe72c1771" providerId="LiveId" clId="{1124884D-C2D1-488B-B2D9-18C8CBBE6692}" dt="2026-02-15T07:55:11.144" v="3752" actId="20577"/>
          <ac:spMkLst>
            <pc:docMk/>
            <pc:sldMk cId="1447133901" sldId="282"/>
            <ac:spMk id="31" creationId="{158845CD-6A63-E34C-04B8-359F5E72926E}"/>
          </ac:spMkLst>
        </pc:spChg>
        <pc:spChg chg="mod">
          <ac:chgData name="Satoshi KAWAMOTO" userId="e222156fe72c1771" providerId="LiveId" clId="{1124884D-C2D1-488B-B2D9-18C8CBBE6692}" dt="2026-02-15T07:54:54.428" v="3731" actId="13822"/>
          <ac:spMkLst>
            <pc:docMk/>
            <pc:sldMk cId="1447133901" sldId="282"/>
            <ac:spMk id="33" creationId="{3835ADD9-B74E-619A-C750-C6F639B5D3FC}"/>
          </ac:spMkLst>
        </pc:spChg>
        <pc:spChg chg="mod">
          <ac:chgData name="Satoshi KAWAMOTO" userId="e222156fe72c1771" providerId="LiveId" clId="{1124884D-C2D1-488B-B2D9-18C8CBBE6692}" dt="2026-02-15T07:54:59.462" v="3740" actId="20577"/>
          <ac:spMkLst>
            <pc:docMk/>
            <pc:sldMk cId="1447133901" sldId="282"/>
            <ac:spMk id="34" creationId="{980A2DEF-6EBF-4B35-29FA-2E188E5C2530}"/>
          </ac:spMkLst>
        </pc:spChg>
        <pc:spChg chg="mod">
          <ac:chgData name="Satoshi KAWAMOTO" userId="e222156fe72c1771" providerId="LiveId" clId="{1124884D-C2D1-488B-B2D9-18C8CBBE6692}" dt="2026-02-15T08:17:55.681" v="4098" actId="1076"/>
          <ac:spMkLst>
            <pc:docMk/>
            <pc:sldMk cId="1447133901" sldId="282"/>
            <ac:spMk id="35" creationId="{467FEC2F-F1FD-68C3-6E95-68E770AE16E3}"/>
          </ac:spMkLst>
        </pc:spChg>
        <pc:spChg chg="del">
          <ac:chgData name="Satoshi KAWAMOTO" userId="e222156fe72c1771" providerId="LiveId" clId="{1124884D-C2D1-488B-B2D9-18C8CBBE6692}" dt="2026-02-15T07:55:18.032" v="3753" actId="478"/>
          <ac:spMkLst>
            <pc:docMk/>
            <pc:sldMk cId="1447133901" sldId="282"/>
            <ac:spMk id="46" creationId="{5E54FA6A-C135-688F-48C3-FC5BECED95B3}"/>
          </ac:spMkLst>
        </pc:spChg>
        <pc:spChg chg="del">
          <ac:chgData name="Satoshi KAWAMOTO" userId="e222156fe72c1771" providerId="LiveId" clId="{1124884D-C2D1-488B-B2D9-18C8CBBE6692}" dt="2026-02-15T07:55:18.032" v="3753" actId="478"/>
          <ac:spMkLst>
            <pc:docMk/>
            <pc:sldMk cId="1447133901" sldId="282"/>
            <ac:spMk id="47" creationId="{6DFB2B69-6103-64CA-39FB-22F07029F989}"/>
          </ac:spMkLst>
        </pc:spChg>
        <pc:spChg chg="del">
          <ac:chgData name="Satoshi KAWAMOTO" userId="e222156fe72c1771" providerId="LiveId" clId="{1124884D-C2D1-488B-B2D9-18C8CBBE6692}" dt="2026-02-15T07:55:18.032" v="3753" actId="478"/>
          <ac:spMkLst>
            <pc:docMk/>
            <pc:sldMk cId="1447133901" sldId="282"/>
            <ac:spMk id="57" creationId="{3533532C-7334-BE8A-94C8-13F5A9E6C5C9}"/>
          </ac:spMkLst>
        </pc:spChg>
        <pc:spChg chg="del">
          <ac:chgData name="Satoshi KAWAMOTO" userId="e222156fe72c1771" providerId="LiveId" clId="{1124884D-C2D1-488B-B2D9-18C8CBBE6692}" dt="2026-02-15T07:55:18.032" v="3753" actId="478"/>
          <ac:spMkLst>
            <pc:docMk/>
            <pc:sldMk cId="1447133901" sldId="282"/>
            <ac:spMk id="58" creationId="{AE907928-66E6-0391-BB06-9FCEFCDC54CF}"/>
          </ac:spMkLst>
        </pc:spChg>
        <pc:spChg chg="del">
          <ac:chgData name="Satoshi KAWAMOTO" userId="e222156fe72c1771" providerId="LiveId" clId="{1124884D-C2D1-488B-B2D9-18C8CBBE6692}" dt="2026-02-15T07:55:18.032" v="3753" actId="478"/>
          <ac:spMkLst>
            <pc:docMk/>
            <pc:sldMk cId="1447133901" sldId="282"/>
            <ac:spMk id="68" creationId="{6332E3C3-488E-FE7C-28A4-B04E787A9860}"/>
          </ac:spMkLst>
        </pc:spChg>
        <pc:spChg chg="del">
          <ac:chgData name="Satoshi KAWAMOTO" userId="e222156fe72c1771" providerId="LiveId" clId="{1124884D-C2D1-488B-B2D9-18C8CBBE6692}" dt="2026-02-15T07:55:18.032" v="3753" actId="478"/>
          <ac:spMkLst>
            <pc:docMk/>
            <pc:sldMk cId="1447133901" sldId="282"/>
            <ac:spMk id="69" creationId="{E968D37C-F0C7-53F8-61E1-7ABA43814005}"/>
          </ac:spMkLst>
        </pc:spChg>
        <pc:spChg chg="mod">
          <ac:chgData name="Satoshi KAWAMOTO" userId="e222156fe72c1771" providerId="LiveId" clId="{1124884D-C2D1-488B-B2D9-18C8CBBE6692}" dt="2026-02-15T07:54:47.466" v="3729" actId="571"/>
          <ac:spMkLst>
            <pc:docMk/>
            <pc:sldMk cId="1447133901" sldId="282"/>
            <ac:spMk id="77" creationId="{8EE05ECA-B87F-976B-E247-2F4B5A950EEA}"/>
          </ac:spMkLst>
        </pc:spChg>
        <pc:spChg chg="mod">
          <ac:chgData name="Satoshi KAWAMOTO" userId="e222156fe72c1771" providerId="LiveId" clId="{1124884D-C2D1-488B-B2D9-18C8CBBE6692}" dt="2026-02-15T07:54:47.466" v="3729" actId="571"/>
          <ac:spMkLst>
            <pc:docMk/>
            <pc:sldMk cId="1447133901" sldId="282"/>
            <ac:spMk id="78" creationId="{3A6688CF-1A05-18D4-8A63-19E72F5EBAF5}"/>
          </ac:spMkLst>
        </pc:spChg>
        <pc:spChg chg="mod">
          <ac:chgData name="Satoshi KAWAMOTO" userId="e222156fe72c1771" providerId="LiveId" clId="{1124884D-C2D1-488B-B2D9-18C8CBBE6692}" dt="2026-02-15T07:54:47.466" v="3729" actId="571"/>
          <ac:spMkLst>
            <pc:docMk/>
            <pc:sldMk cId="1447133901" sldId="282"/>
            <ac:spMk id="79" creationId="{77A1EB0D-C1F9-953F-0B66-AA83464B1378}"/>
          </ac:spMkLst>
        </pc:spChg>
        <pc:spChg chg="mod">
          <ac:chgData name="Satoshi KAWAMOTO" userId="e222156fe72c1771" providerId="LiveId" clId="{1124884D-C2D1-488B-B2D9-18C8CBBE6692}" dt="2026-02-15T07:54:47.466" v="3729" actId="571"/>
          <ac:spMkLst>
            <pc:docMk/>
            <pc:sldMk cId="1447133901" sldId="282"/>
            <ac:spMk id="81" creationId="{6FFEE08E-3220-81F3-3D86-EFD096FA4C3A}"/>
          </ac:spMkLst>
        </pc:spChg>
        <pc:spChg chg="mod">
          <ac:chgData name="Satoshi KAWAMOTO" userId="e222156fe72c1771" providerId="LiveId" clId="{1124884D-C2D1-488B-B2D9-18C8CBBE6692}" dt="2026-02-15T07:54:47.466" v="3729" actId="571"/>
          <ac:spMkLst>
            <pc:docMk/>
            <pc:sldMk cId="1447133901" sldId="282"/>
            <ac:spMk id="82" creationId="{A3F3F9D0-27E5-9865-8F58-5DEB7942A935}"/>
          </ac:spMkLst>
        </pc:spChg>
        <pc:spChg chg="add mod">
          <ac:chgData name="Satoshi KAWAMOTO" userId="e222156fe72c1771" providerId="LiveId" clId="{1124884D-C2D1-488B-B2D9-18C8CBBE6692}" dt="2026-02-15T07:54:47.466" v="3729" actId="571"/>
          <ac:spMkLst>
            <pc:docMk/>
            <pc:sldMk cId="1447133901" sldId="282"/>
            <ac:spMk id="83" creationId="{B773A797-00D1-7209-51A4-08BBF792D98F}"/>
          </ac:spMkLst>
        </pc:spChg>
        <pc:spChg chg="add mod">
          <ac:chgData name="Satoshi KAWAMOTO" userId="e222156fe72c1771" providerId="LiveId" clId="{1124884D-C2D1-488B-B2D9-18C8CBBE6692}" dt="2026-02-15T10:30:11.533" v="15827" actId="20577"/>
          <ac:spMkLst>
            <pc:docMk/>
            <pc:sldMk cId="1447133901" sldId="282"/>
            <ac:spMk id="84" creationId="{3D6EFB85-E47A-220F-6175-A5F3C544DB7A}"/>
          </ac:spMkLst>
        </pc:spChg>
        <pc:spChg chg="add mod">
          <ac:chgData name="Satoshi KAWAMOTO" userId="e222156fe72c1771" providerId="LiveId" clId="{1124884D-C2D1-488B-B2D9-18C8CBBE6692}" dt="2026-02-15T08:19:08.657" v="4115" actId="1076"/>
          <ac:spMkLst>
            <pc:docMk/>
            <pc:sldMk cId="1447133901" sldId="282"/>
            <ac:spMk id="85" creationId="{E856E2B3-FEBD-018F-D878-9877EBA2841C}"/>
          </ac:spMkLst>
        </pc:spChg>
        <pc:spChg chg="add mod ord">
          <ac:chgData name="Satoshi KAWAMOTO" userId="e222156fe72c1771" providerId="LiveId" clId="{1124884D-C2D1-488B-B2D9-18C8CBBE6692}" dt="2026-02-15T08:18:53.724" v="4110" actId="167"/>
          <ac:spMkLst>
            <pc:docMk/>
            <pc:sldMk cId="1447133901" sldId="282"/>
            <ac:spMk id="86" creationId="{42FF819A-6096-0E4F-B709-AB9B97691A19}"/>
          </ac:spMkLst>
        </pc:spChg>
        <pc:spChg chg="add mod ord">
          <ac:chgData name="Satoshi KAWAMOTO" userId="e222156fe72c1771" providerId="LiveId" clId="{1124884D-C2D1-488B-B2D9-18C8CBBE6692}" dt="2026-02-15T08:18:53.724" v="4110" actId="167"/>
          <ac:spMkLst>
            <pc:docMk/>
            <pc:sldMk cId="1447133901" sldId="282"/>
            <ac:spMk id="87" creationId="{6BDF1596-FCDE-4769-51CD-C2AA6B214747}"/>
          </ac:spMkLst>
        </pc:spChg>
        <pc:spChg chg="add mod ord">
          <ac:chgData name="Satoshi KAWAMOTO" userId="e222156fe72c1771" providerId="LiveId" clId="{1124884D-C2D1-488B-B2D9-18C8CBBE6692}" dt="2026-02-15T08:18:53.724" v="4110" actId="167"/>
          <ac:spMkLst>
            <pc:docMk/>
            <pc:sldMk cId="1447133901" sldId="282"/>
            <ac:spMk id="88" creationId="{31A1626D-078A-7E48-2FC7-74C1782F3B1A}"/>
          </ac:spMkLst>
        </pc:spChg>
        <pc:spChg chg="add mod ord">
          <ac:chgData name="Satoshi KAWAMOTO" userId="e222156fe72c1771" providerId="LiveId" clId="{1124884D-C2D1-488B-B2D9-18C8CBBE6692}" dt="2026-02-15T08:18:53.724" v="4110" actId="167"/>
          <ac:spMkLst>
            <pc:docMk/>
            <pc:sldMk cId="1447133901" sldId="282"/>
            <ac:spMk id="89" creationId="{40B75F2D-4B63-9698-E574-0E9D8EA0CD6E}"/>
          </ac:spMkLst>
        </pc:spChg>
        <pc:spChg chg="add mod ord">
          <ac:chgData name="Satoshi KAWAMOTO" userId="e222156fe72c1771" providerId="LiveId" clId="{1124884D-C2D1-488B-B2D9-18C8CBBE6692}" dt="2026-02-15T08:18:53.724" v="4110" actId="167"/>
          <ac:spMkLst>
            <pc:docMk/>
            <pc:sldMk cId="1447133901" sldId="282"/>
            <ac:spMk id="90" creationId="{B417C542-ED11-8DB3-0755-DBA927816DD7}"/>
          </ac:spMkLst>
        </pc:spChg>
        <pc:spChg chg="add mod ord">
          <ac:chgData name="Satoshi KAWAMOTO" userId="e222156fe72c1771" providerId="LiveId" clId="{1124884D-C2D1-488B-B2D9-18C8CBBE6692}" dt="2026-02-15T08:18:53.724" v="4110" actId="167"/>
          <ac:spMkLst>
            <pc:docMk/>
            <pc:sldMk cId="1447133901" sldId="282"/>
            <ac:spMk id="91" creationId="{BD7092B2-1920-AFC6-45B8-A5C048BD6B2E}"/>
          </ac:spMkLst>
        </pc:spChg>
        <pc:spChg chg="add mod">
          <ac:chgData name="Satoshi KAWAMOTO" userId="e222156fe72c1771" providerId="LiveId" clId="{1124884D-C2D1-488B-B2D9-18C8CBBE6692}" dt="2026-02-15T08:19:10.663" v="4116" actId="571"/>
          <ac:spMkLst>
            <pc:docMk/>
            <pc:sldMk cId="1447133901" sldId="282"/>
            <ac:spMk id="92" creationId="{CA10E6F3-7433-5F84-FF2C-D652FBBFD848}"/>
          </ac:spMkLst>
        </pc:spChg>
        <pc:spChg chg="add mod">
          <ac:chgData name="Satoshi KAWAMOTO" userId="e222156fe72c1771" providerId="LiveId" clId="{1124884D-C2D1-488B-B2D9-18C8CBBE6692}" dt="2026-02-15T08:19:12.433" v="4117" actId="571"/>
          <ac:spMkLst>
            <pc:docMk/>
            <pc:sldMk cId="1447133901" sldId="282"/>
            <ac:spMk id="93" creationId="{66C208A2-C24E-A402-D196-A5148029F233}"/>
          </ac:spMkLst>
        </pc:spChg>
        <pc:grpChg chg="mod">
          <ac:chgData name="Satoshi KAWAMOTO" userId="e222156fe72c1771" providerId="LiveId" clId="{1124884D-C2D1-488B-B2D9-18C8CBBE6692}" dt="2026-02-15T08:17:55.681" v="4098" actId="1076"/>
          <ac:grpSpMkLst>
            <pc:docMk/>
            <pc:sldMk cId="1447133901" sldId="282"/>
            <ac:grpSpMk id="4" creationId="{EE3F214A-CBA0-24BD-8C16-824C2657C5BB}"/>
          </ac:grpSpMkLst>
        </pc:grpChg>
        <pc:grpChg chg="mod">
          <ac:chgData name="Satoshi KAWAMOTO" userId="e222156fe72c1771" providerId="LiveId" clId="{1124884D-C2D1-488B-B2D9-18C8CBBE6692}" dt="2026-02-15T08:17:55.681" v="4098" actId="1076"/>
          <ac:grpSpMkLst>
            <pc:docMk/>
            <pc:sldMk cId="1447133901" sldId="282"/>
            <ac:grpSpMk id="32" creationId="{743BF41A-3DEC-6842-F37E-6A58777A7891}"/>
          </ac:grpSpMkLst>
        </pc:grpChg>
        <pc:grpChg chg="add mod">
          <ac:chgData name="Satoshi KAWAMOTO" userId="e222156fe72c1771" providerId="LiveId" clId="{1124884D-C2D1-488B-B2D9-18C8CBBE6692}" dt="2026-02-15T07:54:47.466" v="3729" actId="571"/>
          <ac:grpSpMkLst>
            <pc:docMk/>
            <pc:sldMk cId="1447133901" sldId="282"/>
            <ac:grpSpMk id="76" creationId="{E5AFF150-1907-274D-C6E2-BEF880ACD0C8}"/>
          </ac:grpSpMkLst>
        </pc:grpChg>
        <pc:grpChg chg="add mod">
          <ac:chgData name="Satoshi KAWAMOTO" userId="e222156fe72c1771" providerId="LiveId" clId="{1124884D-C2D1-488B-B2D9-18C8CBBE6692}" dt="2026-02-15T07:54:47.466" v="3729" actId="571"/>
          <ac:grpSpMkLst>
            <pc:docMk/>
            <pc:sldMk cId="1447133901" sldId="282"/>
            <ac:grpSpMk id="80" creationId="{948988EF-1CE3-58F8-3EBB-C90DCE8C8987}"/>
          </ac:grpSpMkLst>
        </pc:grpChg>
      </pc:sldChg>
      <pc:sldChg chg="addSp delSp modSp add mod">
        <pc:chgData name="Satoshi KAWAMOTO" userId="e222156fe72c1771" providerId="LiveId" clId="{1124884D-C2D1-488B-B2D9-18C8CBBE6692}" dt="2026-02-15T10:30:24.771" v="15855" actId="20577"/>
        <pc:sldMkLst>
          <pc:docMk/>
          <pc:sldMk cId="88968886" sldId="283"/>
        </pc:sldMkLst>
        <pc:spChg chg="mod">
          <ac:chgData name="Satoshi KAWAMOTO" userId="e222156fe72c1771" providerId="LiveId" clId="{1124884D-C2D1-488B-B2D9-18C8CBBE6692}" dt="2026-02-15T07:57:22.723" v="3955" actId="27636"/>
          <ac:spMkLst>
            <pc:docMk/>
            <pc:sldMk cId="88968886" sldId="283"/>
            <ac:spMk id="3" creationId="{C1C918AE-601E-039A-8114-FB7F9F3BD2A7}"/>
          </ac:spMkLst>
        </pc:spChg>
        <pc:spChg chg="mod">
          <ac:chgData name="Satoshi KAWAMOTO" userId="e222156fe72c1771" providerId="LiveId" clId="{1124884D-C2D1-488B-B2D9-18C8CBBE6692}" dt="2026-02-15T08:20:23.970" v="4133" actId="1076"/>
          <ac:spMkLst>
            <pc:docMk/>
            <pc:sldMk cId="88968886" sldId="283"/>
            <ac:spMk id="27" creationId="{F7F2A7E3-C9F5-81DA-BE74-8B0FDC0F4EAB}"/>
          </ac:spMkLst>
        </pc:spChg>
        <pc:spChg chg="mod">
          <ac:chgData name="Satoshi KAWAMOTO" userId="e222156fe72c1771" providerId="LiveId" clId="{1124884D-C2D1-488B-B2D9-18C8CBBE6692}" dt="2026-02-15T08:06:49.265" v="3970" actId="20577"/>
          <ac:spMkLst>
            <pc:docMk/>
            <pc:sldMk cId="88968886" sldId="283"/>
            <ac:spMk id="28" creationId="{74B84073-0437-7857-91D6-11C0DF7BAD21}"/>
          </ac:spMkLst>
        </pc:spChg>
        <pc:spChg chg="mod">
          <ac:chgData name="Satoshi KAWAMOTO" userId="e222156fe72c1771" providerId="LiveId" clId="{1124884D-C2D1-488B-B2D9-18C8CBBE6692}" dt="2026-02-15T08:19:52.730" v="4123" actId="20577"/>
          <ac:spMkLst>
            <pc:docMk/>
            <pc:sldMk cId="88968886" sldId="283"/>
            <ac:spMk id="29" creationId="{99C3243C-754A-B361-698C-736FE6C184BA}"/>
          </ac:spMkLst>
        </pc:spChg>
        <pc:spChg chg="mod">
          <ac:chgData name="Satoshi KAWAMOTO" userId="e222156fe72c1771" providerId="LiveId" clId="{1124884D-C2D1-488B-B2D9-18C8CBBE6692}" dt="2026-02-15T08:20:29.649" v="4136" actId="14100"/>
          <ac:spMkLst>
            <pc:docMk/>
            <pc:sldMk cId="88968886" sldId="283"/>
            <ac:spMk id="30" creationId="{FF193B38-D2C6-38C6-2635-D87701E5BF8E}"/>
          </ac:spMkLst>
        </pc:spChg>
        <pc:spChg chg="mod">
          <ac:chgData name="Satoshi KAWAMOTO" userId="e222156fe72c1771" providerId="LiveId" clId="{1124884D-C2D1-488B-B2D9-18C8CBBE6692}" dt="2026-02-15T08:20:32.552" v="4137" actId="14100"/>
          <ac:spMkLst>
            <pc:docMk/>
            <pc:sldMk cId="88968886" sldId="283"/>
            <ac:spMk id="31" creationId="{2B687157-5111-90C0-BE59-679C4D25E72E}"/>
          </ac:spMkLst>
        </pc:spChg>
        <pc:spChg chg="mod">
          <ac:chgData name="Satoshi KAWAMOTO" userId="e222156fe72c1771" providerId="LiveId" clId="{1124884D-C2D1-488B-B2D9-18C8CBBE6692}" dt="2026-02-15T08:17:38.952" v="4095" actId="13822"/>
          <ac:spMkLst>
            <pc:docMk/>
            <pc:sldMk cId="88968886" sldId="283"/>
            <ac:spMk id="33" creationId="{64E4E142-5111-B2B9-840C-607183B73BC1}"/>
          </ac:spMkLst>
        </pc:spChg>
        <pc:spChg chg="mod">
          <ac:chgData name="Satoshi KAWAMOTO" userId="e222156fe72c1771" providerId="LiveId" clId="{1124884D-C2D1-488B-B2D9-18C8CBBE6692}" dt="2026-02-15T08:17:38.952" v="4095" actId="13822"/>
          <ac:spMkLst>
            <pc:docMk/>
            <pc:sldMk cId="88968886" sldId="283"/>
            <ac:spMk id="34" creationId="{EDD06151-7509-D416-C56D-F901AB9C0FDA}"/>
          </ac:spMkLst>
        </pc:spChg>
        <pc:spChg chg="mod">
          <ac:chgData name="Satoshi KAWAMOTO" userId="e222156fe72c1771" providerId="LiveId" clId="{1124884D-C2D1-488B-B2D9-18C8CBBE6692}" dt="2026-02-15T08:18:01.738" v="4099" actId="1076"/>
          <ac:spMkLst>
            <pc:docMk/>
            <pc:sldMk cId="88968886" sldId="283"/>
            <ac:spMk id="35" creationId="{CD82810E-E1EB-58CD-6DAE-3A804E95ACBE}"/>
          </ac:spMkLst>
        </pc:spChg>
        <pc:spChg chg="add mod">
          <ac:chgData name="Satoshi KAWAMOTO" userId="e222156fe72c1771" providerId="LiveId" clId="{1124884D-C2D1-488B-B2D9-18C8CBBE6692}" dt="2026-02-15T08:17:13.377" v="4071" actId="20577"/>
          <ac:spMkLst>
            <pc:docMk/>
            <pc:sldMk cId="88968886" sldId="283"/>
            <ac:spMk id="46" creationId="{E543411B-330F-684B-03D2-D5345C40EFDA}"/>
          </ac:spMkLst>
        </pc:spChg>
        <pc:spChg chg="add mod">
          <ac:chgData name="Satoshi KAWAMOTO" userId="e222156fe72c1771" providerId="LiveId" clId="{1124884D-C2D1-488B-B2D9-18C8CBBE6692}" dt="2026-02-15T08:17:15.866" v="4074" actId="20577"/>
          <ac:spMkLst>
            <pc:docMk/>
            <pc:sldMk cId="88968886" sldId="283"/>
            <ac:spMk id="47" creationId="{AFE3BA84-47BC-C793-00F5-B4C748E40F15}"/>
          </ac:spMkLst>
        </pc:spChg>
        <pc:spChg chg="add mod">
          <ac:chgData name="Satoshi KAWAMOTO" userId="e222156fe72c1771" providerId="LiveId" clId="{1124884D-C2D1-488B-B2D9-18C8CBBE6692}" dt="2026-02-15T08:17:18.916" v="4078" actId="20577"/>
          <ac:spMkLst>
            <pc:docMk/>
            <pc:sldMk cId="88968886" sldId="283"/>
            <ac:spMk id="57" creationId="{5EA593D4-945D-5A72-5017-CCF0537CAA9F}"/>
          </ac:spMkLst>
        </pc:spChg>
        <pc:spChg chg="add mod">
          <ac:chgData name="Satoshi KAWAMOTO" userId="e222156fe72c1771" providerId="LiveId" clId="{1124884D-C2D1-488B-B2D9-18C8CBBE6692}" dt="2026-02-15T08:17:22.310" v="4082" actId="20577"/>
          <ac:spMkLst>
            <pc:docMk/>
            <pc:sldMk cId="88968886" sldId="283"/>
            <ac:spMk id="58" creationId="{834A2CBA-7C3C-A058-9B2A-5099E3C5FCF0}"/>
          </ac:spMkLst>
        </pc:spChg>
        <pc:spChg chg="mod">
          <ac:chgData name="Satoshi KAWAMOTO" userId="e222156fe72c1771" providerId="LiveId" clId="{1124884D-C2D1-488B-B2D9-18C8CBBE6692}" dt="2026-02-15T08:16:42.730" v="4058" actId="1076"/>
          <ac:spMkLst>
            <pc:docMk/>
            <pc:sldMk cId="88968886" sldId="283"/>
            <ac:spMk id="67" creationId="{0510295F-3CF8-508E-4F00-0617DBDA02D3}"/>
          </ac:spMkLst>
        </pc:spChg>
        <pc:spChg chg="add mod">
          <ac:chgData name="Satoshi KAWAMOTO" userId="e222156fe72c1771" providerId="LiveId" clId="{1124884D-C2D1-488B-B2D9-18C8CBBE6692}" dt="2026-02-15T08:17:01.294" v="4064"/>
          <ac:spMkLst>
            <pc:docMk/>
            <pc:sldMk cId="88968886" sldId="283"/>
            <ac:spMk id="68" creationId="{0F233DA4-3FEF-8600-044B-262204ABC3FC}"/>
          </ac:spMkLst>
        </pc:spChg>
        <pc:spChg chg="mod">
          <ac:chgData name="Satoshi KAWAMOTO" userId="e222156fe72c1771" providerId="LiveId" clId="{1124884D-C2D1-488B-B2D9-18C8CBBE6692}" dt="2026-02-15T08:16:42.730" v="4058" actId="1076"/>
          <ac:spMkLst>
            <pc:docMk/>
            <pc:sldMk cId="88968886" sldId="283"/>
            <ac:spMk id="73" creationId="{67A6CA2E-0686-2E74-24EA-DBB820CDA2D1}"/>
          </ac:spMkLst>
        </pc:spChg>
        <pc:spChg chg="mod">
          <ac:chgData name="Satoshi KAWAMOTO" userId="e222156fe72c1771" providerId="LiveId" clId="{1124884D-C2D1-488B-B2D9-18C8CBBE6692}" dt="2026-02-15T08:17:01.294" v="4064"/>
          <ac:spMkLst>
            <pc:docMk/>
            <pc:sldMk cId="88968886" sldId="283"/>
            <ac:spMk id="76" creationId="{F945A45E-32F9-0056-D6BA-0C92EF73221A}"/>
          </ac:spMkLst>
        </pc:spChg>
        <pc:spChg chg="mod">
          <ac:chgData name="Satoshi KAWAMOTO" userId="e222156fe72c1771" providerId="LiveId" clId="{1124884D-C2D1-488B-B2D9-18C8CBBE6692}" dt="2026-02-15T08:17:01.294" v="4064"/>
          <ac:spMkLst>
            <pc:docMk/>
            <pc:sldMk cId="88968886" sldId="283"/>
            <ac:spMk id="77" creationId="{CF6B00E8-E548-0CDF-7FB0-304270FA8757}"/>
          </ac:spMkLst>
        </pc:spChg>
        <pc:spChg chg="mod">
          <ac:chgData name="Satoshi KAWAMOTO" userId="e222156fe72c1771" providerId="LiveId" clId="{1124884D-C2D1-488B-B2D9-18C8CBBE6692}" dt="2026-02-15T08:17:01.294" v="4064"/>
          <ac:spMkLst>
            <pc:docMk/>
            <pc:sldMk cId="88968886" sldId="283"/>
            <ac:spMk id="81" creationId="{E3E427A2-1D25-3263-1200-1F6220C03330}"/>
          </ac:spMkLst>
        </pc:spChg>
        <pc:spChg chg="mod">
          <ac:chgData name="Satoshi KAWAMOTO" userId="e222156fe72c1771" providerId="LiveId" clId="{1124884D-C2D1-488B-B2D9-18C8CBBE6692}" dt="2026-02-15T08:17:01.294" v="4064"/>
          <ac:spMkLst>
            <pc:docMk/>
            <pc:sldMk cId="88968886" sldId="283"/>
            <ac:spMk id="82" creationId="{3F131F5D-330F-8C8D-9F04-3735FE06D8C1}"/>
          </ac:spMkLst>
        </pc:spChg>
        <pc:spChg chg="add mod">
          <ac:chgData name="Satoshi KAWAMOTO" userId="e222156fe72c1771" providerId="LiveId" clId="{1124884D-C2D1-488B-B2D9-18C8CBBE6692}" dt="2026-02-15T08:17:01.294" v="4064"/>
          <ac:spMkLst>
            <pc:docMk/>
            <pc:sldMk cId="88968886" sldId="283"/>
            <ac:spMk id="83" creationId="{3D478173-A897-D1A1-57D9-C7677E8FEA35}"/>
          </ac:spMkLst>
        </pc:spChg>
        <pc:spChg chg="mod">
          <ac:chgData name="Satoshi KAWAMOTO" userId="e222156fe72c1771" providerId="LiveId" clId="{1124884D-C2D1-488B-B2D9-18C8CBBE6692}" dt="2026-02-15T10:30:24.771" v="15855" actId="20577"/>
          <ac:spMkLst>
            <pc:docMk/>
            <pc:sldMk cId="88968886" sldId="283"/>
            <ac:spMk id="84" creationId="{3B34692D-E9BE-4C0D-E8F5-73564458C9B5}"/>
          </ac:spMkLst>
        </pc:spChg>
        <pc:spChg chg="del mod">
          <ac:chgData name="Satoshi KAWAMOTO" userId="e222156fe72c1771" providerId="LiveId" clId="{1124884D-C2D1-488B-B2D9-18C8CBBE6692}" dt="2026-02-15T08:19:25.112" v="4120" actId="478"/>
          <ac:spMkLst>
            <pc:docMk/>
            <pc:sldMk cId="88968886" sldId="283"/>
            <ac:spMk id="85" creationId="{BEC5AF6C-A1C8-5CBE-FEB3-546A1E01D527}"/>
          </ac:spMkLst>
        </pc:spChg>
        <pc:spChg chg="add mod ord">
          <ac:chgData name="Satoshi KAWAMOTO" userId="e222156fe72c1771" providerId="LiveId" clId="{1124884D-C2D1-488B-B2D9-18C8CBBE6692}" dt="2026-02-15T08:19:21.521" v="4119" actId="167"/>
          <ac:spMkLst>
            <pc:docMk/>
            <pc:sldMk cId="88968886" sldId="283"/>
            <ac:spMk id="86" creationId="{25B14FD2-7C22-DA77-C83E-510A79E4F710}"/>
          </ac:spMkLst>
        </pc:spChg>
        <pc:spChg chg="add mod ord">
          <ac:chgData name="Satoshi KAWAMOTO" userId="e222156fe72c1771" providerId="LiveId" clId="{1124884D-C2D1-488B-B2D9-18C8CBBE6692}" dt="2026-02-15T08:19:21.521" v="4119" actId="167"/>
          <ac:spMkLst>
            <pc:docMk/>
            <pc:sldMk cId="88968886" sldId="283"/>
            <ac:spMk id="87" creationId="{8DED8CD6-A229-4A65-81D7-2ABBD40D0B50}"/>
          </ac:spMkLst>
        </pc:spChg>
        <pc:spChg chg="add mod ord">
          <ac:chgData name="Satoshi KAWAMOTO" userId="e222156fe72c1771" providerId="LiveId" clId="{1124884D-C2D1-488B-B2D9-18C8CBBE6692}" dt="2026-02-15T08:19:28.381" v="4121" actId="1076"/>
          <ac:spMkLst>
            <pc:docMk/>
            <pc:sldMk cId="88968886" sldId="283"/>
            <ac:spMk id="88" creationId="{93E97581-3803-C838-6F87-C11E5F727A2E}"/>
          </ac:spMkLst>
        </pc:spChg>
        <pc:spChg chg="mod">
          <ac:chgData name="Satoshi KAWAMOTO" userId="e222156fe72c1771" providerId="LiveId" clId="{1124884D-C2D1-488B-B2D9-18C8CBBE6692}" dt="2026-02-15T08:20:14.971" v="4129"/>
          <ac:spMkLst>
            <pc:docMk/>
            <pc:sldMk cId="88968886" sldId="283"/>
            <ac:spMk id="90" creationId="{0A09E859-A296-FF29-AF71-8EBD65225F2A}"/>
          </ac:spMkLst>
        </pc:spChg>
        <pc:spChg chg="mod">
          <ac:chgData name="Satoshi KAWAMOTO" userId="e222156fe72c1771" providerId="LiveId" clId="{1124884D-C2D1-488B-B2D9-18C8CBBE6692}" dt="2026-02-15T08:20:14.971" v="4129"/>
          <ac:spMkLst>
            <pc:docMk/>
            <pc:sldMk cId="88968886" sldId="283"/>
            <ac:spMk id="91" creationId="{D0DF1DB5-6236-BFDA-5947-5B7B4FD9B094}"/>
          </ac:spMkLst>
        </pc:spChg>
        <pc:spChg chg="mod">
          <ac:chgData name="Satoshi KAWAMOTO" userId="e222156fe72c1771" providerId="LiveId" clId="{1124884D-C2D1-488B-B2D9-18C8CBBE6692}" dt="2026-02-15T08:20:14.971" v="4129"/>
          <ac:spMkLst>
            <pc:docMk/>
            <pc:sldMk cId="88968886" sldId="283"/>
            <ac:spMk id="95" creationId="{66758DC4-2EAF-73B4-EC6A-13FD03AAE6D7}"/>
          </ac:spMkLst>
        </pc:spChg>
        <pc:spChg chg="mod">
          <ac:chgData name="Satoshi KAWAMOTO" userId="e222156fe72c1771" providerId="LiveId" clId="{1124884D-C2D1-488B-B2D9-18C8CBBE6692}" dt="2026-02-15T08:20:14.971" v="4129"/>
          <ac:spMkLst>
            <pc:docMk/>
            <pc:sldMk cId="88968886" sldId="283"/>
            <ac:spMk id="96" creationId="{9AE2EB6A-C1FA-B588-59F5-2E61EA6B61BC}"/>
          </ac:spMkLst>
        </pc:spChg>
        <pc:spChg chg="mod">
          <ac:chgData name="Satoshi KAWAMOTO" userId="e222156fe72c1771" providerId="LiveId" clId="{1124884D-C2D1-488B-B2D9-18C8CBBE6692}" dt="2026-02-15T08:20:14.971" v="4129"/>
          <ac:spMkLst>
            <pc:docMk/>
            <pc:sldMk cId="88968886" sldId="283"/>
            <ac:spMk id="98" creationId="{B6FB0223-C1CD-7188-4EEF-C1B67A2FD977}"/>
          </ac:spMkLst>
        </pc:spChg>
        <pc:spChg chg="mod">
          <ac:chgData name="Satoshi KAWAMOTO" userId="e222156fe72c1771" providerId="LiveId" clId="{1124884D-C2D1-488B-B2D9-18C8CBBE6692}" dt="2026-02-15T08:20:14.971" v="4129"/>
          <ac:spMkLst>
            <pc:docMk/>
            <pc:sldMk cId="88968886" sldId="283"/>
            <ac:spMk id="99" creationId="{7BE71A5E-475B-929E-5336-D55A88525BE1}"/>
          </ac:spMkLst>
        </pc:spChg>
        <pc:spChg chg="mod">
          <ac:chgData name="Satoshi KAWAMOTO" userId="e222156fe72c1771" providerId="LiveId" clId="{1124884D-C2D1-488B-B2D9-18C8CBBE6692}" dt="2026-02-15T08:20:14.971" v="4129"/>
          <ac:spMkLst>
            <pc:docMk/>
            <pc:sldMk cId="88968886" sldId="283"/>
            <ac:spMk id="101" creationId="{E65C5C66-C196-BE4E-68E7-8EEB6B91F605}"/>
          </ac:spMkLst>
        </pc:spChg>
        <pc:spChg chg="mod">
          <ac:chgData name="Satoshi KAWAMOTO" userId="e222156fe72c1771" providerId="LiveId" clId="{1124884D-C2D1-488B-B2D9-18C8CBBE6692}" dt="2026-02-15T08:20:14.971" v="4129"/>
          <ac:spMkLst>
            <pc:docMk/>
            <pc:sldMk cId="88968886" sldId="283"/>
            <ac:spMk id="103" creationId="{47CD7AEE-A541-12D5-25F1-72C6A964620A}"/>
          </ac:spMkLst>
        </pc:spChg>
        <pc:spChg chg="mod">
          <ac:chgData name="Satoshi KAWAMOTO" userId="e222156fe72c1771" providerId="LiveId" clId="{1124884D-C2D1-488B-B2D9-18C8CBBE6692}" dt="2026-02-15T08:20:14.971" v="4129"/>
          <ac:spMkLst>
            <pc:docMk/>
            <pc:sldMk cId="88968886" sldId="283"/>
            <ac:spMk id="105" creationId="{B3253AE1-0DCE-DE3A-301A-33418F533F37}"/>
          </ac:spMkLst>
        </pc:spChg>
        <pc:spChg chg="mod">
          <ac:chgData name="Satoshi KAWAMOTO" userId="e222156fe72c1771" providerId="LiveId" clId="{1124884D-C2D1-488B-B2D9-18C8CBBE6692}" dt="2026-02-15T08:20:14.971" v="4129"/>
          <ac:spMkLst>
            <pc:docMk/>
            <pc:sldMk cId="88968886" sldId="283"/>
            <ac:spMk id="106" creationId="{BC4B839E-060E-8D8A-2473-8705C80CD55C}"/>
          </ac:spMkLst>
        </pc:spChg>
        <pc:grpChg chg="mod">
          <ac:chgData name="Satoshi KAWAMOTO" userId="e222156fe72c1771" providerId="LiveId" clId="{1124884D-C2D1-488B-B2D9-18C8CBBE6692}" dt="2026-02-15T08:18:01.738" v="4099" actId="1076"/>
          <ac:grpSpMkLst>
            <pc:docMk/>
            <pc:sldMk cId="88968886" sldId="283"/>
            <ac:grpSpMk id="4" creationId="{FF99F4BB-71D6-C18F-0F57-1DEA4CCBAB13}"/>
          </ac:grpSpMkLst>
        </pc:grpChg>
        <pc:grpChg chg="del">
          <ac:chgData name="Satoshi KAWAMOTO" userId="e222156fe72c1771" providerId="LiveId" clId="{1124884D-C2D1-488B-B2D9-18C8CBBE6692}" dt="2026-02-15T08:20:14.171" v="4128" actId="478"/>
          <ac:grpSpMkLst>
            <pc:docMk/>
            <pc:sldMk cId="88968886" sldId="283"/>
            <ac:grpSpMk id="16" creationId="{07729FCC-FB43-C618-828C-3DE23CD22F16}"/>
          </ac:grpSpMkLst>
        </pc:grpChg>
        <pc:grpChg chg="mod">
          <ac:chgData name="Satoshi KAWAMOTO" userId="e222156fe72c1771" providerId="LiveId" clId="{1124884D-C2D1-488B-B2D9-18C8CBBE6692}" dt="2026-02-15T08:18:01.738" v="4099" actId="1076"/>
          <ac:grpSpMkLst>
            <pc:docMk/>
            <pc:sldMk cId="88968886" sldId="283"/>
            <ac:grpSpMk id="32" creationId="{9810C592-8616-F09E-16B4-47BA65F92690}"/>
          </ac:grpSpMkLst>
        </pc:grpChg>
        <pc:grpChg chg="mod">
          <ac:chgData name="Satoshi KAWAMOTO" userId="e222156fe72c1771" providerId="LiveId" clId="{1124884D-C2D1-488B-B2D9-18C8CBBE6692}" dt="2026-02-15T08:16:42.730" v="4058" actId="1076"/>
          <ac:grpSpMkLst>
            <pc:docMk/>
            <pc:sldMk cId="88968886" sldId="283"/>
            <ac:grpSpMk id="59" creationId="{7BE9CA52-8927-906E-0D2D-A834DCADB315}"/>
          </ac:grpSpMkLst>
        </pc:grpChg>
        <pc:grpChg chg="add mod">
          <ac:chgData name="Satoshi KAWAMOTO" userId="e222156fe72c1771" providerId="LiveId" clId="{1124884D-C2D1-488B-B2D9-18C8CBBE6692}" dt="2026-02-15T08:17:01.294" v="4064"/>
          <ac:grpSpMkLst>
            <pc:docMk/>
            <pc:sldMk cId="88968886" sldId="283"/>
            <ac:grpSpMk id="69" creationId="{DCA95B54-4921-6EB9-2DFF-BCCBFBF2F700}"/>
          </ac:grpSpMkLst>
        </pc:grpChg>
        <pc:grpChg chg="mod">
          <ac:chgData name="Satoshi KAWAMOTO" userId="e222156fe72c1771" providerId="LiveId" clId="{1124884D-C2D1-488B-B2D9-18C8CBBE6692}" dt="2026-02-15T08:20:23.970" v="4133" actId="1076"/>
          <ac:grpSpMkLst>
            <pc:docMk/>
            <pc:sldMk cId="88968886" sldId="283"/>
            <ac:grpSpMk id="89" creationId="{4AB2DC6F-9B8C-A92F-279B-4FB43320DC8C}"/>
          </ac:grpSpMkLst>
        </pc:grpChg>
        <pc:cxnChg chg="mod">
          <ac:chgData name="Satoshi KAWAMOTO" userId="e222156fe72c1771" providerId="LiveId" clId="{1124884D-C2D1-488B-B2D9-18C8CBBE6692}" dt="2026-02-15T08:17:01.294" v="4064"/>
          <ac:cxnSpMkLst>
            <pc:docMk/>
            <pc:sldMk cId="88968886" sldId="283"/>
            <ac:cxnSpMk id="78" creationId="{67A2D358-66A1-17E3-A0BF-B3388F92887D}"/>
          </ac:cxnSpMkLst>
        </pc:cxnChg>
        <pc:cxnChg chg="mod">
          <ac:chgData name="Satoshi KAWAMOTO" userId="e222156fe72c1771" providerId="LiveId" clId="{1124884D-C2D1-488B-B2D9-18C8CBBE6692}" dt="2026-02-15T08:17:01.294" v="4064"/>
          <ac:cxnSpMkLst>
            <pc:docMk/>
            <pc:sldMk cId="88968886" sldId="283"/>
            <ac:cxnSpMk id="79" creationId="{630C1BB3-179C-9DE7-2440-A0E4A9DBE8CD}"/>
          </ac:cxnSpMkLst>
        </pc:cxnChg>
        <pc:cxnChg chg="mod">
          <ac:chgData name="Satoshi KAWAMOTO" userId="e222156fe72c1771" providerId="LiveId" clId="{1124884D-C2D1-488B-B2D9-18C8CBBE6692}" dt="2026-02-15T08:17:01.294" v="4064"/>
          <ac:cxnSpMkLst>
            <pc:docMk/>
            <pc:sldMk cId="88968886" sldId="283"/>
            <ac:cxnSpMk id="80" creationId="{72290E66-B47F-B337-05B6-A7B4EBDB4B46}"/>
          </ac:cxnSpMkLst>
        </pc:cxnChg>
      </pc:sldChg>
      <pc:sldChg chg="modSp new mod">
        <pc:chgData name="Satoshi KAWAMOTO" userId="e222156fe72c1771" providerId="LiveId" clId="{1124884D-C2D1-488B-B2D9-18C8CBBE6692}" dt="2026-02-15T08:28:24.709" v="5003" actId="20577"/>
        <pc:sldMkLst>
          <pc:docMk/>
          <pc:sldMk cId="897910423" sldId="284"/>
        </pc:sldMkLst>
        <pc:spChg chg="mod">
          <ac:chgData name="Satoshi KAWAMOTO" userId="e222156fe72c1771" providerId="LiveId" clId="{1124884D-C2D1-488B-B2D9-18C8CBBE6692}" dt="2026-02-15T08:24:49.838" v="4334" actId="20577"/>
          <ac:spMkLst>
            <pc:docMk/>
            <pc:sldMk cId="897910423" sldId="284"/>
            <ac:spMk id="2" creationId="{6B22D233-A583-C747-DD7A-B8D2AAFEBFD1}"/>
          </ac:spMkLst>
        </pc:spChg>
        <pc:spChg chg="mod">
          <ac:chgData name="Satoshi KAWAMOTO" userId="e222156fe72c1771" providerId="LiveId" clId="{1124884D-C2D1-488B-B2D9-18C8CBBE6692}" dt="2026-02-15T08:28:24.709" v="5003" actId="20577"/>
          <ac:spMkLst>
            <pc:docMk/>
            <pc:sldMk cId="897910423" sldId="284"/>
            <ac:spMk id="3" creationId="{155A8DF5-50A5-570C-16A0-7493A7EA655C}"/>
          </ac:spMkLst>
        </pc:spChg>
      </pc:sldChg>
      <pc:sldChg chg="addSp delSp modSp new mod modClrScheme chgLayout">
        <pc:chgData name="Satoshi KAWAMOTO" userId="e222156fe72c1771" providerId="LiveId" clId="{1124884D-C2D1-488B-B2D9-18C8CBBE6692}" dt="2026-02-15T08:30:19.960" v="5052" actId="20577"/>
        <pc:sldMkLst>
          <pc:docMk/>
          <pc:sldMk cId="652407297" sldId="285"/>
        </pc:sldMkLst>
        <pc:spChg chg="del mod ord">
          <ac:chgData name="Satoshi KAWAMOTO" userId="e222156fe72c1771" providerId="LiveId" clId="{1124884D-C2D1-488B-B2D9-18C8CBBE6692}" dt="2026-02-15T08:23:12.503" v="4178" actId="700"/>
          <ac:spMkLst>
            <pc:docMk/>
            <pc:sldMk cId="652407297" sldId="285"/>
            <ac:spMk id="2" creationId="{114FF776-FB96-602B-1EE6-75188D305919}"/>
          </ac:spMkLst>
        </pc:spChg>
        <pc:spChg chg="del mod ord">
          <ac:chgData name="Satoshi KAWAMOTO" userId="e222156fe72c1771" providerId="LiveId" clId="{1124884D-C2D1-488B-B2D9-18C8CBBE6692}" dt="2026-02-15T08:23:12.503" v="4178" actId="700"/>
          <ac:spMkLst>
            <pc:docMk/>
            <pc:sldMk cId="652407297" sldId="285"/>
            <ac:spMk id="3" creationId="{A7642CB3-E18F-BB3F-16DC-EAACAF63D29A}"/>
          </ac:spMkLst>
        </pc:spChg>
        <pc:spChg chg="add mod ord">
          <ac:chgData name="Satoshi KAWAMOTO" userId="e222156fe72c1771" providerId="LiveId" clId="{1124884D-C2D1-488B-B2D9-18C8CBBE6692}" dt="2026-02-15T08:30:19.960" v="5052" actId="20577"/>
          <ac:spMkLst>
            <pc:docMk/>
            <pc:sldMk cId="652407297" sldId="285"/>
            <ac:spMk id="4" creationId="{681808AC-089A-CB0A-6615-35DCD268B48D}"/>
          </ac:spMkLst>
        </pc:spChg>
        <pc:spChg chg="add mod ord">
          <ac:chgData name="Satoshi KAWAMOTO" userId="e222156fe72c1771" providerId="LiveId" clId="{1124884D-C2D1-488B-B2D9-18C8CBBE6692}" dt="2026-02-15T08:23:12.503" v="4178" actId="700"/>
          <ac:spMkLst>
            <pc:docMk/>
            <pc:sldMk cId="652407297" sldId="285"/>
            <ac:spMk id="5" creationId="{65423E83-4EC5-1ABC-430F-5286A94F020B}"/>
          </ac:spMkLst>
        </pc:spChg>
      </pc:sldChg>
      <pc:sldChg chg="modSp new del mod">
        <pc:chgData name="Satoshi KAWAMOTO" userId="e222156fe72c1771" providerId="LiveId" clId="{1124884D-C2D1-488B-B2D9-18C8CBBE6692}" dt="2026-02-15T10:28:51.216" v="15657" actId="47"/>
        <pc:sldMkLst>
          <pc:docMk/>
          <pc:sldMk cId="1639413400" sldId="286"/>
        </pc:sldMkLst>
        <pc:spChg chg="mod">
          <ac:chgData name="Satoshi KAWAMOTO" userId="e222156fe72c1771" providerId="LiveId" clId="{1124884D-C2D1-488B-B2D9-18C8CBBE6692}" dt="2026-02-15T10:12:57.402" v="15390" actId="20577"/>
          <ac:spMkLst>
            <pc:docMk/>
            <pc:sldMk cId="1639413400" sldId="286"/>
            <ac:spMk id="2" creationId="{FD796EB2-9E0C-EFC2-E921-5E97EC456772}"/>
          </ac:spMkLst>
        </pc:spChg>
      </pc:sldChg>
      <pc:sldChg chg="addSp delSp modSp new mod modClrScheme chgLayout">
        <pc:chgData name="Satoshi KAWAMOTO" userId="e222156fe72c1771" providerId="LiveId" clId="{1124884D-C2D1-488B-B2D9-18C8CBBE6692}" dt="2026-02-15T08:36:32.074" v="5773" actId="404"/>
        <pc:sldMkLst>
          <pc:docMk/>
          <pc:sldMk cId="1400214816" sldId="287"/>
        </pc:sldMkLst>
        <pc:spChg chg="del mod ord">
          <ac:chgData name="Satoshi KAWAMOTO" userId="e222156fe72c1771" providerId="LiveId" clId="{1124884D-C2D1-488B-B2D9-18C8CBBE6692}" dt="2026-02-15T08:28:41.307" v="5006" actId="700"/>
          <ac:spMkLst>
            <pc:docMk/>
            <pc:sldMk cId="1400214816" sldId="287"/>
            <ac:spMk id="2" creationId="{2C3A4CA2-5DBF-CD28-A478-A4DCD016C1DC}"/>
          </ac:spMkLst>
        </pc:spChg>
        <pc:spChg chg="del mod ord">
          <ac:chgData name="Satoshi KAWAMOTO" userId="e222156fe72c1771" providerId="LiveId" clId="{1124884D-C2D1-488B-B2D9-18C8CBBE6692}" dt="2026-02-15T08:28:41.307" v="5006" actId="700"/>
          <ac:spMkLst>
            <pc:docMk/>
            <pc:sldMk cId="1400214816" sldId="287"/>
            <ac:spMk id="3" creationId="{FFCF7E0A-A2A9-CF57-DC5F-51D6CCFCBA47}"/>
          </ac:spMkLst>
        </pc:spChg>
        <pc:spChg chg="add mod ord">
          <ac:chgData name="Satoshi KAWAMOTO" userId="e222156fe72c1771" providerId="LiveId" clId="{1124884D-C2D1-488B-B2D9-18C8CBBE6692}" dt="2026-02-15T08:35:16.056" v="5623" actId="6264"/>
          <ac:spMkLst>
            <pc:docMk/>
            <pc:sldMk cId="1400214816" sldId="287"/>
            <ac:spMk id="4" creationId="{BA4C4880-6E30-3681-C297-CE1BB3120F78}"/>
          </ac:spMkLst>
        </pc:spChg>
        <pc:spChg chg="add mod ord">
          <ac:chgData name="Satoshi KAWAMOTO" userId="e222156fe72c1771" providerId="LiveId" clId="{1124884D-C2D1-488B-B2D9-18C8CBBE6692}" dt="2026-02-15T08:36:32.074" v="5773" actId="404"/>
          <ac:spMkLst>
            <pc:docMk/>
            <pc:sldMk cId="1400214816" sldId="287"/>
            <ac:spMk id="5" creationId="{8DF61705-D622-1E3E-0D8E-A8B0DB4ADAE7}"/>
          </ac:spMkLst>
        </pc:spChg>
        <pc:spChg chg="add del mod">
          <ac:chgData name="Satoshi KAWAMOTO" userId="e222156fe72c1771" providerId="LiveId" clId="{1124884D-C2D1-488B-B2D9-18C8CBBE6692}" dt="2026-02-15T08:35:16.056" v="5623" actId="6264"/>
          <ac:spMkLst>
            <pc:docMk/>
            <pc:sldMk cId="1400214816" sldId="287"/>
            <ac:spMk id="6" creationId="{6C813BCF-0736-B925-4602-934CC8571728}"/>
          </ac:spMkLst>
        </pc:spChg>
        <pc:spChg chg="add del mod">
          <ac:chgData name="Satoshi KAWAMOTO" userId="e222156fe72c1771" providerId="LiveId" clId="{1124884D-C2D1-488B-B2D9-18C8CBBE6692}" dt="2026-02-15T08:35:16.056" v="5623" actId="6264"/>
          <ac:spMkLst>
            <pc:docMk/>
            <pc:sldMk cId="1400214816" sldId="287"/>
            <ac:spMk id="7" creationId="{8BE61B51-4A63-F015-AE51-37303A743706}"/>
          </ac:spMkLst>
        </pc:spChg>
      </pc:sldChg>
      <pc:sldChg chg="modSp add mod">
        <pc:chgData name="Satoshi KAWAMOTO" userId="e222156fe72c1771" providerId="LiveId" clId="{1124884D-C2D1-488B-B2D9-18C8CBBE6692}" dt="2026-02-15T12:02:24.889" v="19715" actId="20577"/>
        <pc:sldMkLst>
          <pc:docMk/>
          <pc:sldMk cId="3665326272" sldId="288"/>
        </pc:sldMkLst>
        <pc:spChg chg="mod">
          <ac:chgData name="Satoshi KAWAMOTO" userId="e222156fe72c1771" providerId="LiveId" clId="{1124884D-C2D1-488B-B2D9-18C8CBBE6692}" dt="2026-02-15T08:40:50.557" v="6126" actId="20577"/>
          <ac:spMkLst>
            <pc:docMk/>
            <pc:sldMk cId="3665326272" sldId="288"/>
            <ac:spMk id="4" creationId="{FA25C146-FEE4-5614-F08F-B9FDE54ECA6B}"/>
          </ac:spMkLst>
        </pc:spChg>
        <pc:spChg chg="mod">
          <ac:chgData name="Satoshi KAWAMOTO" userId="e222156fe72c1771" providerId="LiveId" clId="{1124884D-C2D1-488B-B2D9-18C8CBBE6692}" dt="2026-02-15T12:02:24.889" v="19715" actId="20577"/>
          <ac:spMkLst>
            <pc:docMk/>
            <pc:sldMk cId="3665326272" sldId="288"/>
            <ac:spMk id="5" creationId="{4652E8D8-87E0-6C5D-CE91-E591BC2E463B}"/>
          </ac:spMkLst>
        </pc:spChg>
      </pc:sldChg>
      <pc:sldChg chg="modSp add mod">
        <pc:chgData name="Satoshi KAWAMOTO" userId="e222156fe72c1771" providerId="LiveId" clId="{1124884D-C2D1-488B-B2D9-18C8CBBE6692}" dt="2026-02-15T08:56:19.248" v="7233" actId="404"/>
        <pc:sldMkLst>
          <pc:docMk/>
          <pc:sldMk cId="3208130284" sldId="289"/>
        </pc:sldMkLst>
        <pc:spChg chg="mod">
          <ac:chgData name="Satoshi KAWAMOTO" userId="e222156fe72c1771" providerId="LiveId" clId="{1124884D-C2D1-488B-B2D9-18C8CBBE6692}" dt="2026-02-15T08:47:37.405" v="6709" actId="20577"/>
          <ac:spMkLst>
            <pc:docMk/>
            <pc:sldMk cId="3208130284" sldId="289"/>
            <ac:spMk id="4" creationId="{BF6566B3-FC1D-8535-69A1-4A1FA017E059}"/>
          </ac:spMkLst>
        </pc:spChg>
        <pc:spChg chg="mod">
          <ac:chgData name="Satoshi KAWAMOTO" userId="e222156fe72c1771" providerId="LiveId" clId="{1124884D-C2D1-488B-B2D9-18C8CBBE6692}" dt="2026-02-15T08:56:19.248" v="7233" actId="404"/>
          <ac:spMkLst>
            <pc:docMk/>
            <pc:sldMk cId="3208130284" sldId="289"/>
            <ac:spMk id="5" creationId="{CCA48C45-1737-838F-B196-F353D85D5763}"/>
          </ac:spMkLst>
        </pc:spChg>
      </pc:sldChg>
      <pc:sldChg chg="addSp delSp modSp new mod">
        <pc:chgData name="Satoshi KAWAMOTO" userId="e222156fe72c1771" providerId="LiveId" clId="{1124884D-C2D1-488B-B2D9-18C8CBBE6692}" dt="2026-02-15T12:35:34.350" v="21179" actId="207"/>
        <pc:sldMkLst>
          <pc:docMk/>
          <pc:sldMk cId="1622674545" sldId="290"/>
        </pc:sldMkLst>
        <pc:spChg chg="mod">
          <ac:chgData name="Satoshi KAWAMOTO" userId="e222156fe72c1771" providerId="LiveId" clId="{1124884D-C2D1-488B-B2D9-18C8CBBE6692}" dt="2026-02-15T09:11:19.098" v="8468" actId="20577"/>
          <ac:spMkLst>
            <pc:docMk/>
            <pc:sldMk cId="1622674545" sldId="290"/>
            <ac:spMk id="2" creationId="{2E4D9431-C7C9-68E3-37E2-EF377D3D8558}"/>
          </ac:spMkLst>
        </pc:spChg>
        <pc:spChg chg="mod">
          <ac:chgData name="Satoshi KAWAMOTO" userId="e222156fe72c1771" providerId="LiveId" clId="{1124884D-C2D1-488B-B2D9-18C8CBBE6692}" dt="2026-02-15T12:27:10.871" v="20218" actId="20577"/>
          <ac:spMkLst>
            <pc:docMk/>
            <pc:sldMk cId="1622674545" sldId="290"/>
            <ac:spMk id="3" creationId="{682F46E9-C833-6252-2EE8-A81C7A9E448F}"/>
          </ac:spMkLst>
        </pc:spChg>
        <pc:spChg chg="add mod">
          <ac:chgData name="Satoshi KAWAMOTO" userId="e222156fe72c1771" providerId="LiveId" clId="{1124884D-C2D1-488B-B2D9-18C8CBBE6692}" dt="2026-02-15T12:35:08.471" v="21176" actId="207"/>
          <ac:spMkLst>
            <pc:docMk/>
            <pc:sldMk cId="1622674545" sldId="290"/>
            <ac:spMk id="4" creationId="{BFC1421C-ADFA-4758-4D06-EF9371089EC4}"/>
          </ac:spMkLst>
        </pc:spChg>
        <pc:spChg chg="add mod ord">
          <ac:chgData name="Satoshi KAWAMOTO" userId="e222156fe72c1771" providerId="LiveId" clId="{1124884D-C2D1-488B-B2D9-18C8CBBE6692}" dt="2026-02-15T12:35:22.615" v="21178" actId="207"/>
          <ac:spMkLst>
            <pc:docMk/>
            <pc:sldMk cId="1622674545" sldId="290"/>
            <ac:spMk id="5" creationId="{FA258BBE-03B0-0BE5-AD4F-AA6BFEBC5509}"/>
          </ac:spMkLst>
        </pc:spChg>
        <pc:spChg chg="add mod ord">
          <ac:chgData name="Satoshi KAWAMOTO" userId="e222156fe72c1771" providerId="LiveId" clId="{1124884D-C2D1-488B-B2D9-18C8CBBE6692}" dt="2026-02-15T12:35:34.350" v="21179" actId="207"/>
          <ac:spMkLst>
            <pc:docMk/>
            <pc:sldMk cId="1622674545" sldId="290"/>
            <ac:spMk id="6" creationId="{8BCFFF11-8E38-6CE4-FCBB-6DEBC524E64D}"/>
          </ac:spMkLst>
        </pc:spChg>
        <pc:spChg chg="add mod ord">
          <ac:chgData name="Satoshi KAWAMOTO" userId="e222156fe72c1771" providerId="LiveId" clId="{1124884D-C2D1-488B-B2D9-18C8CBBE6692}" dt="2026-02-15T12:24:11.872" v="19997" actId="113"/>
          <ac:spMkLst>
            <pc:docMk/>
            <pc:sldMk cId="1622674545" sldId="290"/>
            <ac:spMk id="7" creationId="{D0F8DED3-520B-46E6-EDA4-CBE010B58418}"/>
          </ac:spMkLst>
        </pc:spChg>
        <pc:spChg chg="add del mod ord">
          <ac:chgData name="Satoshi KAWAMOTO" userId="e222156fe72c1771" providerId="LiveId" clId="{1124884D-C2D1-488B-B2D9-18C8CBBE6692}" dt="2026-02-15T12:23:46.600" v="19973" actId="478"/>
          <ac:spMkLst>
            <pc:docMk/>
            <pc:sldMk cId="1622674545" sldId="290"/>
            <ac:spMk id="8" creationId="{6C8B8057-212E-C869-D6DC-FB0966A9ADED}"/>
          </ac:spMkLst>
        </pc:spChg>
        <pc:spChg chg="add del mod">
          <ac:chgData name="Satoshi KAWAMOTO" userId="e222156fe72c1771" providerId="LiveId" clId="{1124884D-C2D1-488B-B2D9-18C8CBBE6692}" dt="2026-02-15T12:19:10.344" v="19801" actId="478"/>
          <ac:spMkLst>
            <pc:docMk/>
            <pc:sldMk cId="1622674545" sldId="290"/>
            <ac:spMk id="9" creationId="{A43D5D8B-F8DC-681F-2AEC-9FAE3208D577}"/>
          </ac:spMkLst>
        </pc:spChg>
        <pc:spChg chg="add mod ord">
          <ac:chgData name="Satoshi KAWAMOTO" userId="e222156fe72c1771" providerId="LiveId" clId="{1124884D-C2D1-488B-B2D9-18C8CBBE6692}" dt="2026-02-15T12:21:46.857" v="19845" actId="164"/>
          <ac:spMkLst>
            <pc:docMk/>
            <pc:sldMk cId="1622674545" sldId="290"/>
            <ac:spMk id="10" creationId="{23C44C56-0FA3-5E20-6F30-1F0A65E2CB06}"/>
          </ac:spMkLst>
        </pc:spChg>
        <pc:spChg chg="add mod ord">
          <ac:chgData name="Satoshi KAWAMOTO" userId="e222156fe72c1771" providerId="LiveId" clId="{1124884D-C2D1-488B-B2D9-18C8CBBE6692}" dt="2026-02-15T12:21:46.857" v="19845" actId="164"/>
          <ac:spMkLst>
            <pc:docMk/>
            <pc:sldMk cId="1622674545" sldId="290"/>
            <ac:spMk id="11" creationId="{38768976-748A-4EFE-E28C-F21EA841958C}"/>
          </ac:spMkLst>
        </pc:spChg>
        <pc:spChg chg="add mod ord">
          <ac:chgData name="Satoshi KAWAMOTO" userId="e222156fe72c1771" providerId="LiveId" clId="{1124884D-C2D1-488B-B2D9-18C8CBBE6692}" dt="2026-02-15T12:21:46.857" v="19845" actId="164"/>
          <ac:spMkLst>
            <pc:docMk/>
            <pc:sldMk cId="1622674545" sldId="290"/>
            <ac:spMk id="12" creationId="{271DE9BB-566F-89B2-AE29-0A81295BE3AB}"/>
          </ac:spMkLst>
        </pc:spChg>
        <pc:spChg chg="add mod ord">
          <ac:chgData name="Satoshi KAWAMOTO" userId="e222156fe72c1771" providerId="LiveId" clId="{1124884D-C2D1-488B-B2D9-18C8CBBE6692}" dt="2026-02-15T12:21:46.857" v="19845" actId="164"/>
          <ac:spMkLst>
            <pc:docMk/>
            <pc:sldMk cId="1622674545" sldId="290"/>
            <ac:spMk id="13" creationId="{4C0373B6-DCFF-BA9F-C2ED-3CDF56FF1565}"/>
          </ac:spMkLst>
        </pc:spChg>
        <pc:spChg chg="add del">
          <ac:chgData name="Satoshi KAWAMOTO" userId="e222156fe72c1771" providerId="LiveId" clId="{1124884D-C2D1-488B-B2D9-18C8CBBE6692}" dt="2026-02-15T12:19:46.252" v="19808" actId="478"/>
          <ac:spMkLst>
            <pc:docMk/>
            <pc:sldMk cId="1622674545" sldId="290"/>
            <ac:spMk id="14" creationId="{995A70FA-2AFD-30BD-63D7-7DDCADA20A18}"/>
          </ac:spMkLst>
        </pc:spChg>
        <pc:spChg chg="add mod ord">
          <ac:chgData name="Satoshi KAWAMOTO" userId="e222156fe72c1771" providerId="LiveId" clId="{1124884D-C2D1-488B-B2D9-18C8CBBE6692}" dt="2026-02-15T12:21:46.857" v="19845" actId="164"/>
          <ac:spMkLst>
            <pc:docMk/>
            <pc:sldMk cId="1622674545" sldId="290"/>
            <ac:spMk id="15" creationId="{8F92AB92-FF9A-CD37-5478-7BE6857E76D4}"/>
          </ac:spMkLst>
        </pc:spChg>
        <pc:spChg chg="add mod ord">
          <ac:chgData name="Satoshi KAWAMOTO" userId="e222156fe72c1771" providerId="LiveId" clId="{1124884D-C2D1-488B-B2D9-18C8CBBE6692}" dt="2026-02-15T12:21:46.857" v="19845" actId="164"/>
          <ac:spMkLst>
            <pc:docMk/>
            <pc:sldMk cId="1622674545" sldId="290"/>
            <ac:spMk id="16" creationId="{C7721644-4B0B-447F-296A-4DAE72F44D2E}"/>
          </ac:spMkLst>
        </pc:spChg>
        <pc:spChg chg="add mod">
          <ac:chgData name="Satoshi KAWAMOTO" userId="e222156fe72c1771" providerId="LiveId" clId="{1124884D-C2D1-488B-B2D9-18C8CBBE6692}" dt="2026-02-15T12:25:50.608" v="20051" actId="1076"/>
          <ac:spMkLst>
            <pc:docMk/>
            <pc:sldMk cId="1622674545" sldId="290"/>
            <ac:spMk id="18" creationId="{DFEA6128-FC38-6023-96AC-D653AEEE383E}"/>
          </ac:spMkLst>
        </pc:spChg>
        <pc:spChg chg="add mod">
          <ac:chgData name="Satoshi KAWAMOTO" userId="e222156fe72c1771" providerId="LiveId" clId="{1124884D-C2D1-488B-B2D9-18C8CBBE6692}" dt="2026-02-15T12:25:08.854" v="20027" actId="1076"/>
          <ac:spMkLst>
            <pc:docMk/>
            <pc:sldMk cId="1622674545" sldId="290"/>
            <ac:spMk id="19" creationId="{F841BDD7-0955-E540-7688-DD3EC32F588E}"/>
          </ac:spMkLst>
        </pc:spChg>
        <pc:spChg chg="mod">
          <ac:chgData name="Satoshi KAWAMOTO" userId="e222156fe72c1771" providerId="LiveId" clId="{1124884D-C2D1-488B-B2D9-18C8CBBE6692}" dt="2026-02-15T12:25:29.284" v="20028"/>
          <ac:spMkLst>
            <pc:docMk/>
            <pc:sldMk cId="1622674545" sldId="290"/>
            <ac:spMk id="21" creationId="{ADAB881D-287A-58AB-CD96-AA5DC3980CB3}"/>
          </ac:spMkLst>
        </pc:spChg>
        <pc:spChg chg="mod">
          <ac:chgData name="Satoshi KAWAMOTO" userId="e222156fe72c1771" providerId="LiveId" clId="{1124884D-C2D1-488B-B2D9-18C8CBBE6692}" dt="2026-02-15T12:25:40.655" v="20049" actId="20577"/>
          <ac:spMkLst>
            <pc:docMk/>
            <pc:sldMk cId="1622674545" sldId="290"/>
            <ac:spMk id="22" creationId="{E184F6A3-D621-64F3-DE70-DFC94404DAE3}"/>
          </ac:spMkLst>
        </pc:spChg>
        <pc:spChg chg="add mod">
          <ac:chgData name="Satoshi KAWAMOTO" userId="e222156fe72c1771" providerId="LiveId" clId="{1124884D-C2D1-488B-B2D9-18C8CBBE6692}" dt="2026-02-15T12:27:02.252" v="20216" actId="113"/>
          <ac:spMkLst>
            <pc:docMk/>
            <pc:sldMk cId="1622674545" sldId="290"/>
            <ac:spMk id="23" creationId="{3F575E26-6BBC-F026-5B99-6CFBBE3B3CFB}"/>
          </ac:spMkLst>
        </pc:spChg>
        <pc:spChg chg="add mod">
          <ac:chgData name="Satoshi KAWAMOTO" userId="e222156fe72c1771" providerId="LiveId" clId="{1124884D-C2D1-488B-B2D9-18C8CBBE6692}" dt="2026-02-15T12:27:46.713" v="20276" actId="1076"/>
          <ac:spMkLst>
            <pc:docMk/>
            <pc:sldMk cId="1622674545" sldId="290"/>
            <ac:spMk id="24" creationId="{C7D66884-7B21-3CDA-1205-48DBC5301D78}"/>
          </ac:spMkLst>
        </pc:spChg>
        <pc:grpChg chg="add mod">
          <ac:chgData name="Satoshi KAWAMOTO" userId="e222156fe72c1771" providerId="LiveId" clId="{1124884D-C2D1-488B-B2D9-18C8CBBE6692}" dt="2026-02-15T12:23:45.113" v="19972" actId="1076"/>
          <ac:grpSpMkLst>
            <pc:docMk/>
            <pc:sldMk cId="1622674545" sldId="290"/>
            <ac:grpSpMk id="17" creationId="{033AA6E2-D11C-8D61-F770-F84815D30925}"/>
          </ac:grpSpMkLst>
        </pc:grpChg>
        <pc:grpChg chg="add mod">
          <ac:chgData name="Satoshi KAWAMOTO" userId="e222156fe72c1771" providerId="LiveId" clId="{1124884D-C2D1-488B-B2D9-18C8CBBE6692}" dt="2026-02-15T12:25:45.620" v="20050" actId="1076"/>
          <ac:grpSpMkLst>
            <pc:docMk/>
            <pc:sldMk cId="1622674545" sldId="290"/>
            <ac:grpSpMk id="20" creationId="{72283668-1CA0-128F-67FC-63058E059181}"/>
          </ac:grpSpMkLst>
        </pc:grpChg>
      </pc:sldChg>
      <pc:sldChg chg="modSp new mod">
        <pc:chgData name="Satoshi KAWAMOTO" userId="e222156fe72c1771" providerId="LiveId" clId="{1124884D-C2D1-488B-B2D9-18C8CBBE6692}" dt="2026-02-15T10:28:16.217" v="15619" actId="20577"/>
        <pc:sldMkLst>
          <pc:docMk/>
          <pc:sldMk cId="1561895718" sldId="291"/>
        </pc:sldMkLst>
        <pc:spChg chg="mod">
          <ac:chgData name="Satoshi KAWAMOTO" userId="e222156fe72c1771" providerId="LiveId" clId="{1124884D-C2D1-488B-B2D9-18C8CBBE6692}" dt="2026-02-15T10:28:16.217" v="15619" actId="20577"/>
          <ac:spMkLst>
            <pc:docMk/>
            <pc:sldMk cId="1561895718" sldId="291"/>
            <ac:spMk id="2" creationId="{6719C5E3-00F2-1B37-B8F7-7472B050757D}"/>
          </ac:spMkLst>
        </pc:spChg>
      </pc:sldChg>
      <pc:sldChg chg="modSp new mod">
        <pc:chgData name="Satoshi KAWAMOTO" userId="e222156fe72c1771" providerId="LiveId" clId="{1124884D-C2D1-488B-B2D9-18C8CBBE6692}" dt="2026-02-15T09:21:02.940" v="9825" actId="20577"/>
        <pc:sldMkLst>
          <pc:docMk/>
          <pc:sldMk cId="1824579820" sldId="292"/>
        </pc:sldMkLst>
        <pc:spChg chg="mod">
          <ac:chgData name="Satoshi KAWAMOTO" userId="e222156fe72c1771" providerId="LiveId" clId="{1124884D-C2D1-488B-B2D9-18C8CBBE6692}" dt="2026-02-15T09:13:26.658" v="8542" actId="20577"/>
          <ac:spMkLst>
            <pc:docMk/>
            <pc:sldMk cId="1824579820" sldId="292"/>
            <ac:spMk id="2" creationId="{480327A6-9D23-66DC-5F3F-626D9A113067}"/>
          </ac:spMkLst>
        </pc:spChg>
        <pc:spChg chg="mod">
          <ac:chgData name="Satoshi KAWAMOTO" userId="e222156fe72c1771" providerId="LiveId" clId="{1124884D-C2D1-488B-B2D9-18C8CBBE6692}" dt="2026-02-15T09:21:02.940" v="9825" actId="20577"/>
          <ac:spMkLst>
            <pc:docMk/>
            <pc:sldMk cId="1824579820" sldId="292"/>
            <ac:spMk id="3" creationId="{43BBE4A1-8FBF-3F36-65AA-92C0A41637DB}"/>
          </ac:spMkLst>
        </pc:spChg>
      </pc:sldChg>
      <pc:sldChg chg="addSp delSp modSp new mod">
        <pc:chgData name="Satoshi KAWAMOTO" userId="e222156fe72c1771" providerId="LiveId" clId="{1124884D-C2D1-488B-B2D9-18C8CBBE6692}" dt="2026-02-15T09:28:05.887" v="10571" actId="20577"/>
        <pc:sldMkLst>
          <pc:docMk/>
          <pc:sldMk cId="192631566" sldId="293"/>
        </pc:sldMkLst>
        <pc:spChg chg="mod">
          <ac:chgData name="Satoshi KAWAMOTO" userId="e222156fe72c1771" providerId="LiveId" clId="{1124884D-C2D1-488B-B2D9-18C8CBBE6692}" dt="2026-02-15T09:22:26.239" v="9884" actId="20577"/>
          <ac:spMkLst>
            <pc:docMk/>
            <pc:sldMk cId="192631566" sldId="293"/>
            <ac:spMk id="2" creationId="{E026A83F-9811-1C20-5CAD-59C87F3F7308}"/>
          </ac:spMkLst>
        </pc:spChg>
        <pc:spChg chg="del">
          <ac:chgData name="Satoshi KAWAMOTO" userId="e222156fe72c1771" providerId="LiveId" clId="{1124884D-C2D1-488B-B2D9-18C8CBBE6692}" dt="2026-02-15T09:22:36.635" v="9885" actId="3680"/>
          <ac:spMkLst>
            <pc:docMk/>
            <pc:sldMk cId="192631566" sldId="293"/>
            <ac:spMk id="3" creationId="{2CC32CD7-F9EC-45B8-1707-6BA27C99877C}"/>
          </ac:spMkLst>
        </pc:spChg>
        <pc:graphicFrameChg chg="add mod ord modGraphic">
          <ac:chgData name="Satoshi KAWAMOTO" userId="e222156fe72c1771" providerId="LiveId" clId="{1124884D-C2D1-488B-B2D9-18C8CBBE6692}" dt="2026-02-15T09:28:05.887" v="10571" actId="20577"/>
          <ac:graphicFrameMkLst>
            <pc:docMk/>
            <pc:sldMk cId="192631566" sldId="293"/>
            <ac:graphicFrameMk id="4" creationId="{696570D4-8DC1-3AB0-83AC-930A5E98C9EF}"/>
          </ac:graphicFrameMkLst>
        </pc:graphicFrameChg>
      </pc:sldChg>
      <pc:sldChg chg="addSp delSp modSp new mod modClrScheme chgLayout">
        <pc:chgData name="Satoshi KAWAMOTO" userId="e222156fe72c1771" providerId="LiveId" clId="{1124884D-C2D1-488B-B2D9-18C8CBBE6692}" dt="2026-02-15T10:42:50.091" v="16900" actId="20577"/>
        <pc:sldMkLst>
          <pc:docMk/>
          <pc:sldMk cId="2761953338" sldId="294"/>
        </pc:sldMkLst>
        <pc:spChg chg="del mod ord">
          <ac:chgData name="Satoshi KAWAMOTO" userId="e222156fe72c1771" providerId="LiveId" clId="{1124884D-C2D1-488B-B2D9-18C8CBBE6692}" dt="2026-02-15T09:29:59.936" v="10688" actId="700"/>
          <ac:spMkLst>
            <pc:docMk/>
            <pc:sldMk cId="2761953338" sldId="294"/>
            <ac:spMk id="2" creationId="{C6DDF487-21E8-5347-BF5A-3E15C201DFE6}"/>
          </ac:spMkLst>
        </pc:spChg>
        <pc:spChg chg="del mod ord">
          <ac:chgData name="Satoshi KAWAMOTO" userId="e222156fe72c1771" providerId="LiveId" clId="{1124884D-C2D1-488B-B2D9-18C8CBBE6692}" dt="2026-02-15T09:29:59.936" v="10688" actId="700"/>
          <ac:spMkLst>
            <pc:docMk/>
            <pc:sldMk cId="2761953338" sldId="294"/>
            <ac:spMk id="3" creationId="{562FB3CE-2BDE-64E1-EC1F-33A897B4C8A7}"/>
          </ac:spMkLst>
        </pc:spChg>
        <pc:spChg chg="add mod ord">
          <ac:chgData name="Satoshi KAWAMOTO" userId="e222156fe72c1771" providerId="LiveId" clId="{1124884D-C2D1-488B-B2D9-18C8CBBE6692}" dt="2026-02-15T10:28:31.548" v="15655" actId="20577"/>
          <ac:spMkLst>
            <pc:docMk/>
            <pc:sldMk cId="2761953338" sldId="294"/>
            <ac:spMk id="4" creationId="{14A04094-4EBD-F52A-F3AD-FA7FDD6CF3E2}"/>
          </ac:spMkLst>
        </pc:spChg>
        <pc:spChg chg="add mod ord">
          <ac:chgData name="Satoshi KAWAMOTO" userId="e222156fe72c1771" providerId="LiveId" clId="{1124884D-C2D1-488B-B2D9-18C8CBBE6692}" dt="2026-02-15T10:42:50.091" v="16900" actId="20577"/>
          <ac:spMkLst>
            <pc:docMk/>
            <pc:sldMk cId="2761953338" sldId="294"/>
            <ac:spMk id="5" creationId="{498842B1-D14D-8BE7-FEF9-33BE6450F9DD}"/>
          </ac:spMkLst>
        </pc:spChg>
        <pc:spChg chg="add del mod">
          <ac:chgData name="Satoshi KAWAMOTO" userId="e222156fe72c1771" providerId="LiveId" clId="{1124884D-C2D1-488B-B2D9-18C8CBBE6692}" dt="2026-02-15T09:30:55.604" v="10806" actId="6264"/>
          <ac:spMkLst>
            <pc:docMk/>
            <pc:sldMk cId="2761953338" sldId="294"/>
            <ac:spMk id="6" creationId="{28E1B224-A68B-0C18-CC18-F58FAB43F678}"/>
          </ac:spMkLst>
        </pc:spChg>
        <pc:spChg chg="add del mod">
          <ac:chgData name="Satoshi KAWAMOTO" userId="e222156fe72c1771" providerId="LiveId" clId="{1124884D-C2D1-488B-B2D9-18C8CBBE6692}" dt="2026-02-15T09:30:55.604" v="10806" actId="6264"/>
          <ac:spMkLst>
            <pc:docMk/>
            <pc:sldMk cId="2761953338" sldId="294"/>
            <ac:spMk id="7" creationId="{2459D4FF-8AF3-4EDE-FC7B-05A66D87AAA1}"/>
          </ac:spMkLst>
        </pc:spChg>
        <pc:spChg chg="add mod">
          <ac:chgData name="Satoshi KAWAMOTO" userId="e222156fe72c1771" providerId="LiveId" clId="{1124884D-C2D1-488B-B2D9-18C8CBBE6692}" dt="2026-02-15T10:41:29.150" v="16762" actId="403"/>
          <ac:spMkLst>
            <pc:docMk/>
            <pc:sldMk cId="2761953338" sldId="294"/>
            <ac:spMk id="8" creationId="{011AA5D5-1E68-CEF4-93DB-835875617A88}"/>
          </ac:spMkLst>
        </pc:spChg>
        <pc:spChg chg="add mod">
          <ac:chgData name="Satoshi KAWAMOTO" userId="e222156fe72c1771" providerId="LiveId" clId="{1124884D-C2D1-488B-B2D9-18C8CBBE6692}" dt="2026-02-15T10:39:50.465" v="16660" actId="164"/>
          <ac:spMkLst>
            <pc:docMk/>
            <pc:sldMk cId="2761953338" sldId="294"/>
            <ac:spMk id="9" creationId="{C8E808A0-0719-9B71-5C25-91E333941219}"/>
          </ac:spMkLst>
        </pc:spChg>
        <pc:spChg chg="add mod">
          <ac:chgData name="Satoshi KAWAMOTO" userId="e222156fe72c1771" providerId="LiveId" clId="{1124884D-C2D1-488B-B2D9-18C8CBBE6692}" dt="2026-02-15T10:41:43.204" v="16765" actId="164"/>
          <ac:spMkLst>
            <pc:docMk/>
            <pc:sldMk cId="2761953338" sldId="294"/>
            <ac:spMk id="11" creationId="{0A4B4D17-3120-B03B-012F-7B0C57C9CE65}"/>
          </ac:spMkLst>
        </pc:spChg>
        <pc:spChg chg="add mod">
          <ac:chgData name="Satoshi KAWAMOTO" userId="e222156fe72c1771" providerId="LiveId" clId="{1124884D-C2D1-488B-B2D9-18C8CBBE6692}" dt="2026-02-15T10:41:43.204" v="16765" actId="164"/>
          <ac:spMkLst>
            <pc:docMk/>
            <pc:sldMk cId="2761953338" sldId="294"/>
            <ac:spMk id="12" creationId="{1E8801E6-BE98-5ABF-E82B-874B0B38C594}"/>
          </ac:spMkLst>
        </pc:spChg>
        <pc:spChg chg="add mod">
          <ac:chgData name="Satoshi KAWAMOTO" userId="e222156fe72c1771" providerId="LiveId" clId="{1124884D-C2D1-488B-B2D9-18C8CBBE6692}" dt="2026-02-15T10:41:43.204" v="16765" actId="164"/>
          <ac:spMkLst>
            <pc:docMk/>
            <pc:sldMk cId="2761953338" sldId="294"/>
            <ac:spMk id="13" creationId="{6A36477D-A328-B5D0-51A4-F4B98945554C}"/>
          </ac:spMkLst>
        </pc:spChg>
        <pc:grpChg chg="add mod">
          <ac:chgData name="Satoshi KAWAMOTO" userId="e222156fe72c1771" providerId="LiveId" clId="{1124884D-C2D1-488B-B2D9-18C8CBBE6692}" dt="2026-02-15T10:41:43.204" v="16765" actId="164"/>
          <ac:grpSpMkLst>
            <pc:docMk/>
            <pc:sldMk cId="2761953338" sldId="294"/>
            <ac:grpSpMk id="10" creationId="{2DFDAB8B-BE32-2D48-ABF6-02C6EC29AB31}"/>
          </ac:grpSpMkLst>
        </pc:grpChg>
        <pc:grpChg chg="add mod">
          <ac:chgData name="Satoshi KAWAMOTO" userId="e222156fe72c1771" providerId="LiveId" clId="{1124884D-C2D1-488B-B2D9-18C8CBBE6692}" dt="2026-02-15T10:41:50.446" v="16768" actId="1076"/>
          <ac:grpSpMkLst>
            <pc:docMk/>
            <pc:sldMk cId="2761953338" sldId="294"/>
            <ac:grpSpMk id="14" creationId="{473A4D8B-8505-34EC-117D-6BB22301E8E5}"/>
          </ac:grpSpMkLst>
        </pc:grpChg>
      </pc:sldChg>
      <pc:sldChg chg="modSp new mod">
        <pc:chgData name="Satoshi KAWAMOTO" userId="e222156fe72c1771" providerId="LiveId" clId="{1124884D-C2D1-488B-B2D9-18C8CBBE6692}" dt="2026-02-15T11:57:04.544" v="19511" actId="20577"/>
        <pc:sldMkLst>
          <pc:docMk/>
          <pc:sldMk cId="2823444171" sldId="295"/>
        </pc:sldMkLst>
        <pc:spChg chg="mod">
          <ac:chgData name="Satoshi KAWAMOTO" userId="e222156fe72c1771" providerId="LiveId" clId="{1124884D-C2D1-488B-B2D9-18C8CBBE6692}" dt="2026-02-15T11:57:04.544" v="19511" actId="20577"/>
          <ac:spMkLst>
            <pc:docMk/>
            <pc:sldMk cId="2823444171" sldId="295"/>
            <ac:spMk id="2" creationId="{EA14E178-7C9D-C803-4DD1-4817B2A8008F}"/>
          </ac:spMkLst>
        </pc:spChg>
        <pc:spChg chg="mod">
          <ac:chgData name="Satoshi KAWAMOTO" userId="e222156fe72c1771" providerId="LiveId" clId="{1124884D-C2D1-488B-B2D9-18C8CBBE6692}" dt="2026-02-15T10:08:13.608" v="15081" actId="20577"/>
          <ac:spMkLst>
            <pc:docMk/>
            <pc:sldMk cId="2823444171" sldId="295"/>
            <ac:spMk id="3" creationId="{D2CC43C6-BE55-63AC-CB27-4D387D4F4A23}"/>
          </ac:spMkLst>
        </pc:spChg>
      </pc:sldChg>
      <pc:sldChg chg="modSp add mod">
        <pc:chgData name="Satoshi KAWAMOTO" userId="e222156fe72c1771" providerId="LiveId" clId="{1124884D-C2D1-488B-B2D9-18C8CBBE6692}" dt="2026-02-15T11:57:08.516" v="19512"/>
        <pc:sldMkLst>
          <pc:docMk/>
          <pc:sldMk cId="419599651" sldId="296"/>
        </pc:sldMkLst>
        <pc:spChg chg="mod">
          <ac:chgData name="Satoshi KAWAMOTO" userId="e222156fe72c1771" providerId="LiveId" clId="{1124884D-C2D1-488B-B2D9-18C8CBBE6692}" dt="2026-02-15T11:57:08.516" v="19512"/>
          <ac:spMkLst>
            <pc:docMk/>
            <pc:sldMk cId="419599651" sldId="296"/>
            <ac:spMk id="2" creationId="{A7434E95-A3C7-13FE-B511-34BD3289B573}"/>
          </ac:spMkLst>
        </pc:spChg>
        <pc:spChg chg="mod">
          <ac:chgData name="Satoshi KAWAMOTO" userId="e222156fe72c1771" providerId="LiveId" clId="{1124884D-C2D1-488B-B2D9-18C8CBBE6692}" dt="2026-02-15T10:08:47.691" v="15098" actId="20577"/>
          <ac:spMkLst>
            <pc:docMk/>
            <pc:sldMk cId="419599651" sldId="296"/>
            <ac:spMk id="3" creationId="{E1F16833-9F00-77BE-B6B9-45ADCE93A5B4}"/>
          </ac:spMkLst>
        </pc:spChg>
      </pc:sldChg>
      <pc:sldChg chg="modSp new mod">
        <pc:chgData name="Satoshi KAWAMOTO" userId="e222156fe72c1771" providerId="LiveId" clId="{1124884D-C2D1-488B-B2D9-18C8CBBE6692}" dt="2026-02-15T09:59:53.669" v="13947" actId="20577"/>
        <pc:sldMkLst>
          <pc:docMk/>
          <pc:sldMk cId="1355683474" sldId="297"/>
        </pc:sldMkLst>
        <pc:spChg chg="mod">
          <ac:chgData name="Satoshi KAWAMOTO" userId="e222156fe72c1771" providerId="LiveId" clId="{1124884D-C2D1-488B-B2D9-18C8CBBE6692}" dt="2026-02-15T09:55:26.100" v="13485" actId="20577"/>
          <ac:spMkLst>
            <pc:docMk/>
            <pc:sldMk cId="1355683474" sldId="297"/>
            <ac:spMk id="2" creationId="{31EA2860-99AE-33FA-0D27-23C5CEDCD962}"/>
          </ac:spMkLst>
        </pc:spChg>
        <pc:spChg chg="mod">
          <ac:chgData name="Satoshi KAWAMOTO" userId="e222156fe72c1771" providerId="LiveId" clId="{1124884D-C2D1-488B-B2D9-18C8CBBE6692}" dt="2026-02-15T09:59:53.669" v="13947" actId="20577"/>
          <ac:spMkLst>
            <pc:docMk/>
            <pc:sldMk cId="1355683474" sldId="297"/>
            <ac:spMk id="3" creationId="{A3EAD7BB-0BB0-EBFF-75EB-CCBD6B8EC5CE}"/>
          </ac:spMkLst>
        </pc:spChg>
      </pc:sldChg>
      <pc:sldChg chg="modSp new mod">
        <pc:chgData name="Satoshi KAWAMOTO" userId="e222156fe72c1771" providerId="LiveId" clId="{1124884D-C2D1-488B-B2D9-18C8CBBE6692}" dt="2026-02-15T10:43:59.336" v="16974" actId="20577"/>
        <pc:sldMkLst>
          <pc:docMk/>
          <pc:sldMk cId="2888147453" sldId="298"/>
        </pc:sldMkLst>
        <pc:spChg chg="mod">
          <ac:chgData name="Satoshi KAWAMOTO" userId="e222156fe72c1771" providerId="LiveId" clId="{1124884D-C2D1-488B-B2D9-18C8CBBE6692}" dt="2026-02-15T10:00:27.765" v="13989" actId="20577"/>
          <ac:spMkLst>
            <pc:docMk/>
            <pc:sldMk cId="2888147453" sldId="298"/>
            <ac:spMk id="2" creationId="{6CE9E5D9-CB86-95BA-BB62-5DCE85FDA81B}"/>
          </ac:spMkLst>
        </pc:spChg>
        <pc:spChg chg="mod">
          <ac:chgData name="Satoshi KAWAMOTO" userId="e222156fe72c1771" providerId="LiveId" clId="{1124884D-C2D1-488B-B2D9-18C8CBBE6692}" dt="2026-02-15T10:43:59.336" v="16974" actId="20577"/>
          <ac:spMkLst>
            <pc:docMk/>
            <pc:sldMk cId="2888147453" sldId="298"/>
            <ac:spMk id="3" creationId="{21156D01-262A-E878-5193-48F2BBCB7FB9}"/>
          </ac:spMkLst>
        </pc:spChg>
      </pc:sldChg>
      <pc:sldChg chg="addSp delSp modSp new mod modClrScheme chgLayout">
        <pc:chgData name="Satoshi KAWAMOTO" userId="e222156fe72c1771" providerId="LiveId" clId="{1124884D-C2D1-488B-B2D9-18C8CBBE6692}" dt="2026-02-15T14:51:02.959" v="26473" actId="20577"/>
        <pc:sldMkLst>
          <pc:docMk/>
          <pc:sldMk cId="1743617636" sldId="299"/>
        </pc:sldMkLst>
        <pc:spChg chg="del mod ord">
          <ac:chgData name="Satoshi KAWAMOTO" userId="e222156fe72c1771" providerId="LiveId" clId="{1124884D-C2D1-488B-B2D9-18C8CBBE6692}" dt="2026-02-15T10:15:13.675" v="15419" actId="700"/>
          <ac:spMkLst>
            <pc:docMk/>
            <pc:sldMk cId="1743617636" sldId="299"/>
            <ac:spMk id="2" creationId="{F02D1733-635C-C3D2-4268-E38B260BB00E}"/>
          </ac:spMkLst>
        </pc:spChg>
        <pc:spChg chg="del mod ord">
          <ac:chgData name="Satoshi KAWAMOTO" userId="e222156fe72c1771" providerId="LiveId" clId="{1124884D-C2D1-488B-B2D9-18C8CBBE6692}" dt="2026-02-15T10:15:13.675" v="15419" actId="700"/>
          <ac:spMkLst>
            <pc:docMk/>
            <pc:sldMk cId="1743617636" sldId="299"/>
            <ac:spMk id="3" creationId="{39365070-0773-336D-17A8-D272BBBD5413}"/>
          </ac:spMkLst>
        </pc:spChg>
        <pc:spChg chg="add mod ord">
          <ac:chgData name="Satoshi KAWAMOTO" userId="e222156fe72c1771" providerId="LiveId" clId="{1124884D-C2D1-488B-B2D9-18C8CBBE6692}" dt="2026-02-15T10:44:55.646" v="16989" actId="6264"/>
          <ac:spMkLst>
            <pc:docMk/>
            <pc:sldMk cId="1743617636" sldId="299"/>
            <ac:spMk id="4" creationId="{E36EBB5D-ABB6-F10A-215D-339625415A7E}"/>
          </ac:spMkLst>
        </pc:spChg>
        <pc:spChg chg="add mod ord">
          <ac:chgData name="Satoshi KAWAMOTO" userId="e222156fe72c1771" providerId="LiveId" clId="{1124884D-C2D1-488B-B2D9-18C8CBBE6692}" dt="2026-02-15T14:49:00.649" v="26181" actId="14100"/>
          <ac:spMkLst>
            <pc:docMk/>
            <pc:sldMk cId="1743617636" sldId="299"/>
            <ac:spMk id="5" creationId="{DF555482-2F9F-A490-0DCB-B4386585F71E}"/>
          </ac:spMkLst>
        </pc:spChg>
        <pc:spChg chg="add del mod">
          <ac:chgData name="Satoshi KAWAMOTO" userId="e222156fe72c1771" providerId="LiveId" clId="{1124884D-C2D1-488B-B2D9-18C8CBBE6692}" dt="2026-02-15T10:44:55.646" v="16989" actId="6264"/>
          <ac:spMkLst>
            <pc:docMk/>
            <pc:sldMk cId="1743617636" sldId="299"/>
            <ac:spMk id="6" creationId="{C1E28403-E886-7B7D-EAFF-4EB1AEA1B0A8}"/>
          </ac:spMkLst>
        </pc:spChg>
        <pc:spChg chg="add del mod">
          <ac:chgData name="Satoshi KAWAMOTO" userId="e222156fe72c1771" providerId="LiveId" clId="{1124884D-C2D1-488B-B2D9-18C8CBBE6692}" dt="2026-02-15T10:44:55.646" v="16989" actId="6264"/>
          <ac:spMkLst>
            <pc:docMk/>
            <pc:sldMk cId="1743617636" sldId="299"/>
            <ac:spMk id="7" creationId="{956A8307-91FA-BE8D-D29F-2BA8C1DCA704}"/>
          </ac:spMkLst>
        </pc:spChg>
        <pc:spChg chg="mod">
          <ac:chgData name="Satoshi KAWAMOTO" userId="e222156fe72c1771" providerId="LiveId" clId="{1124884D-C2D1-488B-B2D9-18C8CBBE6692}" dt="2026-02-15T14:45:10.406" v="26093"/>
          <ac:spMkLst>
            <pc:docMk/>
            <pc:sldMk cId="1743617636" sldId="299"/>
            <ac:spMk id="10" creationId="{22CAE514-BD1B-BFB8-2C25-6ED00538BBC6}"/>
          </ac:spMkLst>
        </pc:spChg>
        <pc:spChg chg="add mod">
          <ac:chgData name="Satoshi KAWAMOTO" userId="e222156fe72c1771" providerId="LiveId" clId="{1124884D-C2D1-488B-B2D9-18C8CBBE6692}" dt="2026-02-15T14:45:15.707" v="26094" actId="1076"/>
          <ac:spMkLst>
            <pc:docMk/>
            <pc:sldMk cId="1743617636" sldId="299"/>
            <ac:spMk id="12" creationId="{4431ACFE-9942-178A-3E42-4624E6CE9448}"/>
          </ac:spMkLst>
        </pc:spChg>
        <pc:spChg chg="mod">
          <ac:chgData name="Satoshi KAWAMOTO" userId="e222156fe72c1771" providerId="LiveId" clId="{1124884D-C2D1-488B-B2D9-18C8CBBE6692}" dt="2026-02-15T14:45:10.406" v="26093"/>
          <ac:spMkLst>
            <pc:docMk/>
            <pc:sldMk cId="1743617636" sldId="299"/>
            <ac:spMk id="19" creationId="{ACF00341-CDF4-06BE-F626-CE67EC982017}"/>
          </ac:spMkLst>
        </pc:spChg>
        <pc:spChg chg="mod">
          <ac:chgData name="Satoshi KAWAMOTO" userId="e222156fe72c1771" providerId="LiveId" clId="{1124884D-C2D1-488B-B2D9-18C8CBBE6692}" dt="2026-02-15T14:45:15.707" v="26094" actId="1076"/>
          <ac:spMkLst>
            <pc:docMk/>
            <pc:sldMk cId="1743617636" sldId="299"/>
            <ac:spMk id="21" creationId="{1E83EC81-B022-4FC5-B348-7D600B2AE01F}"/>
          </ac:spMkLst>
        </pc:spChg>
        <pc:spChg chg="add mod">
          <ac:chgData name="Satoshi KAWAMOTO" userId="e222156fe72c1771" providerId="LiveId" clId="{1124884D-C2D1-488B-B2D9-18C8CBBE6692}" dt="2026-02-15T14:46:58.120" v="26144" actId="1076"/>
          <ac:spMkLst>
            <pc:docMk/>
            <pc:sldMk cId="1743617636" sldId="299"/>
            <ac:spMk id="27" creationId="{6F02EBC5-2987-AE00-4BBB-533B4DE5F3E5}"/>
          </ac:spMkLst>
        </pc:spChg>
        <pc:spChg chg="add mod">
          <ac:chgData name="Satoshi KAWAMOTO" userId="e222156fe72c1771" providerId="LiveId" clId="{1124884D-C2D1-488B-B2D9-18C8CBBE6692}" dt="2026-02-15T14:47:03.824" v="26148" actId="14100"/>
          <ac:spMkLst>
            <pc:docMk/>
            <pc:sldMk cId="1743617636" sldId="299"/>
            <ac:spMk id="28" creationId="{E65EF774-F8F6-87CA-928A-2A1B298683C6}"/>
          </ac:spMkLst>
        </pc:spChg>
        <pc:spChg chg="add mod">
          <ac:chgData name="Satoshi KAWAMOTO" userId="e222156fe72c1771" providerId="LiveId" clId="{1124884D-C2D1-488B-B2D9-18C8CBBE6692}" dt="2026-02-15T14:47:06.873" v="26150" actId="14100"/>
          <ac:spMkLst>
            <pc:docMk/>
            <pc:sldMk cId="1743617636" sldId="299"/>
            <ac:spMk id="29" creationId="{0045CAB4-7155-A4FB-9BE0-F9B0E8BFD69F}"/>
          </ac:spMkLst>
        </pc:spChg>
        <pc:spChg chg="add mod">
          <ac:chgData name="Satoshi KAWAMOTO" userId="e222156fe72c1771" providerId="LiveId" clId="{1124884D-C2D1-488B-B2D9-18C8CBBE6692}" dt="2026-02-15T14:48:10.240" v="26168" actId="1076"/>
          <ac:spMkLst>
            <pc:docMk/>
            <pc:sldMk cId="1743617636" sldId="299"/>
            <ac:spMk id="30" creationId="{CCD46470-F459-7807-D42E-542DE9F215D9}"/>
          </ac:spMkLst>
        </pc:spChg>
        <pc:spChg chg="add mod">
          <ac:chgData name="Satoshi KAWAMOTO" userId="e222156fe72c1771" providerId="LiveId" clId="{1124884D-C2D1-488B-B2D9-18C8CBBE6692}" dt="2026-02-15T14:51:02.959" v="26473" actId="20577"/>
          <ac:spMkLst>
            <pc:docMk/>
            <pc:sldMk cId="1743617636" sldId="299"/>
            <ac:spMk id="31" creationId="{9CAB1277-BF55-CCF3-CCA0-308997BF89FD}"/>
          </ac:spMkLst>
        </pc:spChg>
        <pc:spChg chg="mod">
          <ac:chgData name="Satoshi KAWAMOTO" userId="e222156fe72c1771" providerId="LiveId" clId="{1124884D-C2D1-488B-B2D9-18C8CBBE6692}" dt="2026-02-15T14:45:15.707" v="26094" actId="1076"/>
          <ac:spMkLst>
            <pc:docMk/>
            <pc:sldMk cId="1743617636" sldId="299"/>
            <ac:spMk id="59" creationId="{41F7852E-2EE3-23E7-706F-DF0A720CE38D}"/>
          </ac:spMkLst>
        </pc:spChg>
        <pc:spChg chg="add mod">
          <ac:chgData name="Satoshi KAWAMOTO" userId="e222156fe72c1771" providerId="LiveId" clId="{1124884D-C2D1-488B-B2D9-18C8CBBE6692}" dt="2026-02-15T14:45:15.707" v="26094" actId="1076"/>
          <ac:spMkLst>
            <pc:docMk/>
            <pc:sldMk cId="1743617636" sldId="299"/>
            <ac:spMk id="60" creationId="{8CBB6962-756F-27B3-7BB6-C1A882DD7BBB}"/>
          </ac:spMkLst>
        </pc:spChg>
        <pc:spChg chg="mod">
          <ac:chgData name="Satoshi KAWAMOTO" userId="e222156fe72c1771" providerId="LiveId" clId="{1124884D-C2D1-488B-B2D9-18C8CBBE6692}" dt="2026-02-15T14:45:15.707" v="26094" actId="1076"/>
          <ac:spMkLst>
            <pc:docMk/>
            <pc:sldMk cId="1743617636" sldId="299"/>
            <ac:spMk id="63" creationId="{64C43AC3-9B02-E16D-D252-5682639906D6}"/>
          </ac:spMkLst>
        </pc:spChg>
        <pc:spChg chg="mod">
          <ac:chgData name="Satoshi KAWAMOTO" userId="e222156fe72c1771" providerId="LiveId" clId="{1124884D-C2D1-488B-B2D9-18C8CBBE6692}" dt="2026-02-15T14:45:10.406" v="26093"/>
          <ac:spMkLst>
            <pc:docMk/>
            <pc:sldMk cId="1743617636" sldId="299"/>
            <ac:spMk id="65" creationId="{75970CC8-C421-8157-E822-66E3362440DA}"/>
          </ac:spMkLst>
        </pc:spChg>
        <pc:spChg chg="mod">
          <ac:chgData name="Satoshi KAWAMOTO" userId="e222156fe72c1771" providerId="LiveId" clId="{1124884D-C2D1-488B-B2D9-18C8CBBE6692}" dt="2026-02-15T14:45:15.707" v="26094" actId="1076"/>
          <ac:spMkLst>
            <pc:docMk/>
            <pc:sldMk cId="1743617636" sldId="299"/>
            <ac:spMk id="72" creationId="{C222C13C-EC50-A658-333D-2CCDB3FBF93C}"/>
          </ac:spMkLst>
        </pc:spChg>
        <pc:spChg chg="mod">
          <ac:chgData name="Satoshi KAWAMOTO" userId="e222156fe72c1771" providerId="LiveId" clId="{1124884D-C2D1-488B-B2D9-18C8CBBE6692}" dt="2026-02-15T14:45:10.406" v="26093"/>
          <ac:spMkLst>
            <pc:docMk/>
            <pc:sldMk cId="1743617636" sldId="299"/>
            <ac:spMk id="75" creationId="{D057AA02-48E7-B2DF-CD90-952A897CEFBA}"/>
          </ac:spMkLst>
        </pc:spChg>
        <pc:spChg chg="mod">
          <ac:chgData name="Satoshi KAWAMOTO" userId="e222156fe72c1771" providerId="LiveId" clId="{1124884D-C2D1-488B-B2D9-18C8CBBE6692}" dt="2026-02-15T14:45:10.406" v="26093"/>
          <ac:spMkLst>
            <pc:docMk/>
            <pc:sldMk cId="1743617636" sldId="299"/>
            <ac:spMk id="80" creationId="{5668F4FE-4F95-040C-E71E-19072EBD1FC3}"/>
          </ac:spMkLst>
        </pc:spChg>
        <pc:spChg chg="add mod">
          <ac:chgData name="Satoshi KAWAMOTO" userId="e222156fe72c1771" providerId="LiveId" clId="{1124884D-C2D1-488B-B2D9-18C8CBBE6692}" dt="2026-02-15T14:45:15.707" v="26094" actId="1076"/>
          <ac:spMkLst>
            <pc:docMk/>
            <pc:sldMk cId="1743617636" sldId="299"/>
            <ac:spMk id="81" creationId="{35CA5E2A-B905-33F0-6580-F315AD161FCA}"/>
          </ac:spMkLst>
        </pc:spChg>
        <pc:spChg chg="mod">
          <ac:chgData name="Satoshi KAWAMOTO" userId="e222156fe72c1771" providerId="LiveId" clId="{1124884D-C2D1-488B-B2D9-18C8CBBE6692}" dt="2026-02-15T14:45:15.707" v="26094" actId="1076"/>
          <ac:spMkLst>
            <pc:docMk/>
            <pc:sldMk cId="1743617636" sldId="299"/>
            <ac:spMk id="82" creationId="{61224792-EA5A-DDCD-7139-E95DD778EDD0}"/>
          </ac:spMkLst>
        </pc:spChg>
        <pc:spChg chg="mod">
          <ac:chgData name="Satoshi KAWAMOTO" userId="e222156fe72c1771" providerId="LiveId" clId="{1124884D-C2D1-488B-B2D9-18C8CBBE6692}" dt="2026-02-15T14:45:15.707" v="26094" actId="1076"/>
          <ac:spMkLst>
            <pc:docMk/>
            <pc:sldMk cId="1743617636" sldId="299"/>
            <ac:spMk id="91" creationId="{07B1F3AD-BEC4-FE45-D20B-96F3D11812C4}"/>
          </ac:spMkLst>
        </pc:spChg>
        <pc:spChg chg="mod">
          <ac:chgData name="Satoshi KAWAMOTO" userId="e222156fe72c1771" providerId="LiveId" clId="{1124884D-C2D1-488B-B2D9-18C8CBBE6692}" dt="2026-02-15T14:45:10.406" v="26093"/>
          <ac:spMkLst>
            <pc:docMk/>
            <pc:sldMk cId="1743617636" sldId="299"/>
            <ac:spMk id="93" creationId="{396CD5F2-E961-6999-9E38-600EA1AC800A}"/>
          </ac:spMkLst>
        </pc:spChg>
        <pc:spChg chg="add mod">
          <ac:chgData name="Satoshi KAWAMOTO" userId="e222156fe72c1771" providerId="LiveId" clId="{1124884D-C2D1-488B-B2D9-18C8CBBE6692}" dt="2026-02-15T14:45:15.707" v="26094" actId="1076"/>
          <ac:spMkLst>
            <pc:docMk/>
            <pc:sldMk cId="1743617636" sldId="299"/>
            <ac:spMk id="100" creationId="{572BC84F-01AD-6BBB-53BC-6A64AA47A7C1}"/>
          </ac:spMkLst>
        </pc:spChg>
        <pc:cxnChg chg="add mod ord">
          <ac:chgData name="Satoshi KAWAMOTO" userId="e222156fe72c1771" providerId="LiveId" clId="{1124884D-C2D1-488B-B2D9-18C8CBBE6692}" dt="2026-02-15T14:47:09.749" v="26151" actId="166"/>
          <ac:cxnSpMkLst>
            <pc:docMk/>
            <pc:sldMk cId="1743617636" sldId="299"/>
            <ac:cxnSpMk id="22" creationId="{EA47697C-9F35-1ACB-2CBD-D856AEF758FA}"/>
          </ac:cxnSpMkLst>
        </pc:cxnChg>
        <pc:cxnChg chg="add mod ord">
          <ac:chgData name="Satoshi KAWAMOTO" userId="e222156fe72c1771" providerId="LiveId" clId="{1124884D-C2D1-488B-B2D9-18C8CBBE6692}" dt="2026-02-15T14:47:09.749" v="26151" actId="166"/>
          <ac:cxnSpMkLst>
            <pc:docMk/>
            <pc:sldMk cId="1743617636" sldId="299"/>
            <ac:cxnSpMk id="25" creationId="{6AECA643-2CAE-A63A-E7E4-C52F588E3F42}"/>
          </ac:cxnSpMkLst>
        </pc:cxnChg>
        <pc:cxnChg chg="add mod ord">
          <ac:chgData name="Satoshi KAWAMOTO" userId="e222156fe72c1771" providerId="LiveId" clId="{1124884D-C2D1-488B-B2D9-18C8CBBE6692}" dt="2026-02-15T14:47:09.749" v="26151" actId="166"/>
          <ac:cxnSpMkLst>
            <pc:docMk/>
            <pc:sldMk cId="1743617636" sldId="299"/>
            <ac:cxnSpMk id="26" creationId="{300C4B37-5BDA-67F7-AE2B-10331AF28E5F}"/>
          </ac:cxnSpMkLst>
        </pc:cxnChg>
      </pc:sldChg>
      <pc:sldChg chg="modSp add mod ord">
        <pc:chgData name="Satoshi KAWAMOTO" userId="e222156fe72c1771" providerId="LiveId" clId="{1124884D-C2D1-488B-B2D9-18C8CBBE6692}" dt="2026-02-15T10:54:23.675" v="18459" actId="20577"/>
        <pc:sldMkLst>
          <pc:docMk/>
          <pc:sldMk cId="3962170360" sldId="300"/>
        </pc:sldMkLst>
        <pc:spChg chg="mod">
          <ac:chgData name="Satoshi KAWAMOTO" userId="e222156fe72c1771" providerId="LiveId" clId="{1124884D-C2D1-488B-B2D9-18C8CBBE6692}" dt="2026-02-15T10:46:52.274" v="17314" actId="113"/>
          <ac:spMkLst>
            <pc:docMk/>
            <pc:sldMk cId="3962170360" sldId="300"/>
            <ac:spMk id="4" creationId="{9F4E34ED-7EE1-A711-7CBE-17E2AC48A53D}"/>
          </ac:spMkLst>
        </pc:spChg>
        <pc:spChg chg="mod">
          <ac:chgData name="Satoshi KAWAMOTO" userId="e222156fe72c1771" providerId="LiveId" clId="{1124884D-C2D1-488B-B2D9-18C8CBBE6692}" dt="2026-02-15T10:54:23.675" v="18459" actId="20577"/>
          <ac:spMkLst>
            <pc:docMk/>
            <pc:sldMk cId="3962170360" sldId="300"/>
            <ac:spMk id="5" creationId="{F4AECD90-C6CF-B96D-BF38-7329D5039BBF}"/>
          </ac:spMkLst>
        </pc:spChg>
      </pc:sldChg>
      <pc:sldChg chg="modSp add mod">
        <pc:chgData name="Satoshi KAWAMOTO" userId="e222156fe72c1771" providerId="LiveId" clId="{1124884D-C2D1-488B-B2D9-18C8CBBE6692}" dt="2026-02-15T15:31:29.912" v="27024" actId="20577"/>
        <pc:sldMkLst>
          <pc:docMk/>
          <pc:sldMk cId="3896249587" sldId="301"/>
        </pc:sldMkLst>
        <pc:spChg chg="mod">
          <ac:chgData name="Satoshi KAWAMOTO" userId="e222156fe72c1771" providerId="LiveId" clId="{1124884D-C2D1-488B-B2D9-18C8CBBE6692}" dt="2026-02-15T15:31:29.912" v="27024" actId="20577"/>
          <ac:spMkLst>
            <pc:docMk/>
            <pc:sldMk cId="3896249587" sldId="301"/>
            <ac:spMk id="5" creationId="{F4AECD90-C6CF-B96D-BF38-7329D5039BBF}"/>
          </ac:spMkLst>
        </pc:spChg>
      </pc:sldChg>
      <pc:sldChg chg="modSp add mod">
        <pc:chgData name="Satoshi KAWAMOTO" userId="e222156fe72c1771" providerId="LiveId" clId="{1124884D-C2D1-488B-B2D9-18C8CBBE6692}" dt="2026-02-15T10:58:39.132" v="19368" actId="20577"/>
        <pc:sldMkLst>
          <pc:docMk/>
          <pc:sldMk cId="1228861470" sldId="302"/>
        </pc:sldMkLst>
        <pc:spChg chg="mod">
          <ac:chgData name="Satoshi KAWAMOTO" userId="e222156fe72c1771" providerId="LiveId" clId="{1124884D-C2D1-488B-B2D9-18C8CBBE6692}" dt="2026-02-15T10:58:39.132" v="19368" actId="20577"/>
          <ac:spMkLst>
            <pc:docMk/>
            <pc:sldMk cId="1228861470" sldId="302"/>
            <ac:spMk id="5" creationId="{FF9C0FD9-9DB1-49C2-0E53-1124C3312D91}"/>
          </ac:spMkLst>
        </pc:spChg>
      </pc:sldChg>
      <pc:sldChg chg="modSp new mod">
        <pc:chgData name="Satoshi KAWAMOTO" userId="e222156fe72c1771" providerId="LiveId" clId="{1124884D-C2D1-488B-B2D9-18C8CBBE6692}" dt="2026-02-15T12:42:41.736" v="21809" actId="20577"/>
        <pc:sldMkLst>
          <pc:docMk/>
          <pc:sldMk cId="3191890018" sldId="303"/>
        </pc:sldMkLst>
        <pc:spChg chg="mod">
          <ac:chgData name="Satoshi KAWAMOTO" userId="e222156fe72c1771" providerId="LiveId" clId="{1124884D-C2D1-488B-B2D9-18C8CBBE6692}" dt="2026-02-15T11:57:42.731" v="19538" actId="20577"/>
          <ac:spMkLst>
            <pc:docMk/>
            <pc:sldMk cId="3191890018" sldId="303"/>
            <ac:spMk id="2" creationId="{86B93439-D13A-741C-5929-FA37E6E3DA47}"/>
          </ac:spMkLst>
        </pc:spChg>
        <pc:spChg chg="mod">
          <ac:chgData name="Satoshi KAWAMOTO" userId="e222156fe72c1771" providerId="LiveId" clId="{1124884D-C2D1-488B-B2D9-18C8CBBE6692}" dt="2026-02-15T12:42:41.736" v="21809" actId="20577"/>
          <ac:spMkLst>
            <pc:docMk/>
            <pc:sldMk cId="3191890018" sldId="303"/>
            <ac:spMk id="3" creationId="{F0D95B1A-7B27-E7E3-40DE-5192E452431E}"/>
          </ac:spMkLst>
        </pc:spChg>
      </pc:sldChg>
      <pc:sldChg chg="addSp delSp modSp add mod">
        <pc:chgData name="Satoshi KAWAMOTO" userId="e222156fe72c1771" providerId="LiveId" clId="{1124884D-C2D1-488B-B2D9-18C8CBBE6692}" dt="2026-02-15T12:36:03.239" v="21186" actId="14100"/>
        <pc:sldMkLst>
          <pc:docMk/>
          <pc:sldMk cId="3704912419" sldId="304"/>
        </pc:sldMkLst>
        <pc:spChg chg="mod">
          <ac:chgData name="Satoshi KAWAMOTO" userId="e222156fe72c1771" providerId="LiveId" clId="{1124884D-C2D1-488B-B2D9-18C8CBBE6692}" dt="2026-02-15T12:31:08.452" v="20744" actId="20577"/>
          <ac:spMkLst>
            <pc:docMk/>
            <pc:sldMk cId="3704912419" sldId="304"/>
            <ac:spMk id="3" creationId="{EA977561-66F3-9856-0A9A-7AF9B36643CC}"/>
          </ac:spMkLst>
        </pc:spChg>
        <pc:spChg chg="add del mod">
          <ac:chgData name="Satoshi KAWAMOTO" userId="e222156fe72c1771" providerId="LiveId" clId="{1124884D-C2D1-488B-B2D9-18C8CBBE6692}" dt="2026-02-15T12:35:49.757" v="21183" actId="478"/>
          <ac:spMkLst>
            <pc:docMk/>
            <pc:sldMk cId="3704912419" sldId="304"/>
            <ac:spMk id="4" creationId="{A916AEED-6337-19AE-30D8-D7BD0BB98C2B}"/>
          </ac:spMkLst>
        </pc:spChg>
        <pc:spChg chg="add del mod">
          <ac:chgData name="Satoshi KAWAMOTO" userId="e222156fe72c1771" providerId="LiveId" clId="{1124884D-C2D1-488B-B2D9-18C8CBBE6692}" dt="2026-02-15T12:35:51.417" v="21185" actId="478"/>
          <ac:spMkLst>
            <pc:docMk/>
            <pc:sldMk cId="3704912419" sldId="304"/>
            <ac:spMk id="5" creationId="{547B5662-4DDB-12ED-7B79-A994C98381B1}"/>
          </ac:spMkLst>
        </pc:spChg>
        <pc:spChg chg="add del mod">
          <ac:chgData name="Satoshi KAWAMOTO" userId="e222156fe72c1771" providerId="LiveId" clId="{1124884D-C2D1-488B-B2D9-18C8CBBE6692}" dt="2026-02-15T12:35:50.746" v="21184" actId="478"/>
          <ac:spMkLst>
            <pc:docMk/>
            <pc:sldMk cId="3704912419" sldId="304"/>
            <ac:spMk id="6" creationId="{EBB243B9-4176-BAD5-8D45-D724C55B57B9}"/>
          </ac:spMkLst>
        </pc:spChg>
        <pc:spChg chg="add mod">
          <ac:chgData name="Satoshi KAWAMOTO" userId="e222156fe72c1771" providerId="LiveId" clId="{1124884D-C2D1-488B-B2D9-18C8CBBE6692}" dt="2026-02-15T12:29:21.616" v="20486" actId="1076"/>
          <ac:spMkLst>
            <pc:docMk/>
            <pc:sldMk cId="3704912419" sldId="304"/>
            <ac:spMk id="7" creationId="{83745A70-2E2F-6FCB-5FDB-8D45B27DB43D}"/>
          </ac:spMkLst>
        </pc:spChg>
        <pc:spChg chg="add del mod">
          <ac:chgData name="Satoshi KAWAMOTO" userId="e222156fe72c1771" providerId="LiveId" clId="{1124884D-C2D1-488B-B2D9-18C8CBBE6692}" dt="2026-02-15T12:29:27.680" v="20488" actId="478"/>
          <ac:spMkLst>
            <pc:docMk/>
            <pc:sldMk cId="3704912419" sldId="304"/>
            <ac:spMk id="8" creationId="{296DD469-B9E8-71E7-F4DE-BCE9C523F78B}"/>
          </ac:spMkLst>
        </pc:spChg>
        <pc:spChg chg="add mod">
          <ac:chgData name="Satoshi KAWAMOTO" userId="e222156fe72c1771" providerId="LiveId" clId="{1124884D-C2D1-488B-B2D9-18C8CBBE6692}" dt="2026-02-15T12:31:22.312" v="20754" actId="20577"/>
          <ac:spMkLst>
            <pc:docMk/>
            <pc:sldMk cId="3704912419" sldId="304"/>
            <ac:spMk id="9" creationId="{5512317D-B3D4-3E03-73B8-30B483BECDF2}"/>
          </ac:spMkLst>
        </pc:spChg>
        <pc:spChg chg="add mod">
          <ac:chgData name="Satoshi KAWAMOTO" userId="e222156fe72c1771" providerId="LiveId" clId="{1124884D-C2D1-488B-B2D9-18C8CBBE6692}" dt="2026-02-15T12:30:24.243" v="20715" actId="20577"/>
          <ac:spMkLst>
            <pc:docMk/>
            <pc:sldMk cId="3704912419" sldId="304"/>
            <ac:spMk id="10" creationId="{9DA036B6-EAD6-DA62-8A3D-2F0B0E8121CF}"/>
          </ac:spMkLst>
        </pc:spChg>
        <pc:spChg chg="add mod ord">
          <ac:chgData name="Satoshi KAWAMOTO" userId="e222156fe72c1771" providerId="LiveId" clId="{1124884D-C2D1-488B-B2D9-18C8CBBE6692}" dt="2026-02-15T12:35:47.190" v="21182" actId="167"/>
          <ac:spMkLst>
            <pc:docMk/>
            <pc:sldMk cId="3704912419" sldId="304"/>
            <ac:spMk id="11" creationId="{E6A0C971-0F53-2821-A143-DD908F50CCAB}"/>
          </ac:spMkLst>
        </pc:spChg>
        <pc:spChg chg="add mod ord">
          <ac:chgData name="Satoshi KAWAMOTO" userId="e222156fe72c1771" providerId="LiveId" clId="{1124884D-C2D1-488B-B2D9-18C8CBBE6692}" dt="2026-02-15T12:36:03.239" v="21186" actId="14100"/>
          <ac:spMkLst>
            <pc:docMk/>
            <pc:sldMk cId="3704912419" sldId="304"/>
            <ac:spMk id="12" creationId="{E4734F2D-E9F3-24BC-F148-FE9BC8F00A50}"/>
          </ac:spMkLst>
        </pc:spChg>
        <pc:spChg chg="add mod ord">
          <ac:chgData name="Satoshi KAWAMOTO" userId="e222156fe72c1771" providerId="LiveId" clId="{1124884D-C2D1-488B-B2D9-18C8CBBE6692}" dt="2026-02-15T12:36:03.239" v="21186" actId="14100"/>
          <ac:spMkLst>
            <pc:docMk/>
            <pc:sldMk cId="3704912419" sldId="304"/>
            <ac:spMk id="13" creationId="{A1F2C979-BDE7-3FF1-250B-44BEC301A960}"/>
          </ac:spMkLst>
        </pc:spChg>
      </pc:sldChg>
      <pc:sldChg chg="addSp delSp modSp new mod modClrScheme chgLayout">
        <pc:chgData name="Satoshi KAWAMOTO" userId="e222156fe72c1771" providerId="LiveId" clId="{1124884D-C2D1-488B-B2D9-18C8CBBE6692}" dt="2026-02-15T15:32:27.806" v="27057" actId="20577"/>
        <pc:sldMkLst>
          <pc:docMk/>
          <pc:sldMk cId="295165315" sldId="305"/>
        </pc:sldMkLst>
        <pc:spChg chg="mod ord">
          <ac:chgData name="Satoshi KAWAMOTO" userId="e222156fe72c1771" providerId="LiveId" clId="{1124884D-C2D1-488B-B2D9-18C8CBBE6692}" dt="2026-02-15T13:23:38.582" v="22360" actId="700"/>
          <ac:spMkLst>
            <pc:docMk/>
            <pc:sldMk cId="295165315" sldId="305"/>
            <ac:spMk id="2" creationId="{50C46B3E-6C4C-AB37-62E8-2C92DF419904}"/>
          </ac:spMkLst>
        </pc:spChg>
        <pc:spChg chg="del">
          <ac:chgData name="Satoshi KAWAMOTO" userId="e222156fe72c1771" providerId="LiveId" clId="{1124884D-C2D1-488B-B2D9-18C8CBBE6692}" dt="2026-02-15T12:59:51.944" v="22082" actId="700"/>
          <ac:spMkLst>
            <pc:docMk/>
            <pc:sldMk cId="295165315" sldId="305"/>
            <ac:spMk id="3" creationId="{C77C40B7-38ED-1D59-D296-942CB68F5690}"/>
          </ac:spMkLst>
        </pc:spChg>
        <pc:spChg chg="add mod">
          <ac:chgData name="Satoshi KAWAMOTO" userId="e222156fe72c1771" providerId="LiveId" clId="{1124884D-C2D1-488B-B2D9-18C8CBBE6692}" dt="2026-02-15T13:24:49.761" v="22643" actId="1076"/>
          <ac:spMkLst>
            <pc:docMk/>
            <pc:sldMk cId="295165315" sldId="305"/>
            <ac:spMk id="4" creationId="{277774B1-7AC4-BB28-176A-2938CFFAC42B}"/>
          </ac:spMkLst>
        </pc:spChg>
        <pc:spChg chg="add del mod">
          <ac:chgData name="Satoshi KAWAMOTO" userId="e222156fe72c1771" providerId="LiveId" clId="{1124884D-C2D1-488B-B2D9-18C8CBBE6692}" dt="2026-02-15T13:25:53.951" v="22700" actId="478"/>
          <ac:spMkLst>
            <pc:docMk/>
            <pc:sldMk cId="295165315" sldId="305"/>
            <ac:spMk id="5" creationId="{51635F1D-BC8A-4E9A-6AFA-E6B5619300A0}"/>
          </ac:spMkLst>
        </pc:spChg>
        <pc:spChg chg="add mod">
          <ac:chgData name="Satoshi KAWAMOTO" userId="e222156fe72c1771" providerId="LiveId" clId="{1124884D-C2D1-488B-B2D9-18C8CBBE6692}" dt="2026-02-15T13:24:49.761" v="22643" actId="1076"/>
          <ac:spMkLst>
            <pc:docMk/>
            <pc:sldMk cId="295165315" sldId="305"/>
            <ac:spMk id="6" creationId="{F9D9CF81-C2AD-4875-932C-2C2D99C8B6A7}"/>
          </ac:spMkLst>
        </pc:spChg>
        <pc:spChg chg="add mod">
          <ac:chgData name="Satoshi KAWAMOTO" userId="e222156fe72c1771" providerId="LiveId" clId="{1124884D-C2D1-488B-B2D9-18C8CBBE6692}" dt="2026-02-15T13:24:49.761" v="22643" actId="1076"/>
          <ac:spMkLst>
            <pc:docMk/>
            <pc:sldMk cId="295165315" sldId="305"/>
            <ac:spMk id="7" creationId="{E77EB469-26EC-61C6-CBD2-9667C9CEEA30}"/>
          </ac:spMkLst>
        </pc:spChg>
        <pc:spChg chg="add mod">
          <ac:chgData name="Satoshi KAWAMOTO" userId="e222156fe72c1771" providerId="LiveId" clId="{1124884D-C2D1-488B-B2D9-18C8CBBE6692}" dt="2026-02-15T13:23:00.417" v="22347" actId="14100"/>
          <ac:spMkLst>
            <pc:docMk/>
            <pc:sldMk cId="295165315" sldId="305"/>
            <ac:spMk id="8" creationId="{389DF66C-9D64-2CC0-386E-DC88C3A07D21}"/>
          </ac:spMkLst>
        </pc:spChg>
        <pc:spChg chg="add mod">
          <ac:chgData name="Satoshi KAWAMOTO" userId="e222156fe72c1771" providerId="LiveId" clId="{1124884D-C2D1-488B-B2D9-18C8CBBE6692}" dt="2026-02-15T13:23:05.752" v="22349" actId="1076"/>
          <ac:spMkLst>
            <pc:docMk/>
            <pc:sldMk cId="295165315" sldId="305"/>
            <ac:spMk id="9" creationId="{4BCA10E9-FBF9-9C6D-7595-B5A200230E0B}"/>
          </ac:spMkLst>
        </pc:spChg>
        <pc:spChg chg="add mod">
          <ac:chgData name="Satoshi KAWAMOTO" userId="e222156fe72c1771" providerId="LiveId" clId="{1124884D-C2D1-488B-B2D9-18C8CBBE6692}" dt="2026-02-15T13:24:49.761" v="22643" actId="1076"/>
          <ac:spMkLst>
            <pc:docMk/>
            <pc:sldMk cId="295165315" sldId="305"/>
            <ac:spMk id="10" creationId="{2730FA3E-A34B-3396-64B3-A5A057AD8B38}"/>
          </ac:spMkLst>
        </pc:spChg>
        <pc:spChg chg="add mod">
          <ac:chgData name="Satoshi KAWAMOTO" userId="e222156fe72c1771" providerId="LiveId" clId="{1124884D-C2D1-488B-B2D9-18C8CBBE6692}" dt="2026-02-15T13:24:49.761" v="22643" actId="1076"/>
          <ac:spMkLst>
            <pc:docMk/>
            <pc:sldMk cId="295165315" sldId="305"/>
            <ac:spMk id="11" creationId="{0A7F742D-8069-0759-2349-F75F70B3E952}"/>
          </ac:spMkLst>
        </pc:spChg>
        <pc:spChg chg="add mod">
          <ac:chgData name="Satoshi KAWAMOTO" userId="e222156fe72c1771" providerId="LiveId" clId="{1124884D-C2D1-488B-B2D9-18C8CBBE6692}" dt="2026-02-15T13:24:49.761" v="22643" actId="1076"/>
          <ac:spMkLst>
            <pc:docMk/>
            <pc:sldMk cId="295165315" sldId="305"/>
            <ac:spMk id="12" creationId="{45D19F15-7480-05A0-4757-C47A730DBDC6}"/>
          </ac:spMkLst>
        </pc:spChg>
        <pc:spChg chg="add mod">
          <ac:chgData name="Satoshi KAWAMOTO" userId="e222156fe72c1771" providerId="LiveId" clId="{1124884D-C2D1-488B-B2D9-18C8CBBE6692}" dt="2026-02-15T13:23:09.413" v="22350" actId="1076"/>
          <ac:spMkLst>
            <pc:docMk/>
            <pc:sldMk cId="295165315" sldId="305"/>
            <ac:spMk id="13" creationId="{3784BFF9-6D2F-9DB0-56AE-EA671F15BC16}"/>
          </ac:spMkLst>
        </pc:spChg>
        <pc:spChg chg="add mod">
          <ac:chgData name="Satoshi KAWAMOTO" userId="e222156fe72c1771" providerId="LiveId" clId="{1124884D-C2D1-488B-B2D9-18C8CBBE6692}" dt="2026-02-15T13:24:49.761" v="22643" actId="1076"/>
          <ac:spMkLst>
            <pc:docMk/>
            <pc:sldMk cId="295165315" sldId="305"/>
            <ac:spMk id="14" creationId="{536459D5-86CB-B642-D12D-E3AE2829BFF5}"/>
          </ac:spMkLst>
        </pc:spChg>
        <pc:spChg chg="add mod">
          <ac:chgData name="Satoshi KAWAMOTO" userId="e222156fe72c1771" providerId="LiveId" clId="{1124884D-C2D1-488B-B2D9-18C8CBBE6692}" dt="2026-02-15T13:23:09.413" v="22350" actId="1076"/>
          <ac:spMkLst>
            <pc:docMk/>
            <pc:sldMk cId="295165315" sldId="305"/>
            <ac:spMk id="15" creationId="{9F38E7E1-E522-6E96-2084-290E641AB985}"/>
          </ac:spMkLst>
        </pc:spChg>
        <pc:spChg chg="add mod">
          <ac:chgData name="Satoshi KAWAMOTO" userId="e222156fe72c1771" providerId="LiveId" clId="{1124884D-C2D1-488B-B2D9-18C8CBBE6692}" dt="2026-02-15T13:23:09.413" v="22350" actId="1076"/>
          <ac:spMkLst>
            <pc:docMk/>
            <pc:sldMk cId="295165315" sldId="305"/>
            <ac:spMk id="16" creationId="{B02959AC-7222-47E6-076F-95B6C14C07B7}"/>
          </ac:spMkLst>
        </pc:spChg>
        <pc:spChg chg="add mod">
          <ac:chgData name="Satoshi KAWAMOTO" userId="e222156fe72c1771" providerId="LiveId" clId="{1124884D-C2D1-488B-B2D9-18C8CBBE6692}" dt="2026-02-15T13:23:13.067" v="22351" actId="1076"/>
          <ac:spMkLst>
            <pc:docMk/>
            <pc:sldMk cId="295165315" sldId="305"/>
            <ac:spMk id="17" creationId="{1B780E55-D219-00A5-78AE-E2BCEDF4C701}"/>
          </ac:spMkLst>
        </pc:spChg>
        <pc:spChg chg="add mod">
          <ac:chgData name="Satoshi KAWAMOTO" userId="e222156fe72c1771" providerId="LiveId" clId="{1124884D-C2D1-488B-B2D9-18C8CBBE6692}" dt="2026-02-15T13:24:49.761" v="22643" actId="1076"/>
          <ac:spMkLst>
            <pc:docMk/>
            <pc:sldMk cId="295165315" sldId="305"/>
            <ac:spMk id="18" creationId="{FE5389B0-E824-6B3E-FDCC-3CBA631D3C42}"/>
          </ac:spMkLst>
        </pc:spChg>
        <pc:spChg chg="add mod">
          <ac:chgData name="Satoshi KAWAMOTO" userId="e222156fe72c1771" providerId="LiveId" clId="{1124884D-C2D1-488B-B2D9-18C8CBBE6692}" dt="2026-02-15T13:23:13.067" v="22351" actId="1076"/>
          <ac:spMkLst>
            <pc:docMk/>
            <pc:sldMk cId="295165315" sldId="305"/>
            <ac:spMk id="19" creationId="{72ECD3FE-995D-E08A-33DC-9E16FC21F77A}"/>
          </ac:spMkLst>
        </pc:spChg>
        <pc:spChg chg="add mod">
          <ac:chgData name="Satoshi KAWAMOTO" userId="e222156fe72c1771" providerId="LiveId" clId="{1124884D-C2D1-488B-B2D9-18C8CBBE6692}" dt="2026-02-15T13:24:49.761" v="22643" actId="1076"/>
          <ac:spMkLst>
            <pc:docMk/>
            <pc:sldMk cId="295165315" sldId="305"/>
            <ac:spMk id="20" creationId="{425FB109-A9E0-9C6D-0E0F-86E281F0E4B2}"/>
          </ac:spMkLst>
        </pc:spChg>
        <pc:spChg chg="add mod">
          <ac:chgData name="Satoshi KAWAMOTO" userId="e222156fe72c1771" providerId="LiveId" clId="{1124884D-C2D1-488B-B2D9-18C8CBBE6692}" dt="2026-02-15T13:38:10.313" v="23981" actId="20577"/>
          <ac:spMkLst>
            <pc:docMk/>
            <pc:sldMk cId="295165315" sldId="305"/>
            <ac:spMk id="21" creationId="{77819516-A1F6-B3C0-5259-60F8FE53A530}"/>
          </ac:spMkLst>
        </pc:spChg>
        <pc:spChg chg="add mod ord">
          <ac:chgData name="Satoshi KAWAMOTO" userId="e222156fe72c1771" providerId="LiveId" clId="{1124884D-C2D1-488B-B2D9-18C8CBBE6692}" dt="2026-02-15T15:32:27.806" v="27057" actId="20577"/>
          <ac:spMkLst>
            <pc:docMk/>
            <pc:sldMk cId="295165315" sldId="305"/>
            <ac:spMk id="22" creationId="{589B8990-9960-D215-8627-EB86F484045C}"/>
          </ac:spMkLst>
        </pc:spChg>
        <pc:spChg chg="add mod">
          <ac:chgData name="Satoshi KAWAMOTO" userId="e222156fe72c1771" providerId="LiveId" clId="{1124884D-C2D1-488B-B2D9-18C8CBBE6692}" dt="2026-02-15T13:25:37.500" v="22696" actId="14100"/>
          <ac:spMkLst>
            <pc:docMk/>
            <pc:sldMk cId="295165315" sldId="305"/>
            <ac:spMk id="23" creationId="{86230C99-B9E2-92DB-0513-0C76831F753D}"/>
          </ac:spMkLst>
        </pc:spChg>
      </pc:sldChg>
      <pc:sldChg chg="addSp delSp modSp add mod">
        <pc:chgData name="Satoshi KAWAMOTO" userId="e222156fe72c1771" providerId="LiveId" clId="{1124884D-C2D1-488B-B2D9-18C8CBBE6692}" dt="2026-02-15T13:32:03.034" v="23273" actId="20577"/>
        <pc:sldMkLst>
          <pc:docMk/>
          <pc:sldMk cId="3360367660" sldId="306"/>
        </pc:sldMkLst>
        <pc:spChg chg="add mod">
          <ac:chgData name="Satoshi KAWAMOTO" userId="e222156fe72c1771" providerId="LiveId" clId="{1124884D-C2D1-488B-B2D9-18C8CBBE6692}" dt="2026-02-15T13:30:14.953" v="23215" actId="13822"/>
          <ac:spMkLst>
            <pc:docMk/>
            <pc:sldMk cId="3360367660" sldId="306"/>
            <ac:spMk id="3" creationId="{00F72502-242D-F621-E58D-CCCBA8CAC769}"/>
          </ac:spMkLst>
        </pc:spChg>
        <pc:spChg chg="mod">
          <ac:chgData name="Satoshi KAWAMOTO" userId="e222156fe72c1771" providerId="LiveId" clId="{1124884D-C2D1-488B-B2D9-18C8CBBE6692}" dt="2026-02-15T13:26:07.736" v="22703" actId="1076"/>
          <ac:spMkLst>
            <pc:docMk/>
            <pc:sldMk cId="3360367660" sldId="306"/>
            <ac:spMk id="4" creationId="{367F60C5-A588-27A7-E163-3E070880FE8A}"/>
          </ac:spMkLst>
        </pc:spChg>
        <pc:spChg chg="del">
          <ac:chgData name="Satoshi KAWAMOTO" userId="e222156fe72c1771" providerId="LiveId" clId="{1124884D-C2D1-488B-B2D9-18C8CBBE6692}" dt="2026-02-15T13:30:58.541" v="23225" actId="478"/>
          <ac:spMkLst>
            <pc:docMk/>
            <pc:sldMk cId="3360367660" sldId="306"/>
            <ac:spMk id="5" creationId="{B567D823-D9DD-8AB1-3124-34D3EDB971EF}"/>
          </ac:spMkLst>
        </pc:spChg>
        <pc:spChg chg="mod">
          <ac:chgData name="Satoshi KAWAMOTO" userId="e222156fe72c1771" providerId="LiveId" clId="{1124884D-C2D1-488B-B2D9-18C8CBBE6692}" dt="2026-02-15T13:26:07.736" v="22703" actId="1076"/>
          <ac:spMkLst>
            <pc:docMk/>
            <pc:sldMk cId="3360367660" sldId="306"/>
            <ac:spMk id="6" creationId="{23B0578C-B512-212B-3348-F8B5109F2F59}"/>
          </ac:spMkLst>
        </pc:spChg>
        <pc:spChg chg="mod">
          <ac:chgData name="Satoshi KAWAMOTO" userId="e222156fe72c1771" providerId="LiveId" clId="{1124884D-C2D1-488B-B2D9-18C8CBBE6692}" dt="2026-02-15T13:26:07.736" v="22703" actId="1076"/>
          <ac:spMkLst>
            <pc:docMk/>
            <pc:sldMk cId="3360367660" sldId="306"/>
            <ac:spMk id="7" creationId="{0D8DEFDA-3082-92C0-FBB4-C9DAFB707FE6}"/>
          </ac:spMkLst>
        </pc:spChg>
        <pc:spChg chg="mod">
          <ac:chgData name="Satoshi KAWAMOTO" userId="e222156fe72c1771" providerId="LiveId" clId="{1124884D-C2D1-488B-B2D9-18C8CBBE6692}" dt="2026-02-15T13:26:07.736" v="22703" actId="1076"/>
          <ac:spMkLst>
            <pc:docMk/>
            <pc:sldMk cId="3360367660" sldId="306"/>
            <ac:spMk id="8" creationId="{6A788B93-48C6-91B6-620C-654751123627}"/>
          </ac:spMkLst>
        </pc:spChg>
        <pc:spChg chg="del">
          <ac:chgData name="Satoshi KAWAMOTO" userId="e222156fe72c1771" providerId="LiveId" clId="{1124884D-C2D1-488B-B2D9-18C8CBBE6692}" dt="2026-02-15T13:25:52.190" v="22699" actId="478"/>
          <ac:spMkLst>
            <pc:docMk/>
            <pc:sldMk cId="3360367660" sldId="306"/>
            <ac:spMk id="9" creationId="{A0684358-4250-052B-3F79-99EBAAF42C51}"/>
          </ac:spMkLst>
        </pc:spChg>
        <pc:spChg chg="del">
          <ac:chgData name="Satoshi KAWAMOTO" userId="e222156fe72c1771" providerId="LiveId" clId="{1124884D-C2D1-488B-B2D9-18C8CBBE6692}" dt="2026-02-15T13:25:52.190" v="22699" actId="478"/>
          <ac:spMkLst>
            <pc:docMk/>
            <pc:sldMk cId="3360367660" sldId="306"/>
            <ac:spMk id="11" creationId="{634648C2-8C54-0205-7318-77DEFFAF0CA5}"/>
          </ac:spMkLst>
        </pc:spChg>
        <pc:spChg chg="del">
          <ac:chgData name="Satoshi KAWAMOTO" userId="e222156fe72c1771" providerId="LiveId" clId="{1124884D-C2D1-488B-B2D9-18C8CBBE6692}" dt="2026-02-15T13:25:52.190" v="22699" actId="478"/>
          <ac:spMkLst>
            <pc:docMk/>
            <pc:sldMk cId="3360367660" sldId="306"/>
            <ac:spMk id="12" creationId="{66855B9E-2067-63C4-6E80-468829119126}"/>
          </ac:spMkLst>
        </pc:spChg>
        <pc:spChg chg="del">
          <ac:chgData name="Satoshi KAWAMOTO" userId="e222156fe72c1771" providerId="LiveId" clId="{1124884D-C2D1-488B-B2D9-18C8CBBE6692}" dt="2026-02-15T13:25:52.190" v="22699" actId="478"/>
          <ac:spMkLst>
            <pc:docMk/>
            <pc:sldMk cId="3360367660" sldId="306"/>
            <ac:spMk id="15" creationId="{23E739C1-81AF-98AF-70A0-4F19EF6E9C99}"/>
          </ac:spMkLst>
        </pc:spChg>
        <pc:spChg chg="del">
          <ac:chgData name="Satoshi KAWAMOTO" userId="e222156fe72c1771" providerId="LiveId" clId="{1124884D-C2D1-488B-B2D9-18C8CBBE6692}" dt="2026-02-15T13:25:52.190" v="22699" actId="478"/>
          <ac:spMkLst>
            <pc:docMk/>
            <pc:sldMk cId="3360367660" sldId="306"/>
            <ac:spMk id="16" creationId="{EB83BC5E-79C0-6CE3-F152-6ED482236BEF}"/>
          </ac:spMkLst>
        </pc:spChg>
        <pc:spChg chg="del">
          <ac:chgData name="Satoshi KAWAMOTO" userId="e222156fe72c1771" providerId="LiveId" clId="{1124884D-C2D1-488B-B2D9-18C8CBBE6692}" dt="2026-02-15T13:25:52.190" v="22699" actId="478"/>
          <ac:spMkLst>
            <pc:docMk/>
            <pc:sldMk cId="3360367660" sldId="306"/>
            <ac:spMk id="17" creationId="{87F984C8-8D71-A7E2-0CB2-30A55C64CBD2}"/>
          </ac:spMkLst>
        </pc:spChg>
        <pc:spChg chg="del">
          <ac:chgData name="Satoshi KAWAMOTO" userId="e222156fe72c1771" providerId="LiveId" clId="{1124884D-C2D1-488B-B2D9-18C8CBBE6692}" dt="2026-02-15T13:25:52.190" v="22699" actId="478"/>
          <ac:spMkLst>
            <pc:docMk/>
            <pc:sldMk cId="3360367660" sldId="306"/>
            <ac:spMk id="18" creationId="{80681147-F3FA-E2CE-97D3-9FC6C91A25F6}"/>
          </ac:spMkLst>
        </pc:spChg>
        <pc:spChg chg="del">
          <ac:chgData name="Satoshi KAWAMOTO" userId="e222156fe72c1771" providerId="LiveId" clId="{1124884D-C2D1-488B-B2D9-18C8CBBE6692}" dt="2026-02-15T13:25:52.190" v="22699" actId="478"/>
          <ac:spMkLst>
            <pc:docMk/>
            <pc:sldMk cId="3360367660" sldId="306"/>
            <ac:spMk id="20" creationId="{A6C77918-4FA5-0A99-5E77-045AA98583B4}"/>
          </ac:spMkLst>
        </pc:spChg>
        <pc:spChg chg="del">
          <ac:chgData name="Satoshi KAWAMOTO" userId="e222156fe72c1771" providerId="LiveId" clId="{1124884D-C2D1-488B-B2D9-18C8CBBE6692}" dt="2026-02-15T13:25:52.190" v="22699" actId="478"/>
          <ac:spMkLst>
            <pc:docMk/>
            <pc:sldMk cId="3360367660" sldId="306"/>
            <ac:spMk id="21" creationId="{9E54E628-25DF-3E43-DC31-36B3FCE926A5}"/>
          </ac:spMkLst>
        </pc:spChg>
        <pc:spChg chg="mod">
          <ac:chgData name="Satoshi KAWAMOTO" userId="e222156fe72c1771" providerId="LiveId" clId="{1124884D-C2D1-488B-B2D9-18C8CBBE6692}" dt="2026-02-15T13:28:23.192" v="23146" actId="20577"/>
          <ac:spMkLst>
            <pc:docMk/>
            <pc:sldMk cId="3360367660" sldId="306"/>
            <ac:spMk id="22" creationId="{28D8A228-2266-9FB2-7CD8-00C451C7B7BE}"/>
          </ac:spMkLst>
        </pc:spChg>
        <pc:spChg chg="del">
          <ac:chgData name="Satoshi KAWAMOTO" userId="e222156fe72c1771" providerId="LiveId" clId="{1124884D-C2D1-488B-B2D9-18C8CBBE6692}" dt="2026-02-15T13:25:52.190" v="22699" actId="478"/>
          <ac:spMkLst>
            <pc:docMk/>
            <pc:sldMk cId="3360367660" sldId="306"/>
            <ac:spMk id="23" creationId="{67D88236-5B9E-7C30-6648-45CC5ACD982F}"/>
          </ac:spMkLst>
        </pc:spChg>
        <pc:spChg chg="add mod">
          <ac:chgData name="Satoshi KAWAMOTO" userId="e222156fe72c1771" providerId="LiveId" clId="{1124884D-C2D1-488B-B2D9-18C8CBBE6692}" dt="2026-02-15T13:32:03.034" v="23273" actId="20577"/>
          <ac:spMkLst>
            <pc:docMk/>
            <pc:sldMk cId="3360367660" sldId="306"/>
            <ac:spMk id="24" creationId="{C2777874-F2AA-8448-A2D8-79466C0BA0FC}"/>
          </ac:spMkLst>
        </pc:spChg>
        <pc:spChg chg="add mod">
          <ac:chgData name="Satoshi KAWAMOTO" userId="e222156fe72c1771" providerId="LiveId" clId="{1124884D-C2D1-488B-B2D9-18C8CBBE6692}" dt="2026-02-15T13:30:21.706" v="23216" actId="13822"/>
          <ac:spMkLst>
            <pc:docMk/>
            <pc:sldMk cId="3360367660" sldId="306"/>
            <ac:spMk id="25" creationId="{9397C4A9-D45A-AE4F-1A7C-CAECA1A9B186}"/>
          </ac:spMkLst>
        </pc:spChg>
        <pc:spChg chg="add mod">
          <ac:chgData name="Satoshi KAWAMOTO" userId="e222156fe72c1771" providerId="LiveId" clId="{1124884D-C2D1-488B-B2D9-18C8CBBE6692}" dt="2026-02-15T13:30:24.393" v="23217" actId="13822"/>
          <ac:spMkLst>
            <pc:docMk/>
            <pc:sldMk cId="3360367660" sldId="306"/>
            <ac:spMk id="26" creationId="{55D7C3C3-1F7C-06E0-163E-3A83E7543EC0}"/>
          </ac:spMkLst>
        </pc:spChg>
        <pc:spChg chg="add mod">
          <ac:chgData name="Satoshi KAWAMOTO" userId="e222156fe72c1771" providerId="LiveId" clId="{1124884D-C2D1-488B-B2D9-18C8CBBE6692}" dt="2026-02-15T13:30:02.016" v="23213" actId="20577"/>
          <ac:spMkLst>
            <pc:docMk/>
            <pc:sldMk cId="3360367660" sldId="306"/>
            <ac:spMk id="27" creationId="{4785C516-812E-5290-9629-0BBB7B65DD57}"/>
          </ac:spMkLst>
        </pc:spChg>
        <pc:spChg chg="add mod">
          <ac:chgData name="Satoshi KAWAMOTO" userId="e222156fe72c1771" providerId="LiveId" clId="{1124884D-C2D1-488B-B2D9-18C8CBBE6692}" dt="2026-02-15T13:30:21.706" v="23216" actId="13822"/>
          <ac:spMkLst>
            <pc:docMk/>
            <pc:sldMk cId="3360367660" sldId="306"/>
            <ac:spMk id="28" creationId="{226314CA-F9D2-C9B0-B9A7-40E3513BDF74}"/>
          </ac:spMkLst>
        </pc:spChg>
        <pc:spChg chg="add mod">
          <ac:chgData name="Satoshi KAWAMOTO" userId="e222156fe72c1771" providerId="LiveId" clId="{1124884D-C2D1-488B-B2D9-18C8CBBE6692}" dt="2026-02-15T13:30:26.218" v="23218" actId="13822"/>
          <ac:spMkLst>
            <pc:docMk/>
            <pc:sldMk cId="3360367660" sldId="306"/>
            <ac:spMk id="29" creationId="{1F74E9EC-69F6-C39A-2207-C1859DE6A3EA}"/>
          </ac:spMkLst>
        </pc:spChg>
      </pc:sldChg>
      <pc:sldChg chg="addSp delSp modSp add mod">
        <pc:chgData name="Satoshi KAWAMOTO" userId="e222156fe72c1771" providerId="LiveId" clId="{1124884D-C2D1-488B-B2D9-18C8CBBE6692}" dt="2026-02-15T13:36:05.404" v="23704" actId="207"/>
        <pc:sldMkLst>
          <pc:docMk/>
          <pc:sldMk cId="2187171969" sldId="307"/>
        </pc:sldMkLst>
        <pc:spChg chg="del">
          <ac:chgData name="Satoshi KAWAMOTO" userId="e222156fe72c1771" providerId="LiveId" clId="{1124884D-C2D1-488B-B2D9-18C8CBBE6692}" dt="2026-02-15T13:31:19.921" v="23229" actId="478"/>
          <ac:spMkLst>
            <pc:docMk/>
            <pc:sldMk cId="2187171969" sldId="307"/>
            <ac:spMk id="4" creationId="{661643F7-FB73-64C1-E368-ED781410DF89}"/>
          </ac:spMkLst>
        </pc:spChg>
        <pc:spChg chg="del">
          <ac:chgData name="Satoshi KAWAMOTO" userId="e222156fe72c1771" providerId="LiveId" clId="{1124884D-C2D1-488B-B2D9-18C8CBBE6692}" dt="2026-02-15T13:31:54.327" v="23269" actId="478"/>
          <ac:spMkLst>
            <pc:docMk/>
            <pc:sldMk cId="2187171969" sldId="307"/>
            <ac:spMk id="5" creationId="{62DB56AE-1EF7-BAC7-F70C-EFA62CA6F447}"/>
          </ac:spMkLst>
        </pc:spChg>
        <pc:spChg chg="del">
          <ac:chgData name="Satoshi KAWAMOTO" userId="e222156fe72c1771" providerId="LiveId" clId="{1124884D-C2D1-488B-B2D9-18C8CBBE6692}" dt="2026-02-15T13:31:19.921" v="23229" actId="478"/>
          <ac:spMkLst>
            <pc:docMk/>
            <pc:sldMk cId="2187171969" sldId="307"/>
            <ac:spMk id="6" creationId="{A8A0AE96-689A-E703-E539-BFABE57F23EC}"/>
          </ac:spMkLst>
        </pc:spChg>
        <pc:spChg chg="del">
          <ac:chgData name="Satoshi KAWAMOTO" userId="e222156fe72c1771" providerId="LiveId" clId="{1124884D-C2D1-488B-B2D9-18C8CBBE6692}" dt="2026-02-15T13:31:19.921" v="23229" actId="478"/>
          <ac:spMkLst>
            <pc:docMk/>
            <pc:sldMk cId="2187171969" sldId="307"/>
            <ac:spMk id="7" creationId="{A283F9A7-8243-79A4-0492-C53840AC6FE9}"/>
          </ac:spMkLst>
        </pc:spChg>
        <pc:spChg chg="del">
          <ac:chgData name="Satoshi KAWAMOTO" userId="e222156fe72c1771" providerId="LiveId" clId="{1124884D-C2D1-488B-B2D9-18C8CBBE6692}" dt="2026-02-15T13:31:19.921" v="23229" actId="478"/>
          <ac:spMkLst>
            <pc:docMk/>
            <pc:sldMk cId="2187171969" sldId="307"/>
            <ac:spMk id="8" creationId="{02C11DE2-7412-D26D-69F0-07E6F3F37E18}"/>
          </ac:spMkLst>
        </pc:spChg>
        <pc:spChg chg="add mod ord">
          <ac:chgData name="Satoshi KAWAMOTO" userId="e222156fe72c1771" providerId="LiveId" clId="{1124884D-C2D1-488B-B2D9-18C8CBBE6692}" dt="2026-02-15T13:31:25.171" v="23230" actId="207"/>
          <ac:spMkLst>
            <pc:docMk/>
            <pc:sldMk cId="2187171969" sldId="307"/>
            <ac:spMk id="9" creationId="{30830CBA-3C63-82E7-68E6-7334AF4C0BB5}"/>
          </ac:spMkLst>
        </pc:spChg>
        <pc:spChg chg="add mod ord">
          <ac:chgData name="Satoshi KAWAMOTO" userId="e222156fe72c1771" providerId="LiveId" clId="{1124884D-C2D1-488B-B2D9-18C8CBBE6692}" dt="2026-02-15T13:31:16.039" v="23228" actId="167"/>
          <ac:spMkLst>
            <pc:docMk/>
            <pc:sldMk cId="2187171969" sldId="307"/>
            <ac:spMk id="10" creationId="{3069C137-D3ED-454C-F0B4-2DE5E773E0DF}"/>
          </ac:spMkLst>
        </pc:spChg>
        <pc:spChg chg="add mod ord">
          <ac:chgData name="Satoshi KAWAMOTO" userId="e222156fe72c1771" providerId="LiveId" clId="{1124884D-C2D1-488B-B2D9-18C8CBBE6692}" dt="2026-02-15T13:31:29.543" v="23231" actId="207"/>
          <ac:spMkLst>
            <pc:docMk/>
            <pc:sldMk cId="2187171969" sldId="307"/>
            <ac:spMk id="11" creationId="{EF78E4BA-485A-F364-51EA-B0AF0B276B94}"/>
          </ac:spMkLst>
        </pc:spChg>
        <pc:spChg chg="add mod ord">
          <ac:chgData name="Satoshi KAWAMOTO" userId="e222156fe72c1771" providerId="LiveId" clId="{1124884D-C2D1-488B-B2D9-18C8CBBE6692}" dt="2026-02-15T13:31:16.039" v="23228" actId="167"/>
          <ac:spMkLst>
            <pc:docMk/>
            <pc:sldMk cId="2187171969" sldId="307"/>
            <ac:spMk id="12" creationId="{9E468967-01C4-49C4-8F08-918E57BF72B2}"/>
          </ac:spMkLst>
        </pc:spChg>
        <pc:spChg chg="add mod">
          <ac:chgData name="Satoshi KAWAMOTO" userId="e222156fe72c1771" providerId="LiveId" clId="{1124884D-C2D1-488B-B2D9-18C8CBBE6692}" dt="2026-02-15T13:31:51.648" v="23268" actId="20577"/>
          <ac:spMkLst>
            <pc:docMk/>
            <pc:sldMk cId="2187171969" sldId="307"/>
            <ac:spMk id="14" creationId="{A09083C8-84CD-4CBF-D61C-4E1CD42802EE}"/>
          </ac:spMkLst>
        </pc:spChg>
        <pc:spChg chg="add mod">
          <ac:chgData name="Satoshi KAWAMOTO" userId="e222156fe72c1771" providerId="LiveId" clId="{1124884D-C2D1-488B-B2D9-18C8CBBE6692}" dt="2026-02-15T13:35:44.788" v="23680" actId="14100"/>
          <ac:spMkLst>
            <pc:docMk/>
            <pc:sldMk cId="2187171969" sldId="307"/>
            <ac:spMk id="15" creationId="{19A3ED06-7E30-7E90-587C-DB3B673B509D}"/>
          </ac:spMkLst>
        </pc:spChg>
        <pc:spChg chg="add mod">
          <ac:chgData name="Satoshi KAWAMOTO" userId="e222156fe72c1771" providerId="LiveId" clId="{1124884D-C2D1-488B-B2D9-18C8CBBE6692}" dt="2026-02-15T13:35:35.191" v="23677" actId="14100"/>
          <ac:spMkLst>
            <pc:docMk/>
            <pc:sldMk cId="2187171969" sldId="307"/>
            <ac:spMk id="16" creationId="{C3B6CA6F-B26E-7AB6-EA0B-A9B7A98661DD}"/>
          </ac:spMkLst>
        </pc:spChg>
        <pc:spChg chg="add mod">
          <ac:chgData name="Satoshi KAWAMOTO" userId="e222156fe72c1771" providerId="LiveId" clId="{1124884D-C2D1-488B-B2D9-18C8CBBE6692}" dt="2026-02-15T13:35:04.492" v="23640" actId="571"/>
          <ac:spMkLst>
            <pc:docMk/>
            <pc:sldMk cId="2187171969" sldId="307"/>
            <ac:spMk id="17" creationId="{56EC5551-E4AF-F3E1-ABFE-60C8F95DA8B2}"/>
          </ac:spMkLst>
        </pc:spChg>
        <pc:spChg chg="add mod ord">
          <ac:chgData name="Satoshi KAWAMOTO" userId="e222156fe72c1771" providerId="LiveId" clId="{1124884D-C2D1-488B-B2D9-18C8CBBE6692}" dt="2026-02-15T13:35:41.546" v="23679" actId="1076"/>
          <ac:spMkLst>
            <pc:docMk/>
            <pc:sldMk cId="2187171969" sldId="307"/>
            <ac:spMk id="18" creationId="{269E8946-47B8-C0C7-BD1E-B1F2F8D1B587}"/>
          </ac:spMkLst>
        </pc:spChg>
        <pc:spChg chg="add mod">
          <ac:chgData name="Satoshi KAWAMOTO" userId="e222156fe72c1771" providerId="LiveId" clId="{1124884D-C2D1-488B-B2D9-18C8CBBE6692}" dt="2026-02-15T13:35:41.546" v="23679" actId="1076"/>
          <ac:spMkLst>
            <pc:docMk/>
            <pc:sldMk cId="2187171969" sldId="307"/>
            <ac:spMk id="19" creationId="{69DADFF8-1629-1AB9-63C6-FD8CA1417C8F}"/>
          </ac:spMkLst>
        </pc:spChg>
        <pc:spChg chg="add del mod">
          <ac:chgData name="Satoshi KAWAMOTO" userId="e222156fe72c1771" providerId="LiveId" clId="{1124884D-C2D1-488B-B2D9-18C8CBBE6692}" dt="2026-02-15T13:35:22.393" v="23674" actId="478"/>
          <ac:spMkLst>
            <pc:docMk/>
            <pc:sldMk cId="2187171969" sldId="307"/>
            <ac:spMk id="20" creationId="{FCD7A637-9D5F-95CC-FEC3-100F0DC2502E}"/>
          </ac:spMkLst>
        </pc:spChg>
        <pc:spChg chg="add del mod">
          <ac:chgData name="Satoshi KAWAMOTO" userId="e222156fe72c1771" providerId="LiveId" clId="{1124884D-C2D1-488B-B2D9-18C8CBBE6692}" dt="2026-02-15T13:35:22.393" v="23674" actId="478"/>
          <ac:spMkLst>
            <pc:docMk/>
            <pc:sldMk cId="2187171969" sldId="307"/>
            <ac:spMk id="21" creationId="{32711605-693B-F5E8-46FD-F35C392940DC}"/>
          </ac:spMkLst>
        </pc:spChg>
        <pc:spChg chg="mod">
          <ac:chgData name="Satoshi KAWAMOTO" userId="e222156fe72c1771" providerId="LiveId" clId="{1124884D-C2D1-488B-B2D9-18C8CBBE6692}" dt="2026-02-15T13:34:58.547" v="23639" actId="20577"/>
          <ac:spMkLst>
            <pc:docMk/>
            <pc:sldMk cId="2187171969" sldId="307"/>
            <ac:spMk id="22" creationId="{95E40018-DE9D-F088-09EE-672E943A2FB4}"/>
          </ac:spMkLst>
        </pc:spChg>
        <pc:spChg chg="mod">
          <ac:chgData name="Satoshi KAWAMOTO" userId="e222156fe72c1771" providerId="LiveId" clId="{1124884D-C2D1-488B-B2D9-18C8CBBE6692}" dt="2026-02-15T13:36:05.404" v="23704" actId="207"/>
          <ac:spMkLst>
            <pc:docMk/>
            <pc:sldMk cId="2187171969" sldId="307"/>
            <ac:spMk id="24" creationId="{9003B775-5ED6-BEAE-8D9E-7C508816A921}"/>
          </ac:spMkLst>
        </pc:spChg>
        <pc:spChg chg="mod">
          <ac:chgData name="Satoshi KAWAMOTO" userId="e222156fe72c1771" providerId="LiveId" clId="{1124884D-C2D1-488B-B2D9-18C8CBBE6692}" dt="2026-02-15T13:36:05.404" v="23704" actId="207"/>
          <ac:spMkLst>
            <pc:docMk/>
            <pc:sldMk cId="2187171969" sldId="307"/>
            <ac:spMk id="25" creationId="{3638ACC6-F3F8-DD15-8F69-3A03DA99311C}"/>
          </ac:spMkLst>
        </pc:spChg>
        <pc:spChg chg="mod">
          <ac:chgData name="Satoshi KAWAMOTO" userId="e222156fe72c1771" providerId="LiveId" clId="{1124884D-C2D1-488B-B2D9-18C8CBBE6692}" dt="2026-02-15T13:36:05.404" v="23704" actId="207"/>
          <ac:spMkLst>
            <pc:docMk/>
            <pc:sldMk cId="2187171969" sldId="307"/>
            <ac:spMk id="26" creationId="{ED318E39-AC77-AB28-E2F2-8056BFFADB6B}"/>
          </ac:spMkLst>
        </pc:spChg>
      </pc:sldChg>
      <pc:sldChg chg="addSp delSp modSp add mod">
        <pc:chgData name="Satoshi KAWAMOTO" userId="e222156fe72c1771" providerId="LiveId" clId="{1124884D-C2D1-488B-B2D9-18C8CBBE6692}" dt="2026-02-15T13:43:57.576" v="24859"/>
        <pc:sldMkLst>
          <pc:docMk/>
          <pc:sldMk cId="3526404583" sldId="308"/>
        </pc:sldMkLst>
        <pc:spChg chg="add mod ord">
          <ac:chgData name="Satoshi KAWAMOTO" userId="e222156fe72c1771" providerId="LiveId" clId="{1124884D-C2D1-488B-B2D9-18C8CBBE6692}" dt="2026-02-15T13:36:48.566" v="23709" actId="167"/>
          <ac:spMkLst>
            <pc:docMk/>
            <pc:sldMk cId="3526404583" sldId="308"/>
            <ac:spMk id="4" creationId="{0CD92FC9-8093-A393-F577-EE84016AD9B5}"/>
          </ac:spMkLst>
        </pc:spChg>
        <pc:spChg chg="add mod ord">
          <ac:chgData name="Satoshi KAWAMOTO" userId="e222156fe72c1771" providerId="LiveId" clId="{1124884D-C2D1-488B-B2D9-18C8CBBE6692}" dt="2026-02-15T13:36:55.371" v="23711" actId="207"/>
          <ac:spMkLst>
            <pc:docMk/>
            <pc:sldMk cId="3526404583" sldId="308"/>
            <ac:spMk id="5" creationId="{76DC7DB8-C083-233C-13A8-00D67CD5D0A4}"/>
          </ac:spMkLst>
        </pc:spChg>
        <pc:spChg chg="add mod ord">
          <ac:chgData name="Satoshi KAWAMOTO" userId="e222156fe72c1771" providerId="LiveId" clId="{1124884D-C2D1-488B-B2D9-18C8CBBE6692}" dt="2026-02-15T13:36:48.566" v="23709" actId="167"/>
          <ac:spMkLst>
            <pc:docMk/>
            <pc:sldMk cId="3526404583" sldId="308"/>
            <ac:spMk id="6" creationId="{28878FBF-E2D2-9DB8-1754-85BE7F9A6EC2}"/>
          </ac:spMkLst>
        </pc:spChg>
        <pc:spChg chg="add mod ord">
          <ac:chgData name="Satoshi KAWAMOTO" userId="e222156fe72c1771" providerId="LiveId" clId="{1124884D-C2D1-488B-B2D9-18C8CBBE6692}" dt="2026-02-15T13:36:48.566" v="23709" actId="167"/>
          <ac:spMkLst>
            <pc:docMk/>
            <pc:sldMk cId="3526404583" sldId="308"/>
            <ac:spMk id="7" creationId="{18829D1C-C9FC-DBD3-2BF6-7BDF9C65778D}"/>
          </ac:spMkLst>
        </pc:spChg>
        <pc:spChg chg="add del mod">
          <ac:chgData name="Satoshi KAWAMOTO" userId="e222156fe72c1771" providerId="LiveId" clId="{1124884D-C2D1-488B-B2D9-18C8CBBE6692}" dt="2026-02-15T13:36:44.472" v="23708" actId="478"/>
          <ac:spMkLst>
            <pc:docMk/>
            <pc:sldMk cId="3526404583" sldId="308"/>
            <ac:spMk id="8" creationId="{CA517CA3-CBDE-CED4-400B-68C32DE6BB71}"/>
          </ac:spMkLst>
        </pc:spChg>
        <pc:spChg chg="del">
          <ac:chgData name="Satoshi KAWAMOTO" userId="e222156fe72c1771" providerId="LiveId" clId="{1124884D-C2D1-488B-B2D9-18C8CBBE6692}" dt="2026-02-15T13:36:51.520" v="23710" actId="478"/>
          <ac:spMkLst>
            <pc:docMk/>
            <pc:sldMk cId="3526404583" sldId="308"/>
            <ac:spMk id="9" creationId="{5F681E80-61B0-5470-BE4C-D297E2995FE3}"/>
          </ac:spMkLst>
        </pc:spChg>
        <pc:spChg chg="del">
          <ac:chgData name="Satoshi KAWAMOTO" userId="e222156fe72c1771" providerId="LiveId" clId="{1124884D-C2D1-488B-B2D9-18C8CBBE6692}" dt="2026-02-15T13:36:51.520" v="23710" actId="478"/>
          <ac:spMkLst>
            <pc:docMk/>
            <pc:sldMk cId="3526404583" sldId="308"/>
            <ac:spMk id="10" creationId="{376ECD43-2B72-D996-4735-6660EA13A16F}"/>
          </ac:spMkLst>
        </pc:spChg>
        <pc:spChg chg="del">
          <ac:chgData name="Satoshi KAWAMOTO" userId="e222156fe72c1771" providerId="LiveId" clId="{1124884D-C2D1-488B-B2D9-18C8CBBE6692}" dt="2026-02-15T13:36:51.520" v="23710" actId="478"/>
          <ac:spMkLst>
            <pc:docMk/>
            <pc:sldMk cId="3526404583" sldId="308"/>
            <ac:spMk id="11" creationId="{C516EE83-3B06-D462-4FFF-9F8CA24A9A2A}"/>
          </ac:spMkLst>
        </pc:spChg>
        <pc:spChg chg="mod">
          <ac:chgData name="Satoshi KAWAMOTO" userId="e222156fe72c1771" providerId="LiveId" clId="{1124884D-C2D1-488B-B2D9-18C8CBBE6692}" dt="2026-02-15T13:43:57.576" v="24859"/>
          <ac:spMkLst>
            <pc:docMk/>
            <pc:sldMk cId="3526404583" sldId="308"/>
            <ac:spMk id="12" creationId="{17C37266-782A-43A7-1DA9-87749E003A3E}"/>
          </ac:spMkLst>
        </pc:spChg>
        <pc:spChg chg="add mod">
          <ac:chgData name="Satoshi KAWAMOTO" userId="e222156fe72c1771" providerId="LiveId" clId="{1124884D-C2D1-488B-B2D9-18C8CBBE6692}" dt="2026-02-15T13:39:28.127" v="24106" actId="20577"/>
          <ac:spMkLst>
            <pc:docMk/>
            <pc:sldMk cId="3526404583" sldId="308"/>
            <ac:spMk id="13" creationId="{15A89AFE-86DB-1464-4B50-2015B2581D2A}"/>
          </ac:spMkLst>
        </pc:spChg>
        <pc:spChg chg="add mod ord">
          <ac:chgData name="Satoshi KAWAMOTO" userId="e222156fe72c1771" providerId="LiveId" clId="{1124884D-C2D1-488B-B2D9-18C8CBBE6692}" dt="2026-02-15T13:38:54.011" v="24007" actId="14100"/>
          <ac:spMkLst>
            <pc:docMk/>
            <pc:sldMk cId="3526404583" sldId="308"/>
            <ac:spMk id="20" creationId="{5BA9F093-81CC-5200-006D-B4E469A1F670}"/>
          </ac:spMkLst>
        </pc:spChg>
        <pc:spChg chg="mod">
          <ac:chgData name="Satoshi KAWAMOTO" userId="e222156fe72c1771" providerId="LiveId" clId="{1124884D-C2D1-488B-B2D9-18C8CBBE6692}" dt="2026-02-15T13:39:19.315" v="24090" actId="20577"/>
          <ac:spMkLst>
            <pc:docMk/>
            <pc:sldMk cId="3526404583" sldId="308"/>
            <ac:spMk id="22" creationId="{29CCD456-55B0-A378-3D13-2C980C60FE55}"/>
          </ac:spMkLst>
        </pc:spChg>
        <pc:spChg chg="mod">
          <ac:chgData name="Satoshi KAWAMOTO" userId="e222156fe72c1771" providerId="LiveId" clId="{1124884D-C2D1-488B-B2D9-18C8CBBE6692}" dt="2026-02-15T13:38:18.883" v="23987"/>
          <ac:spMkLst>
            <pc:docMk/>
            <pc:sldMk cId="3526404583" sldId="308"/>
            <ac:spMk id="29" creationId="{E374FABF-99A3-0DCF-2678-BE5F5F90F13F}"/>
          </ac:spMkLst>
        </pc:spChg>
      </pc:sldChg>
      <pc:sldChg chg="addSp delSp modSp add mod delAnim modAnim">
        <pc:chgData name="Satoshi KAWAMOTO" userId="e222156fe72c1771" providerId="LiveId" clId="{1124884D-C2D1-488B-B2D9-18C8CBBE6692}" dt="2026-02-15T15:37:04.180" v="27688" actId="20577"/>
        <pc:sldMkLst>
          <pc:docMk/>
          <pc:sldMk cId="382382959" sldId="309"/>
        </pc:sldMkLst>
        <pc:spChg chg="mod">
          <ac:chgData name="Satoshi KAWAMOTO" userId="e222156fe72c1771" providerId="LiveId" clId="{1124884D-C2D1-488B-B2D9-18C8CBBE6692}" dt="2026-02-15T13:40:21.110" v="24113" actId="207"/>
          <ac:spMkLst>
            <pc:docMk/>
            <pc:sldMk cId="382382959" sldId="309"/>
            <ac:spMk id="5" creationId="{8875736B-CBD1-7DF5-46FF-BAE3ED4D4BBB}"/>
          </ac:spMkLst>
        </pc:spChg>
        <pc:spChg chg="mod">
          <ac:chgData name="Satoshi KAWAMOTO" userId="e222156fe72c1771" providerId="LiveId" clId="{1124884D-C2D1-488B-B2D9-18C8CBBE6692}" dt="2026-02-15T13:44:02.620" v="24860"/>
          <ac:spMkLst>
            <pc:docMk/>
            <pc:sldMk cId="382382959" sldId="309"/>
            <ac:spMk id="7" creationId="{48E428E8-91BC-DB9A-B1DF-A33190B8C22D}"/>
          </ac:spMkLst>
        </pc:spChg>
        <pc:spChg chg="add mod ord">
          <ac:chgData name="Satoshi KAWAMOTO" userId="e222156fe72c1771" providerId="LiveId" clId="{1124884D-C2D1-488B-B2D9-18C8CBBE6692}" dt="2026-02-15T13:40:11.795" v="24110" actId="167"/>
          <ac:spMkLst>
            <pc:docMk/>
            <pc:sldMk cId="382382959" sldId="309"/>
            <ac:spMk id="8" creationId="{21642171-46FD-48B0-3A9F-222EF3D7AD38}"/>
          </ac:spMkLst>
        </pc:spChg>
        <pc:spChg chg="add mod">
          <ac:chgData name="Satoshi KAWAMOTO" userId="e222156fe72c1771" providerId="LiveId" clId="{1124884D-C2D1-488B-B2D9-18C8CBBE6692}" dt="2026-02-15T13:40:17.826" v="24112" actId="207"/>
          <ac:spMkLst>
            <pc:docMk/>
            <pc:sldMk cId="382382959" sldId="309"/>
            <ac:spMk id="9" creationId="{FF6458DB-D8F5-0D20-2927-9298E60A2CF7}"/>
          </ac:spMkLst>
        </pc:spChg>
        <pc:spChg chg="add mod">
          <ac:chgData name="Satoshi KAWAMOTO" userId="e222156fe72c1771" providerId="LiveId" clId="{1124884D-C2D1-488B-B2D9-18C8CBBE6692}" dt="2026-02-15T13:47:22.092" v="25043" actId="208"/>
          <ac:spMkLst>
            <pc:docMk/>
            <pc:sldMk cId="382382959" sldId="309"/>
            <ac:spMk id="10" creationId="{461D80C0-94C8-B06A-39CD-83B60CDA0A7A}"/>
          </ac:spMkLst>
        </pc:spChg>
        <pc:spChg chg="add mod ord">
          <ac:chgData name="Satoshi KAWAMOTO" userId="e222156fe72c1771" providerId="LiveId" clId="{1124884D-C2D1-488B-B2D9-18C8CBBE6692}" dt="2026-02-15T13:47:22.092" v="25043" actId="208"/>
          <ac:spMkLst>
            <pc:docMk/>
            <pc:sldMk cId="382382959" sldId="309"/>
            <ac:spMk id="11" creationId="{88C7B7C9-EDE4-A914-8706-4B25115CBB73}"/>
          </ac:spMkLst>
        </pc:spChg>
        <pc:spChg chg="del">
          <ac:chgData name="Satoshi KAWAMOTO" userId="e222156fe72c1771" providerId="LiveId" clId="{1124884D-C2D1-488B-B2D9-18C8CBBE6692}" dt="2026-02-15T13:40:13.719" v="24111" actId="478"/>
          <ac:spMkLst>
            <pc:docMk/>
            <pc:sldMk cId="382382959" sldId="309"/>
            <ac:spMk id="12" creationId="{9EE573B1-2503-175B-ACC2-13BA9AA1DAAE}"/>
          </ac:spMkLst>
        </pc:spChg>
        <pc:spChg chg="add mod">
          <ac:chgData name="Satoshi KAWAMOTO" userId="e222156fe72c1771" providerId="LiveId" clId="{1124884D-C2D1-488B-B2D9-18C8CBBE6692}" dt="2026-02-15T13:47:22.092" v="25043" actId="208"/>
          <ac:spMkLst>
            <pc:docMk/>
            <pc:sldMk cId="382382959" sldId="309"/>
            <ac:spMk id="21" creationId="{6953174D-2A87-62E5-30BC-6D94547A0375}"/>
          </ac:spMkLst>
        </pc:spChg>
        <pc:spChg chg="mod">
          <ac:chgData name="Satoshi KAWAMOTO" userId="e222156fe72c1771" providerId="LiveId" clId="{1124884D-C2D1-488B-B2D9-18C8CBBE6692}" dt="2026-02-15T15:37:04.180" v="27688" actId="20577"/>
          <ac:spMkLst>
            <pc:docMk/>
            <pc:sldMk cId="382382959" sldId="309"/>
            <ac:spMk id="22" creationId="{1241FF28-22DA-3088-F760-F9E3A730A289}"/>
          </ac:spMkLst>
        </pc:spChg>
        <pc:spChg chg="mod">
          <ac:chgData name="Satoshi KAWAMOTO" userId="e222156fe72c1771" providerId="LiveId" clId="{1124884D-C2D1-488B-B2D9-18C8CBBE6692}" dt="2026-02-15T13:40:27.126" v="24117"/>
          <ac:spMkLst>
            <pc:docMk/>
            <pc:sldMk cId="382382959" sldId="309"/>
            <ac:spMk id="29" creationId="{743B56FE-AB2D-3E58-A321-AF1FE2180912}"/>
          </ac:spMkLst>
        </pc:spChg>
        <pc:grpChg chg="add del mod">
          <ac:chgData name="Satoshi KAWAMOTO" userId="e222156fe72c1771" providerId="LiveId" clId="{1124884D-C2D1-488B-B2D9-18C8CBBE6692}" dt="2026-02-15T15:33:52.902" v="27120" actId="478"/>
          <ac:grpSpMkLst>
            <pc:docMk/>
            <pc:sldMk cId="382382959" sldId="309"/>
            <ac:grpSpMk id="33" creationId="{970127AF-2258-16F1-E417-36542265BD8E}"/>
          </ac:grpSpMkLst>
        </pc:grpChg>
        <pc:cxnChg chg="add mod">
          <ac:chgData name="Satoshi KAWAMOTO" userId="e222156fe72c1771" providerId="LiveId" clId="{1124884D-C2D1-488B-B2D9-18C8CBBE6692}" dt="2026-02-15T13:47:22.092" v="25043" actId="208"/>
          <ac:cxnSpMkLst>
            <pc:docMk/>
            <pc:sldMk cId="382382959" sldId="309"/>
            <ac:cxnSpMk id="30" creationId="{DDF4038A-5E90-253E-9A53-88122565C32E}"/>
          </ac:cxnSpMkLst>
        </pc:cxnChg>
        <pc:cxnChg chg="add mod">
          <ac:chgData name="Satoshi KAWAMOTO" userId="e222156fe72c1771" providerId="LiveId" clId="{1124884D-C2D1-488B-B2D9-18C8CBBE6692}" dt="2026-02-15T13:47:22.092" v="25043" actId="208"/>
          <ac:cxnSpMkLst>
            <pc:docMk/>
            <pc:sldMk cId="382382959" sldId="309"/>
            <ac:cxnSpMk id="31" creationId="{1A967818-5BF8-D9C1-3D43-F82FE003AA0A}"/>
          </ac:cxnSpMkLst>
        </pc:cxnChg>
      </pc:sldChg>
      <pc:sldChg chg="modSp new del mod">
        <pc:chgData name="Satoshi KAWAMOTO" userId="e222156fe72c1771" providerId="LiveId" clId="{1124884D-C2D1-488B-B2D9-18C8CBBE6692}" dt="2026-02-15T13:45:39.586" v="25011" actId="47"/>
        <pc:sldMkLst>
          <pc:docMk/>
          <pc:sldMk cId="1166646372" sldId="310"/>
        </pc:sldMkLst>
        <pc:spChg chg="mod">
          <ac:chgData name="Satoshi KAWAMOTO" userId="e222156fe72c1771" providerId="LiveId" clId="{1124884D-C2D1-488B-B2D9-18C8CBBE6692}" dt="2026-02-15T13:45:26.774" v="25003"/>
          <ac:spMkLst>
            <pc:docMk/>
            <pc:sldMk cId="1166646372" sldId="310"/>
            <ac:spMk id="2" creationId="{91321807-8186-0C9E-A5EA-3A41A13A156C}"/>
          </ac:spMkLst>
        </pc:spChg>
        <pc:spChg chg="mod">
          <ac:chgData name="Satoshi KAWAMOTO" userId="e222156fe72c1771" providerId="LiveId" clId="{1124884D-C2D1-488B-B2D9-18C8CBBE6692}" dt="2026-02-15T13:45:33.715" v="25010" actId="20577"/>
          <ac:spMkLst>
            <pc:docMk/>
            <pc:sldMk cId="1166646372" sldId="310"/>
            <ac:spMk id="3" creationId="{842FBB30-DC62-57CC-A02D-4657B6115803}"/>
          </ac:spMkLst>
        </pc:spChg>
      </pc:sldChg>
      <pc:sldChg chg="addSp delSp modSp new mod modClrScheme chgLayout">
        <pc:chgData name="Satoshi KAWAMOTO" userId="e222156fe72c1771" providerId="LiveId" clId="{1124884D-C2D1-488B-B2D9-18C8CBBE6692}" dt="2026-02-15T14:34:27.772" v="25616" actId="20577"/>
        <pc:sldMkLst>
          <pc:docMk/>
          <pc:sldMk cId="3681618054" sldId="310"/>
        </pc:sldMkLst>
        <pc:spChg chg="del mod ord">
          <ac:chgData name="Satoshi KAWAMOTO" userId="e222156fe72c1771" providerId="LiveId" clId="{1124884D-C2D1-488B-B2D9-18C8CBBE6692}" dt="2026-02-15T14:30:50.378" v="25065" actId="700"/>
          <ac:spMkLst>
            <pc:docMk/>
            <pc:sldMk cId="3681618054" sldId="310"/>
            <ac:spMk id="2" creationId="{0C4CFA2C-2176-68F6-BDEC-2AFDDF6F23DB}"/>
          </ac:spMkLst>
        </pc:spChg>
        <pc:spChg chg="del mod ord">
          <ac:chgData name="Satoshi KAWAMOTO" userId="e222156fe72c1771" providerId="LiveId" clId="{1124884D-C2D1-488B-B2D9-18C8CBBE6692}" dt="2026-02-15T14:30:50.378" v="25065" actId="700"/>
          <ac:spMkLst>
            <pc:docMk/>
            <pc:sldMk cId="3681618054" sldId="310"/>
            <ac:spMk id="3" creationId="{6FC91A3A-28BA-BC43-FBAF-DD4AB52001D0}"/>
          </ac:spMkLst>
        </pc:spChg>
        <pc:spChg chg="add mod ord">
          <ac:chgData name="Satoshi KAWAMOTO" userId="e222156fe72c1771" providerId="LiveId" clId="{1124884D-C2D1-488B-B2D9-18C8CBBE6692}" dt="2026-02-15T14:30:57.825" v="25090" actId="20577"/>
          <ac:spMkLst>
            <pc:docMk/>
            <pc:sldMk cId="3681618054" sldId="310"/>
            <ac:spMk id="4" creationId="{3A8B1826-C537-5063-DF6A-26DF717F20A9}"/>
          </ac:spMkLst>
        </pc:spChg>
        <pc:spChg chg="add mod ord">
          <ac:chgData name="Satoshi KAWAMOTO" userId="e222156fe72c1771" providerId="LiveId" clId="{1124884D-C2D1-488B-B2D9-18C8CBBE6692}" dt="2026-02-15T14:34:27.772" v="25616" actId="20577"/>
          <ac:spMkLst>
            <pc:docMk/>
            <pc:sldMk cId="3681618054" sldId="310"/>
            <ac:spMk id="5" creationId="{596F1274-8897-9DA1-FDF1-21BF8CC1C26E}"/>
          </ac:spMkLst>
        </pc:spChg>
      </pc:sldChg>
      <pc:sldChg chg="addSp delSp modSp new del mod">
        <pc:chgData name="Satoshi KAWAMOTO" userId="e222156fe72c1771" providerId="LiveId" clId="{1124884D-C2D1-488B-B2D9-18C8CBBE6692}" dt="2026-02-15T14:48:35.313" v="26169" actId="47"/>
        <pc:sldMkLst>
          <pc:docMk/>
          <pc:sldMk cId="4006025149" sldId="311"/>
        </pc:sldMkLst>
        <pc:spChg chg="mod">
          <ac:chgData name="Satoshi KAWAMOTO" userId="e222156fe72c1771" providerId="LiveId" clId="{1124884D-C2D1-488B-B2D9-18C8CBBE6692}" dt="2026-02-15T14:35:18.757" v="25618"/>
          <ac:spMkLst>
            <pc:docMk/>
            <pc:sldMk cId="4006025149" sldId="311"/>
            <ac:spMk id="2" creationId="{762F20D8-8C85-6012-0768-EC070E048550}"/>
          </ac:spMkLst>
        </pc:spChg>
        <pc:spChg chg="mod">
          <ac:chgData name="Satoshi KAWAMOTO" userId="e222156fe72c1771" providerId="LiveId" clId="{1124884D-C2D1-488B-B2D9-18C8CBBE6692}" dt="2026-02-15T14:44:45.435" v="26087" actId="1076"/>
          <ac:spMkLst>
            <pc:docMk/>
            <pc:sldMk cId="4006025149" sldId="311"/>
            <ac:spMk id="3" creationId="{996203DC-A4A5-D4BA-A55E-B424ACE188D7}"/>
          </ac:spMkLst>
        </pc:spChg>
        <pc:spChg chg="mod">
          <ac:chgData name="Satoshi KAWAMOTO" userId="e222156fe72c1771" providerId="LiveId" clId="{1124884D-C2D1-488B-B2D9-18C8CBBE6692}" dt="2026-02-15T14:36:29.994" v="25757"/>
          <ac:spMkLst>
            <pc:docMk/>
            <pc:sldMk cId="4006025149" sldId="311"/>
            <ac:spMk id="5" creationId="{AD6AA741-0CB8-766A-654F-11744091A730}"/>
          </ac:spMkLst>
        </pc:spChg>
        <pc:spChg chg="mod">
          <ac:chgData name="Satoshi KAWAMOTO" userId="e222156fe72c1771" providerId="LiveId" clId="{1124884D-C2D1-488B-B2D9-18C8CBBE6692}" dt="2026-02-15T14:36:29.994" v="25757"/>
          <ac:spMkLst>
            <pc:docMk/>
            <pc:sldMk cId="4006025149" sldId="311"/>
            <ac:spMk id="6" creationId="{A5866132-5178-110A-D8C1-FC3D6F29E680}"/>
          </ac:spMkLst>
        </pc:spChg>
        <pc:spChg chg="mod">
          <ac:chgData name="Satoshi KAWAMOTO" userId="e222156fe72c1771" providerId="LiveId" clId="{1124884D-C2D1-488B-B2D9-18C8CBBE6692}" dt="2026-02-15T14:36:29.994" v="25757"/>
          <ac:spMkLst>
            <pc:docMk/>
            <pc:sldMk cId="4006025149" sldId="311"/>
            <ac:spMk id="10" creationId="{22CAE514-BD1B-BFB8-2C25-6ED00538BBC6}"/>
          </ac:spMkLst>
        </pc:spChg>
        <pc:spChg chg="mod">
          <ac:chgData name="Satoshi KAWAMOTO" userId="e222156fe72c1771" providerId="LiveId" clId="{1124884D-C2D1-488B-B2D9-18C8CBBE6692}" dt="2026-02-15T14:36:29.994" v="25757"/>
          <ac:spMkLst>
            <pc:docMk/>
            <pc:sldMk cId="4006025149" sldId="311"/>
            <ac:spMk id="11" creationId="{9D3DE505-1546-B105-4EC0-57BB4AABEC12}"/>
          </ac:spMkLst>
        </pc:spChg>
        <pc:spChg chg="add del mod">
          <ac:chgData name="Satoshi KAWAMOTO" userId="e222156fe72c1771" providerId="LiveId" clId="{1124884D-C2D1-488B-B2D9-18C8CBBE6692}" dt="2026-02-15T14:45:06.052" v="26092" actId="21"/>
          <ac:spMkLst>
            <pc:docMk/>
            <pc:sldMk cId="4006025149" sldId="311"/>
            <ac:spMk id="12" creationId="{4431ACFE-9942-178A-3E42-4624E6CE9448}"/>
          </ac:spMkLst>
        </pc:spChg>
        <pc:spChg chg="mod">
          <ac:chgData name="Satoshi KAWAMOTO" userId="e222156fe72c1771" providerId="LiveId" clId="{1124884D-C2D1-488B-B2D9-18C8CBBE6692}" dt="2026-02-15T14:36:29.994" v="25757"/>
          <ac:spMkLst>
            <pc:docMk/>
            <pc:sldMk cId="4006025149" sldId="311"/>
            <ac:spMk id="14" creationId="{E16E9FC2-4F35-2BB7-EAA6-CC38C93637B3}"/>
          </ac:spMkLst>
        </pc:spChg>
        <pc:spChg chg="mod">
          <ac:chgData name="Satoshi KAWAMOTO" userId="e222156fe72c1771" providerId="LiveId" clId="{1124884D-C2D1-488B-B2D9-18C8CBBE6692}" dt="2026-02-15T14:36:29.994" v="25757"/>
          <ac:spMkLst>
            <pc:docMk/>
            <pc:sldMk cId="4006025149" sldId="311"/>
            <ac:spMk id="15" creationId="{CCBECBE4-AD5B-9BF6-5BCE-9A28481DFF86}"/>
          </ac:spMkLst>
        </pc:spChg>
        <pc:spChg chg="mod">
          <ac:chgData name="Satoshi KAWAMOTO" userId="e222156fe72c1771" providerId="LiveId" clId="{1124884D-C2D1-488B-B2D9-18C8CBBE6692}" dt="2026-02-15T14:36:29.994" v="25757"/>
          <ac:spMkLst>
            <pc:docMk/>
            <pc:sldMk cId="4006025149" sldId="311"/>
            <ac:spMk id="19" creationId="{ACF00341-CDF4-06BE-F626-CE67EC982017}"/>
          </ac:spMkLst>
        </pc:spChg>
        <pc:spChg chg="mod">
          <ac:chgData name="Satoshi KAWAMOTO" userId="e222156fe72c1771" providerId="LiveId" clId="{1124884D-C2D1-488B-B2D9-18C8CBBE6692}" dt="2026-02-15T14:36:29.994" v="25757"/>
          <ac:spMkLst>
            <pc:docMk/>
            <pc:sldMk cId="4006025149" sldId="311"/>
            <ac:spMk id="20" creationId="{DFF1C42C-C80C-36B2-5299-19AAEB37419F}"/>
          </ac:spMkLst>
        </pc:spChg>
        <pc:spChg chg="add del mod">
          <ac:chgData name="Satoshi KAWAMOTO" userId="e222156fe72c1771" providerId="LiveId" clId="{1124884D-C2D1-488B-B2D9-18C8CBBE6692}" dt="2026-02-15T14:45:06.052" v="26092" actId="21"/>
          <ac:spMkLst>
            <pc:docMk/>
            <pc:sldMk cId="4006025149" sldId="311"/>
            <ac:spMk id="21" creationId="{1E83EC81-B022-4FC5-B348-7D600B2AE01F}"/>
          </ac:spMkLst>
        </pc:spChg>
        <pc:spChg chg="mod">
          <ac:chgData name="Satoshi KAWAMOTO" userId="e222156fe72c1771" providerId="LiveId" clId="{1124884D-C2D1-488B-B2D9-18C8CBBE6692}" dt="2026-02-15T14:37:23.389" v="25816" actId="571"/>
          <ac:spMkLst>
            <pc:docMk/>
            <pc:sldMk cId="4006025149" sldId="311"/>
            <ac:spMk id="23" creationId="{B6AFE51A-BCBB-D5FA-71BD-FB597124CC72}"/>
          </ac:spMkLst>
        </pc:spChg>
        <pc:spChg chg="mod">
          <ac:chgData name="Satoshi KAWAMOTO" userId="e222156fe72c1771" providerId="LiveId" clId="{1124884D-C2D1-488B-B2D9-18C8CBBE6692}" dt="2026-02-15T14:37:23.389" v="25816" actId="571"/>
          <ac:spMkLst>
            <pc:docMk/>
            <pc:sldMk cId="4006025149" sldId="311"/>
            <ac:spMk id="24" creationId="{1BFCF823-14F6-33A6-F0CE-E8F3E3C30F23}"/>
          </ac:spMkLst>
        </pc:spChg>
        <pc:spChg chg="mod">
          <ac:chgData name="Satoshi KAWAMOTO" userId="e222156fe72c1771" providerId="LiveId" clId="{1124884D-C2D1-488B-B2D9-18C8CBBE6692}" dt="2026-02-15T14:37:23.389" v="25816" actId="571"/>
          <ac:spMkLst>
            <pc:docMk/>
            <pc:sldMk cId="4006025149" sldId="311"/>
            <ac:spMk id="28" creationId="{0EF8B3F9-81E8-12F4-A0FB-DF279FAC5130}"/>
          </ac:spMkLst>
        </pc:spChg>
        <pc:spChg chg="mod">
          <ac:chgData name="Satoshi KAWAMOTO" userId="e222156fe72c1771" providerId="LiveId" clId="{1124884D-C2D1-488B-B2D9-18C8CBBE6692}" dt="2026-02-15T14:37:23.389" v="25816" actId="571"/>
          <ac:spMkLst>
            <pc:docMk/>
            <pc:sldMk cId="4006025149" sldId="311"/>
            <ac:spMk id="29" creationId="{4EC394CD-1583-6200-C014-8F7547822354}"/>
          </ac:spMkLst>
        </pc:spChg>
        <pc:spChg chg="add del mod">
          <ac:chgData name="Satoshi KAWAMOTO" userId="e222156fe72c1771" providerId="LiveId" clId="{1124884D-C2D1-488B-B2D9-18C8CBBE6692}" dt="2026-02-15T14:38:04.031" v="25871" actId="478"/>
          <ac:spMkLst>
            <pc:docMk/>
            <pc:sldMk cId="4006025149" sldId="311"/>
            <ac:spMk id="30" creationId="{B4945DD6-676A-5056-D8E0-F2AA867E4EB2}"/>
          </ac:spMkLst>
        </pc:spChg>
        <pc:spChg chg="mod">
          <ac:chgData name="Satoshi KAWAMOTO" userId="e222156fe72c1771" providerId="LiveId" clId="{1124884D-C2D1-488B-B2D9-18C8CBBE6692}" dt="2026-02-15T14:37:23.389" v="25816" actId="571"/>
          <ac:spMkLst>
            <pc:docMk/>
            <pc:sldMk cId="4006025149" sldId="311"/>
            <ac:spMk id="32" creationId="{28D61CF7-3B6B-177E-D766-C32E2222583B}"/>
          </ac:spMkLst>
        </pc:spChg>
        <pc:spChg chg="mod">
          <ac:chgData name="Satoshi KAWAMOTO" userId="e222156fe72c1771" providerId="LiveId" clId="{1124884D-C2D1-488B-B2D9-18C8CBBE6692}" dt="2026-02-15T14:37:23.389" v="25816" actId="571"/>
          <ac:spMkLst>
            <pc:docMk/>
            <pc:sldMk cId="4006025149" sldId="311"/>
            <ac:spMk id="33" creationId="{21457FA2-7F6F-857B-80D5-BD4EB1158FCF}"/>
          </ac:spMkLst>
        </pc:spChg>
        <pc:spChg chg="mod">
          <ac:chgData name="Satoshi KAWAMOTO" userId="e222156fe72c1771" providerId="LiveId" clId="{1124884D-C2D1-488B-B2D9-18C8CBBE6692}" dt="2026-02-15T14:37:23.389" v="25816" actId="571"/>
          <ac:spMkLst>
            <pc:docMk/>
            <pc:sldMk cId="4006025149" sldId="311"/>
            <ac:spMk id="37" creationId="{5E3A165A-C954-53A6-F819-415DA0AFD1AA}"/>
          </ac:spMkLst>
        </pc:spChg>
        <pc:spChg chg="mod">
          <ac:chgData name="Satoshi KAWAMOTO" userId="e222156fe72c1771" providerId="LiveId" clId="{1124884D-C2D1-488B-B2D9-18C8CBBE6692}" dt="2026-02-15T14:37:23.389" v="25816" actId="571"/>
          <ac:spMkLst>
            <pc:docMk/>
            <pc:sldMk cId="4006025149" sldId="311"/>
            <ac:spMk id="38" creationId="{0AB8F60F-2716-A037-46E3-41EF19369DD2}"/>
          </ac:spMkLst>
        </pc:spChg>
        <pc:spChg chg="add del mod">
          <ac:chgData name="Satoshi KAWAMOTO" userId="e222156fe72c1771" providerId="LiveId" clId="{1124884D-C2D1-488B-B2D9-18C8CBBE6692}" dt="2026-02-15T14:38:04.031" v="25871" actId="478"/>
          <ac:spMkLst>
            <pc:docMk/>
            <pc:sldMk cId="4006025149" sldId="311"/>
            <ac:spMk id="39" creationId="{8D099EFA-47D8-D561-447C-599E1123EDB4}"/>
          </ac:spMkLst>
        </pc:spChg>
        <pc:spChg chg="mod">
          <ac:chgData name="Satoshi KAWAMOTO" userId="e222156fe72c1771" providerId="LiveId" clId="{1124884D-C2D1-488B-B2D9-18C8CBBE6692}" dt="2026-02-15T14:38:08.800" v="25872" actId="571"/>
          <ac:spMkLst>
            <pc:docMk/>
            <pc:sldMk cId="4006025149" sldId="311"/>
            <ac:spMk id="41" creationId="{CE612714-4C6B-3B9F-3EC1-350FB125EC00}"/>
          </ac:spMkLst>
        </pc:spChg>
        <pc:spChg chg="mod">
          <ac:chgData name="Satoshi KAWAMOTO" userId="e222156fe72c1771" providerId="LiveId" clId="{1124884D-C2D1-488B-B2D9-18C8CBBE6692}" dt="2026-02-15T14:38:08.800" v="25872" actId="571"/>
          <ac:spMkLst>
            <pc:docMk/>
            <pc:sldMk cId="4006025149" sldId="311"/>
            <ac:spMk id="42" creationId="{287FE0A5-FBD2-D25E-F988-CC116828E0B6}"/>
          </ac:spMkLst>
        </pc:spChg>
        <pc:spChg chg="mod">
          <ac:chgData name="Satoshi KAWAMOTO" userId="e222156fe72c1771" providerId="LiveId" clId="{1124884D-C2D1-488B-B2D9-18C8CBBE6692}" dt="2026-02-15T14:38:08.800" v="25872" actId="571"/>
          <ac:spMkLst>
            <pc:docMk/>
            <pc:sldMk cId="4006025149" sldId="311"/>
            <ac:spMk id="46" creationId="{9716A068-FF84-A108-9070-943E16560ADC}"/>
          </ac:spMkLst>
        </pc:spChg>
        <pc:spChg chg="mod">
          <ac:chgData name="Satoshi KAWAMOTO" userId="e222156fe72c1771" providerId="LiveId" clId="{1124884D-C2D1-488B-B2D9-18C8CBBE6692}" dt="2026-02-15T14:38:08.800" v="25872" actId="571"/>
          <ac:spMkLst>
            <pc:docMk/>
            <pc:sldMk cId="4006025149" sldId="311"/>
            <ac:spMk id="47" creationId="{8C9AD9F2-CB7C-1FE9-7777-9D9DE96DDA1D}"/>
          </ac:spMkLst>
        </pc:spChg>
        <pc:spChg chg="add del mod">
          <ac:chgData name="Satoshi KAWAMOTO" userId="e222156fe72c1771" providerId="LiveId" clId="{1124884D-C2D1-488B-B2D9-18C8CBBE6692}" dt="2026-02-15T14:38:19.891" v="25883" actId="478"/>
          <ac:spMkLst>
            <pc:docMk/>
            <pc:sldMk cId="4006025149" sldId="311"/>
            <ac:spMk id="48" creationId="{A66F8AC3-96E2-C8FC-DF75-5FC5B80F5B88}"/>
          </ac:spMkLst>
        </pc:spChg>
        <pc:spChg chg="mod">
          <ac:chgData name="Satoshi KAWAMOTO" userId="e222156fe72c1771" providerId="LiveId" clId="{1124884D-C2D1-488B-B2D9-18C8CBBE6692}" dt="2026-02-15T14:38:08.800" v="25872" actId="571"/>
          <ac:spMkLst>
            <pc:docMk/>
            <pc:sldMk cId="4006025149" sldId="311"/>
            <ac:spMk id="50" creationId="{4EFD27CB-691F-E59D-4400-38B59A80294C}"/>
          </ac:spMkLst>
        </pc:spChg>
        <pc:spChg chg="mod">
          <ac:chgData name="Satoshi KAWAMOTO" userId="e222156fe72c1771" providerId="LiveId" clId="{1124884D-C2D1-488B-B2D9-18C8CBBE6692}" dt="2026-02-15T14:38:08.800" v="25872" actId="571"/>
          <ac:spMkLst>
            <pc:docMk/>
            <pc:sldMk cId="4006025149" sldId="311"/>
            <ac:spMk id="51" creationId="{F4635653-FA84-5481-8996-A8175FC0C32E}"/>
          </ac:spMkLst>
        </pc:spChg>
        <pc:spChg chg="mod">
          <ac:chgData name="Satoshi KAWAMOTO" userId="e222156fe72c1771" providerId="LiveId" clId="{1124884D-C2D1-488B-B2D9-18C8CBBE6692}" dt="2026-02-15T14:38:08.800" v="25872" actId="571"/>
          <ac:spMkLst>
            <pc:docMk/>
            <pc:sldMk cId="4006025149" sldId="311"/>
            <ac:spMk id="55" creationId="{7FFBF80D-0182-AA08-8B4F-E5AA248B15FA}"/>
          </ac:spMkLst>
        </pc:spChg>
        <pc:spChg chg="mod">
          <ac:chgData name="Satoshi KAWAMOTO" userId="e222156fe72c1771" providerId="LiveId" clId="{1124884D-C2D1-488B-B2D9-18C8CBBE6692}" dt="2026-02-15T14:38:08.800" v="25872" actId="571"/>
          <ac:spMkLst>
            <pc:docMk/>
            <pc:sldMk cId="4006025149" sldId="311"/>
            <ac:spMk id="56" creationId="{A8225066-D247-A0C8-80DD-BA339FE1CCFC}"/>
          </ac:spMkLst>
        </pc:spChg>
        <pc:spChg chg="add del mod">
          <ac:chgData name="Satoshi KAWAMOTO" userId="e222156fe72c1771" providerId="LiveId" clId="{1124884D-C2D1-488B-B2D9-18C8CBBE6692}" dt="2026-02-15T14:38:19.891" v="25883" actId="478"/>
          <ac:spMkLst>
            <pc:docMk/>
            <pc:sldMk cId="4006025149" sldId="311"/>
            <ac:spMk id="57" creationId="{C1832B10-7022-9A06-20EF-01294CFF86D5}"/>
          </ac:spMkLst>
        </pc:spChg>
        <pc:spChg chg="add del mod">
          <ac:chgData name="Satoshi KAWAMOTO" userId="e222156fe72c1771" providerId="LiveId" clId="{1124884D-C2D1-488B-B2D9-18C8CBBE6692}" dt="2026-02-15T14:38:39.064" v="25889" actId="478"/>
          <ac:spMkLst>
            <pc:docMk/>
            <pc:sldMk cId="4006025149" sldId="311"/>
            <ac:spMk id="58" creationId="{EE0B7542-C500-8FC1-35E7-8C39A17693BB}"/>
          </ac:spMkLst>
        </pc:spChg>
        <pc:spChg chg="add del mod ord">
          <ac:chgData name="Satoshi KAWAMOTO" userId="e222156fe72c1771" providerId="LiveId" clId="{1124884D-C2D1-488B-B2D9-18C8CBBE6692}" dt="2026-02-15T14:45:06.052" v="26092" actId="21"/>
          <ac:spMkLst>
            <pc:docMk/>
            <pc:sldMk cId="4006025149" sldId="311"/>
            <ac:spMk id="59" creationId="{41F7852E-2EE3-23E7-706F-DF0A720CE38D}"/>
          </ac:spMkLst>
        </pc:spChg>
        <pc:spChg chg="add del mod">
          <ac:chgData name="Satoshi KAWAMOTO" userId="e222156fe72c1771" providerId="LiveId" clId="{1124884D-C2D1-488B-B2D9-18C8CBBE6692}" dt="2026-02-15T14:45:06.052" v="26092" actId="21"/>
          <ac:spMkLst>
            <pc:docMk/>
            <pc:sldMk cId="4006025149" sldId="311"/>
            <ac:spMk id="60" creationId="{8CBB6962-756F-27B3-7BB6-C1A882DD7BBB}"/>
          </ac:spMkLst>
        </pc:spChg>
        <pc:spChg chg="add mod">
          <ac:chgData name="Satoshi KAWAMOTO" userId="e222156fe72c1771" providerId="LiveId" clId="{1124884D-C2D1-488B-B2D9-18C8CBBE6692}" dt="2026-02-15T14:40:24.089" v="25987" actId="1076"/>
          <ac:spMkLst>
            <pc:docMk/>
            <pc:sldMk cId="4006025149" sldId="311"/>
            <ac:spMk id="62" creationId="{C69FA2B3-EC93-DCCF-87DC-ABEDF911316E}"/>
          </ac:spMkLst>
        </pc:spChg>
        <pc:spChg chg="add del mod">
          <ac:chgData name="Satoshi KAWAMOTO" userId="e222156fe72c1771" providerId="LiveId" clId="{1124884D-C2D1-488B-B2D9-18C8CBBE6692}" dt="2026-02-15T14:45:06.052" v="26092" actId="21"/>
          <ac:spMkLst>
            <pc:docMk/>
            <pc:sldMk cId="4006025149" sldId="311"/>
            <ac:spMk id="63" creationId="{64C43AC3-9B02-E16D-D252-5682639906D6}"/>
          </ac:spMkLst>
        </pc:spChg>
        <pc:spChg chg="mod">
          <ac:chgData name="Satoshi KAWAMOTO" userId="e222156fe72c1771" providerId="LiveId" clId="{1124884D-C2D1-488B-B2D9-18C8CBBE6692}" dt="2026-02-15T14:40:28.789" v="25988" actId="571"/>
          <ac:spMkLst>
            <pc:docMk/>
            <pc:sldMk cId="4006025149" sldId="311"/>
            <ac:spMk id="66" creationId="{B8831439-6A4F-58A1-17E1-3807879BFEBF}"/>
          </ac:spMkLst>
        </pc:spChg>
        <pc:spChg chg="mod">
          <ac:chgData name="Satoshi KAWAMOTO" userId="e222156fe72c1771" providerId="LiveId" clId="{1124884D-C2D1-488B-B2D9-18C8CBBE6692}" dt="2026-02-15T14:40:28.789" v="25988" actId="571"/>
          <ac:spMkLst>
            <pc:docMk/>
            <pc:sldMk cId="4006025149" sldId="311"/>
            <ac:spMk id="70" creationId="{8973BF1B-3379-A136-5912-1849AE168292}"/>
          </ac:spMkLst>
        </pc:spChg>
        <pc:spChg chg="mod">
          <ac:chgData name="Satoshi KAWAMOTO" userId="e222156fe72c1771" providerId="LiveId" clId="{1124884D-C2D1-488B-B2D9-18C8CBBE6692}" dt="2026-02-15T14:40:28.789" v="25988" actId="571"/>
          <ac:spMkLst>
            <pc:docMk/>
            <pc:sldMk cId="4006025149" sldId="311"/>
            <ac:spMk id="71" creationId="{FF1D087C-8523-62AF-E429-A28B4B4FACD8}"/>
          </ac:spMkLst>
        </pc:spChg>
        <pc:spChg chg="add del mod">
          <ac:chgData name="Satoshi KAWAMOTO" userId="e222156fe72c1771" providerId="LiveId" clId="{1124884D-C2D1-488B-B2D9-18C8CBBE6692}" dt="2026-02-15T14:45:06.052" v="26092" actId="21"/>
          <ac:spMkLst>
            <pc:docMk/>
            <pc:sldMk cId="4006025149" sldId="311"/>
            <ac:spMk id="72" creationId="{C222C13C-EC50-A658-333D-2CCDB3FBF93C}"/>
          </ac:spMkLst>
        </pc:spChg>
        <pc:spChg chg="mod">
          <ac:chgData name="Satoshi KAWAMOTO" userId="e222156fe72c1771" providerId="LiveId" clId="{1124884D-C2D1-488B-B2D9-18C8CBBE6692}" dt="2026-02-15T14:40:28.789" v="25988" actId="571"/>
          <ac:spMkLst>
            <pc:docMk/>
            <pc:sldMk cId="4006025149" sldId="311"/>
            <ac:spMk id="74" creationId="{D901B04A-8165-8BF7-6730-4FF7CAE142B7}"/>
          </ac:spMkLst>
        </pc:spChg>
        <pc:spChg chg="mod">
          <ac:chgData name="Satoshi KAWAMOTO" userId="e222156fe72c1771" providerId="LiveId" clId="{1124884D-C2D1-488B-B2D9-18C8CBBE6692}" dt="2026-02-15T14:40:28.789" v="25988" actId="571"/>
          <ac:spMkLst>
            <pc:docMk/>
            <pc:sldMk cId="4006025149" sldId="311"/>
            <ac:spMk id="75" creationId="{D057AA02-48E7-B2DF-CD90-952A897CEFBA}"/>
          </ac:spMkLst>
        </pc:spChg>
        <pc:spChg chg="mod">
          <ac:chgData name="Satoshi KAWAMOTO" userId="e222156fe72c1771" providerId="LiveId" clId="{1124884D-C2D1-488B-B2D9-18C8CBBE6692}" dt="2026-02-15T14:40:28.789" v="25988" actId="571"/>
          <ac:spMkLst>
            <pc:docMk/>
            <pc:sldMk cId="4006025149" sldId="311"/>
            <ac:spMk id="79" creationId="{C50330A1-63F2-6393-E8FE-341D6AF4B39E}"/>
          </ac:spMkLst>
        </pc:spChg>
        <pc:spChg chg="mod">
          <ac:chgData name="Satoshi KAWAMOTO" userId="e222156fe72c1771" providerId="LiveId" clId="{1124884D-C2D1-488B-B2D9-18C8CBBE6692}" dt="2026-02-15T14:40:28.789" v="25988" actId="571"/>
          <ac:spMkLst>
            <pc:docMk/>
            <pc:sldMk cId="4006025149" sldId="311"/>
            <ac:spMk id="80" creationId="{5668F4FE-4F95-040C-E71E-19072EBD1FC3}"/>
          </ac:spMkLst>
        </pc:spChg>
        <pc:spChg chg="add del mod">
          <ac:chgData name="Satoshi KAWAMOTO" userId="e222156fe72c1771" providerId="LiveId" clId="{1124884D-C2D1-488B-B2D9-18C8CBBE6692}" dt="2026-02-15T14:45:06.052" v="26092" actId="21"/>
          <ac:spMkLst>
            <pc:docMk/>
            <pc:sldMk cId="4006025149" sldId="311"/>
            <ac:spMk id="81" creationId="{35CA5E2A-B905-33F0-6580-F315AD161FCA}"/>
          </ac:spMkLst>
        </pc:spChg>
        <pc:spChg chg="del mod">
          <ac:chgData name="Satoshi KAWAMOTO" userId="e222156fe72c1771" providerId="LiveId" clId="{1124884D-C2D1-488B-B2D9-18C8CBBE6692}" dt="2026-02-15T14:45:06.052" v="26092" actId="21"/>
          <ac:spMkLst>
            <pc:docMk/>
            <pc:sldMk cId="4006025149" sldId="311"/>
            <ac:spMk id="82" creationId="{61224792-EA5A-DDCD-7139-E95DD778EDD0}"/>
          </ac:spMkLst>
        </pc:spChg>
        <pc:spChg chg="add del mod">
          <ac:chgData name="Satoshi KAWAMOTO" userId="e222156fe72c1771" providerId="LiveId" clId="{1124884D-C2D1-488B-B2D9-18C8CBBE6692}" dt="2026-02-15T14:41:08.598" v="26003" actId="478"/>
          <ac:spMkLst>
            <pc:docMk/>
            <pc:sldMk cId="4006025149" sldId="311"/>
            <ac:spMk id="90" creationId="{812FD543-B4CF-E85F-4173-5C62B098CA95}"/>
          </ac:spMkLst>
        </pc:spChg>
        <pc:spChg chg="add del mod">
          <ac:chgData name="Satoshi KAWAMOTO" userId="e222156fe72c1771" providerId="LiveId" clId="{1124884D-C2D1-488B-B2D9-18C8CBBE6692}" dt="2026-02-15T14:45:06.052" v="26092" actId="21"/>
          <ac:spMkLst>
            <pc:docMk/>
            <pc:sldMk cId="4006025149" sldId="311"/>
            <ac:spMk id="91" creationId="{07B1F3AD-BEC4-FE45-D20B-96F3D11812C4}"/>
          </ac:spMkLst>
        </pc:spChg>
        <pc:spChg chg="mod">
          <ac:chgData name="Satoshi KAWAMOTO" userId="e222156fe72c1771" providerId="LiveId" clId="{1124884D-C2D1-488B-B2D9-18C8CBBE6692}" dt="2026-02-15T14:42:16.561" v="26061" actId="207"/>
          <ac:spMkLst>
            <pc:docMk/>
            <pc:sldMk cId="4006025149" sldId="311"/>
            <ac:spMk id="93" creationId="{396CD5F2-E961-6999-9E38-600EA1AC800A}"/>
          </ac:spMkLst>
        </pc:spChg>
        <pc:spChg chg="mod">
          <ac:chgData name="Satoshi KAWAMOTO" userId="e222156fe72c1771" providerId="LiveId" clId="{1124884D-C2D1-488B-B2D9-18C8CBBE6692}" dt="2026-02-15T14:42:16.561" v="26061" actId="207"/>
          <ac:spMkLst>
            <pc:docMk/>
            <pc:sldMk cId="4006025149" sldId="311"/>
            <ac:spMk id="94" creationId="{8E2CA98F-689B-C03B-30EB-72FF7E4B74FF}"/>
          </ac:spMkLst>
        </pc:spChg>
        <pc:spChg chg="mod">
          <ac:chgData name="Satoshi KAWAMOTO" userId="e222156fe72c1771" providerId="LiveId" clId="{1124884D-C2D1-488B-B2D9-18C8CBBE6692}" dt="2026-02-15T14:42:16.561" v="26061" actId="207"/>
          <ac:spMkLst>
            <pc:docMk/>
            <pc:sldMk cId="4006025149" sldId="311"/>
            <ac:spMk id="98" creationId="{30A99E3A-6BEE-3F44-BACB-341C4CC06EEB}"/>
          </ac:spMkLst>
        </pc:spChg>
        <pc:spChg chg="mod">
          <ac:chgData name="Satoshi KAWAMOTO" userId="e222156fe72c1771" providerId="LiveId" clId="{1124884D-C2D1-488B-B2D9-18C8CBBE6692}" dt="2026-02-15T14:42:16.561" v="26061" actId="207"/>
          <ac:spMkLst>
            <pc:docMk/>
            <pc:sldMk cId="4006025149" sldId="311"/>
            <ac:spMk id="99" creationId="{02E6C47F-6C91-46E3-C670-A2C2B42E47B4}"/>
          </ac:spMkLst>
        </pc:spChg>
        <pc:spChg chg="add del mod">
          <ac:chgData name="Satoshi KAWAMOTO" userId="e222156fe72c1771" providerId="LiveId" clId="{1124884D-C2D1-488B-B2D9-18C8CBBE6692}" dt="2026-02-15T14:45:06.052" v="26092" actId="21"/>
          <ac:spMkLst>
            <pc:docMk/>
            <pc:sldMk cId="4006025149" sldId="311"/>
            <ac:spMk id="100" creationId="{572BC84F-01AD-6BBB-53BC-6A64AA47A7C1}"/>
          </ac:spMkLst>
        </pc:spChg>
        <pc:grpChg chg="mod">
          <ac:chgData name="Satoshi KAWAMOTO" userId="e222156fe72c1771" providerId="LiveId" clId="{1124884D-C2D1-488B-B2D9-18C8CBBE6692}" dt="2026-02-15T14:44:28.214" v="26079" actId="1076"/>
          <ac:grpSpMkLst>
            <pc:docMk/>
            <pc:sldMk cId="4006025149" sldId="311"/>
            <ac:grpSpMk id="4" creationId="{75E1E082-0DBE-101A-9324-46030DF6EEFC}"/>
          </ac:grpSpMkLst>
        </pc:grpChg>
        <pc:grpChg chg="mod">
          <ac:chgData name="Satoshi KAWAMOTO" userId="e222156fe72c1771" providerId="LiveId" clId="{1124884D-C2D1-488B-B2D9-18C8CBBE6692}" dt="2026-02-15T14:44:51.066" v="26088" actId="1076"/>
          <ac:grpSpMkLst>
            <pc:docMk/>
            <pc:sldMk cId="4006025149" sldId="311"/>
            <ac:grpSpMk id="13" creationId="{6266B306-92D2-CAE2-45FE-0B5B1F1CCEB4}"/>
          </ac:grpSpMkLst>
        </pc:grpChg>
        <pc:grpChg chg="del">
          <ac:chgData name="Satoshi KAWAMOTO" userId="e222156fe72c1771" providerId="LiveId" clId="{1124884D-C2D1-488B-B2D9-18C8CBBE6692}" dt="2026-02-15T14:38:04.031" v="25871" actId="478"/>
          <ac:grpSpMkLst>
            <pc:docMk/>
            <pc:sldMk cId="4006025149" sldId="311"/>
            <ac:grpSpMk id="22" creationId="{EE85B1E8-4734-7EAD-AE39-B17E93A4F9AD}"/>
          </ac:grpSpMkLst>
        </pc:grpChg>
        <pc:grpChg chg="del">
          <ac:chgData name="Satoshi KAWAMOTO" userId="e222156fe72c1771" providerId="LiveId" clId="{1124884D-C2D1-488B-B2D9-18C8CBBE6692}" dt="2026-02-15T14:38:04.031" v="25871" actId="478"/>
          <ac:grpSpMkLst>
            <pc:docMk/>
            <pc:sldMk cId="4006025149" sldId="311"/>
            <ac:grpSpMk id="31" creationId="{B0087DAD-70BE-F7A8-2E67-B08F5187CDAA}"/>
          </ac:grpSpMkLst>
        </pc:grpChg>
        <pc:grpChg chg="del">
          <ac:chgData name="Satoshi KAWAMOTO" userId="e222156fe72c1771" providerId="LiveId" clId="{1124884D-C2D1-488B-B2D9-18C8CBBE6692}" dt="2026-02-15T14:38:19.891" v="25883" actId="478"/>
          <ac:grpSpMkLst>
            <pc:docMk/>
            <pc:sldMk cId="4006025149" sldId="311"/>
            <ac:grpSpMk id="40" creationId="{A6201911-50D1-7695-3436-FD8BDEBEF6EA}"/>
          </ac:grpSpMkLst>
        </pc:grpChg>
        <pc:grpChg chg="del">
          <ac:chgData name="Satoshi KAWAMOTO" userId="e222156fe72c1771" providerId="LiveId" clId="{1124884D-C2D1-488B-B2D9-18C8CBBE6692}" dt="2026-02-15T14:38:19.891" v="25883" actId="478"/>
          <ac:grpSpMkLst>
            <pc:docMk/>
            <pc:sldMk cId="4006025149" sldId="311"/>
            <ac:grpSpMk id="49" creationId="{E0C5F27C-FD93-C160-B7A8-3C32A8F5907C}"/>
          </ac:grpSpMkLst>
        </pc:grpChg>
        <pc:grpChg chg="mod">
          <ac:chgData name="Satoshi KAWAMOTO" userId="e222156fe72c1771" providerId="LiveId" clId="{1124884D-C2D1-488B-B2D9-18C8CBBE6692}" dt="2026-02-15T14:45:01.756" v="26091" actId="1076"/>
          <ac:grpSpMkLst>
            <pc:docMk/>
            <pc:sldMk cId="4006025149" sldId="311"/>
            <ac:grpSpMk id="64" creationId="{71F06A2C-D024-72A9-6EDE-E0E03D6EAD62}"/>
          </ac:grpSpMkLst>
        </pc:grpChg>
        <pc:grpChg chg="mod">
          <ac:chgData name="Satoshi KAWAMOTO" userId="e222156fe72c1771" providerId="LiveId" clId="{1124884D-C2D1-488B-B2D9-18C8CBBE6692}" dt="2026-02-15T14:45:01.756" v="26091" actId="1076"/>
          <ac:grpSpMkLst>
            <pc:docMk/>
            <pc:sldMk cId="4006025149" sldId="311"/>
            <ac:grpSpMk id="73" creationId="{8348D6C2-D049-4B6E-1861-EED3076F7600}"/>
          </ac:grpSpMkLst>
        </pc:grpChg>
        <pc:grpChg chg="add mod">
          <ac:chgData name="Satoshi KAWAMOTO" userId="e222156fe72c1771" providerId="LiveId" clId="{1124884D-C2D1-488B-B2D9-18C8CBBE6692}" dt="2026-02-15T14:44:51.066" v="26088" actId="1076"/>
          <ac:grpSpMkLst>
            <pc:docMk/>
            <pc:sldMk cId="4006025149" sldId="311"/>
            <ac:grpSpMk id="89" creationId="{9F1AA249-D921-3C88-52D2-1DC775C3F7A3}"/>
          </ac:grpSpMkLst>
        </pc:grpChg>
        <pc:grpChg chg="add mod">
          <ac:chgData name="Satoshi KAWAMOTO" userId="e222156fe72c1771" providerId="LiveId" clId="{1124884D-C2D1-488B-B2D9-18C8CBBE6692}" dt="2026-02-15T14:45:01.756" v="26091" actId="1076"/>
          <ac:grpSpMkLst>
            <pc:docMk/>
            <pc:sldMk cId="4006025149" sldId="311"/>
            <ac:grpSpMk id="92" creationId="{84148002-6F22-1633-CF6F-633E47A355AF}"/>
          </ac:grpSpMkLst>
        </pc:grpChg>
        <pc:cxnChg chg="add mod">
          <ac:chgData name="Satoshi KAWAMOTO" userId="e222156fe72c1771" providerId="LiveId" clId="{1124884D-C2D1-488B-B2D9-18C8CBBE6692}" dt="2026-02-15T14:40:50.689" v="25999" actId="164"/>
          <ac:cxnSpMkLst>
            <pc:docMk/>
            <pc:sldMk cId="4006025149" sldId="311"/>
            <ac:cxnSpMk id="84" creationId="{8C5D37C0-9F92-5BFA-72E9-414709065A4E}"/>
          </ac:cxnSpMkLst>
        </pc:cxnChg>
        <pc:cxnChg chg="add mod">
          <ac:chgData name="Satoshi KAWAMOTO" userId="e222156fe72c1771" providerId="LiveId" clId="{1124884D-C2D1-488B-B2D9-18C8CBBE6692}" dt="2026-02-15T14:40:50.689" v="25999" actId="164"/>
          <ac:cxnSpMkLst>
            <pc:docMk/>
            <pc:sldMk cId="4006025149" sldId="311"/>
            <ac:cxnSpMk id="85" creationId="{2CEC69D4-95B0-8EE9-1989-B600623D03DB}"/>
          </ac:cxnSpMkLst>
        </pc:cxnChg>
        <pc:cxnChg chg="add mod">
          <ac:chgData name="Satoshi KAWAMOTO" userId="e222156fe72c1771" providerId="LiveId" clId="{1124884D-C2D1-488B-B2D9-18C8CBBE6692}" dt="2026-02-15T14:40:50.689" v="25999" actId="164"/>
          <ac:cxnSpMkLst>
            <pc:docMk/>
            <pc:sldMk cId="4006025149" sldId="311"/>
            <ac:cxnSpMk id="87" creationId="{A6D0548C-BC7E-262A-D166-1E6CC2B9BC1F}"/>
          </ac:cxnSpMkLst>
        </pc:cxnChg>
        <pc:cxnChg chg="mod">
          <ac:chgData name="Satoshi KAWAMOTO" userId="e222156fe72c1771" providerId="LiveId" clId="{1124884D-C2D1-488B-B2D9-18C8CBBE6692}" dt="2026-02-15T14:42:16.561" v="26061" actId="207"/>
          <ac:cxnSpMkLst>
            <pc:docMk/>
            <pc:sldMk cId="4006025149" sldId="311"/>
            <ac:cxnSpMk id="95" creationId="{40B30170-F6FB-0482-7B19-F866FE7A8D92}"/>
          </ac:cxnSpMkLst>
        </pc:cxnChg>
        <pc:cxnChg chg="mod">
          <ac:chgData name="Satoshi KAWAMOTO" userId="e222156fe72c1771" providerId="LiveId" clId="{1124884D-C2D1-488B-B2D9-18C8CBBE6692}" dt="2026-02-15T14:42:16.561" v="26061" actId="207"/>
          <ac:cxnSpMkLst>
            <pc:docMk/>
            <pc:sldMk cId="4006025149" sldId="311"/>
            <ac:cxnSpMk id="96" creationId="{E8B8B354-12AD-9614-FFCE-B30DAA699C92}"/>
          </ac:cxnSpMkLst>
        </pc:cxnChg>
        <pc:cxnChg chg="mod">
          <ac:chgData name="Satoshi KAWAMOTO" userId="e222156fe72c1771" providerId="LiveId" clId="{1124884D-C2D1-488B-B2D9-18C8CBBE6692}" dt="2026-02-15T14:42:16.561" v="26061" actId="207"/>
          <ac:cxnSpMkLst>
            <pc:docMk/>
            <pc:sldMk cId="4006025149" sldId="311"/>
            <ac:cxnSpMk id="97" creationId="{BCA9F1FE-2626-B02B-93C5-37FAF9CA9992}"/>
          </ac:cxnSpMkLst>
        </pc:cxnChg>
      </pc:sldChg>
      <pc:sldChg chg="addSp delSp modSp add mod">
        <pc:chgData name="Satoshi KAWAMOTO" userId="e222156fe72c1771" providerId="LiveId" clId="{1124884D-C2D1-488B-B2D9-18C8CBBE6692}" dt="2026-02-15T14:56:24.624" v="27010" actId="1076"/>
        <pc:sldMkLst>
          <pc:docMk/>
          <pc:sldMk cId="2131660829" sldId="312"/>
        </pc:sldMkLst>
        <pc:spChg chg="mod">
          <ac:chgData name="Satoshi KAWAMOTO" userId="e222156fe72c1771" providerId="LiveId" clId="{1124884D-C2D1-488B-B2D9-18C8CBBE6692}" dt="2026-02-15T14:53:16.556" v="26828"/>
          <ac:spMkLst>
            <pc:docMk/>
            <pc:sldMk cId="2131660829" sldId="312"/>
            <ac:spMk id="3" creationId="{1374B3B6-9204-D782-81CF-6EEF46F8EF12}"/>
          </ac:spMkLst>
        </pc:spChg>
        <pc:spChg chg="mod">
          <ac:chgData name="Satoshi KAWAMOTO" userId="e222156fe72c1771" providerId="LiveId" clId="{1124884D-C2D1-488B-B2D9-18C8CBBE6692}" dt="2026-02-15T14:54:01.408" v="26878" actId="20577"/>
          <ac:spMkLst>
            <pc:docMk/>
            <pc:sldMk cId="2131660829" sldId="312"/>
            <ac:spMk id="5" creationId="{68762941-F676-F36E-1BA1-37F60BC440F7}"/>
          </ac:spMkLst>
        </pc:spChg>
        <pc:spChg chg="mod">
          <ac:chgData name="Satoshi KAWAMOTO" userId="e222156fe72c1771" providerId="LiveId" clId="{1124884D-C2D1-488B-B2D9-18C8CBBE6692}" dt="2026-02-15T14:53:16.556" v="26828"/>
          <ac:spMkLst>
            <pc:docMk/>
            <pc:sldMk cId="2131660829" sldId="312"/>
            <ac:spMk id="6" creationId="{2D579960-554B-35D1-5D96-C6816A7074FC}"/>
          </ac:spMkLst>
        </pc:spChg>
        <pc:spChg chg="mod">
          <ac:chgData name="Satoshi KAWAMOTO" userId="e222156fe72c1771" providerId="LiveId" clId="{1124884D-C2D1-488B-B2D9-18C8CBBE6692}" dt="2026-02-15T14:53:16.556" v="26828"/>
          <ac:spMkLst>
            <pc:docMk/>
            <pc:sldMk cId="2131660829" sldId="312"/>
            <ac:spMk id="10" creationId="{AAC21B25-D9C9-255F-ECEE-B3D8939C80BD}"/>
          </ac:spMkLst>
        </pc:spChg>
        <pc:spChg chg="mod">
          <ac:chgData name="Satoshi KAWAMOTO" userId="e222156fe72c1771" providerId="LiveId" clId="{1124884D-C2D1-488B-B2D9-18C8CBBE6692}" dt="2026-02-15T14:53:16.556" v="26828"/>
          <ac:spMkLst>
            <pc:docMk/>
            <pc:sldMk cId="2131660829" sldId="312"/>
            <ac:spMk id="11" creationId="{A991E66D-6724-EB01-6879-AFCF5170F211}"/>
          </ac:spMkLst>
        </pc:spChg>
        <pc:spChg chg="add mod">
          <ac:chgData name="Satoshi KAWAMOTO" userId="e222156fe72c1771" providerId="LiveId" clId="{1124884D-C2D1-488B-B2D9-18C8CBBE6692}" dt="2026-02-15T14:54:53.230" v="26895" actId="1076"/>
          <ac:spMkLst>
            <pc:docMk/>
            <pc:sldMk cId="2131660829" sldId="312"/>
            <ac:spMk id="12" creationId="{AFF8970A-2E90-C12E-79FD-BC0D42D1ABD1}"/>
          </ac:spMkLst>
        </pc:spChg>
        <pc:spChg chg="mod">
          <ac:chgData name="Satoshi KAWAMOTO" userId="e222156fe72c1771" providerId="LiveId" clId="{1124884D-C2D1-488B-B2D9-18C8CBBE6692}" dt="2026-02-15T14:53:16.556" v="26828"/>
          <ac:spMkLst>
            <pc:docMk/>
            <pc:sldMk cId="2131660829" sldId="312"/>
            <ac:spMk id="15" creationId="{0F5BAA4F-1B42-578A-F1E2-E9ED7536FB82}"/>
          </ac:spMkLst>
        </pc:spChg>
        <pc:spChg chg="mod">
          <ac:chgData name="Satoshi KAWAMOTO" userId="e222156fe72c1771" providerId="LiveId" clId="{1124884D-C2D1-488B-B2D9-18C8CBBE6692}" dt="2026-02-15T14:53:16.556" v="26828"/>
          <ac:spMkLst>
            <pc:docMk/>
            <pc:sldMk cId="2131660829" sldId="312"/>
            <ac:spMk id="19" creationId="{B44D2C4B-AE6B-ABFE-1E69-54A530F4B7E5}"/>
          </ac:spMkLst>
        </pc:spChg>
        <pc:spChg chg="mod">
          <ac:chgData name="Satoshi KAWAMOTO" userId="e222156fe72c1771" providerId="LiveId" clId="{1124884D-C2D1-488B-B2D9-18C8CBBE6692}" dt="2026-02-15T14:53:16.556" v="26828"/>
          <ac:spMkLst>
            <pc:docMk/>
            <pc:sldMk cId="2131660829" sldId="312"/>
            <ac:spMk id="20" creationId="{0CDA9CFA-89F3-AFB5-D1C5-576123978B3E}"/>
          </ac:spMkLst>
        </pc:spChg>
        <pc:spChg chg="mod">
          <ac:chgData name="Satoshi KAWAMOTO" userId="e222156fe72c1771" providerId="LiveId" clId="{1124884D-C2D1-488B-B2D9-18C8CBBE6692}" dt="2026-02-15T14:54:45.097" v="26893" actId="1076"/>
          <ac:spMkLst>
            <pc:docMk/>
            <pc:sldMk cId="2131660829" sldId="312"/>
            <ac:spMk id="21" creationId="{F88CD765-B68B-9098-1AF1-C5B50A318304}"/>
          </ac:spMkLst>
        </pc:spChg>
        <pc:spChg chg="mod">
          <ac:chgData name="Satoshi KAWAMOTO" userId="e222156fe72c1771" providerId="LiveId" clId="{1124884D-C2D1-488B-B2D9-18C8CBBE6692}" dt="2026-02-15T14:55:21.829" v="26993" actId="20577"/>
          <ac:spMkLst>
            <pc:docMk/>
            <pc:sldMk cId="2131660829" sldId="312"/>
            <ac:spMk id="22" creationId="{9DB54399-F1A5-A27B-3F64-FF53723ABA49}"/>
          </ac:spMkLst>
        </pc:spChg>
        <pc:spChg chg="del mod">
          <ac:chgData name="Satoshi KAWAMOTO" userId="e222156fe72c1771" providerId="LiveId" clId="{1124884D-C2D1-488B-B2D9-18C8CBBE6692}" dt="2026-02-15T14:54:29.163" v="26888" actId="478"/>
          <ac:spMkLst>
            <pc:docMk/>
            <pc:sldMk cId="2131660829" sldId="312"/>
            <ac:spMk id="23" creationId="{724FAAFB-74DA-48AF-AFBF-3DDAAA853F8D}"/>
          </ac:spMkLst>
        </pc:spChg>
        <pc:spChg chg="mod">
          <ac:chgData name="Satoshi KAWAMOTO" userId="e222156fe72c1771" providerId="LiveId" clId="{1124884D-C2D1-488B-B2D9-18C8CBBE6692}" dt="2026-02-15T14:53:16.556" v="26828"/>
          <ac:spMkLst>
            <pc:docMk/>
            <pc:sldMk cId="2131660829" sldId="312"/>
            <ac:spMk id="25" creationId="{9518D565-D13E-C5A6-0B6B-3F0ED32D196A}"/>
          </ac:spMkLst>
        </pc:spChg>
        <pc:spChg chg="mod">
          <ac:chgData name="Satoshi KAWAMOTO" userId="e222156fe72c1771" providerId="LiveId" clId="{1124884D-C2D1-488B-B2D9-18C8CBBE6692}" dt="2026-02-15T14:53:16.556" v="26828"/>
          <ac:spMkLst>
            <pc:docMk/>
            <pc:sldMk cId="2131660829" sldId="312"/>
            <ac:spMk id="31" creationId="{997030AE-BA91-8DB7-FA76-072A63084744}"/>
          </ac:spMkLst>
        </pc:spChg>
        <pc:spChg chg="add mod">
          <ac:chgData name="Satoshi KAWAMOTO" userId="e222156fe72c1771" providerId="LiveId" clId="{1124884D-C2D1-488B-B2D9-18C8CBBE6692}" dt="2026-02-15T14:54:37.138" v="26890" actId="120"/>
          <ac:spMkLst>
            <pc:docMk/>
            <pc:sldMk cId="2131660829" sldId="312"/>
            <ac:spMk id="32" creationId="{006DD981-3302-D79C-5AB3-61D91410DC7B}"/>
          </ac:spMkLst>
        </pc:spChg>
        <pc:spChg chg="add mod">
          <ac:chgData name="Satoshi KAWAMOTO" userId="e222156fe72c1771" providerId="LiveId" clId="{1124884D-C2D1-488B-B2D9-18C8CBBE6692}" dt="2026-02-15T14:55:11.228" v="26929" actId="14100"/>
          <ac:spMkLst>
            <pc:docMk/>
            <pc:sldMk cId="2131660829" sldId="312"/>
            <ac:spMk id="33" creationId="{D20C1CF7-2515-4A3B-0B7E-714C166F38A0}"/>
          </ac:spMkLst>
        </pc:spChg>
        <pc:spChg chg="add mod">
          <ac:chgData name="Satoshi KAWAMOTO" userId="e222156fe72c1771" providerId="LiveId" clId="{1124884D-C2D1-488B-B2D9-18C8CBBE6692}" dt="2026-02-15T14:56:24.624" v="27010" actId="1076"/>
          <ac:spMkLst>
            <pc:docMk/>
            <pc:sldMk cId="2131660829" sldId="312"/>
            <ac:spMk id="34" creationId="{BEC3081F-ECF0-695B-2E04-87E7C7EAED64}"/>
          </ac:spMkLst>
        </pc:spChg>
        <pc:grpChg chg="mod">
          <ac:chgData name="Satoshi KAWAMOTO" userId="e222156fe72c1771" providerId="LiveId" clId="{1124884D-C2D1-488B-B2D9-18C8CBBE6692}" dt="2026-02-15T14:54:53.230" v="26895" actId="1076"/>
          <ac:grpSpMkLst>
            <pc:docMk/>
            <pc:sldMk cId="2131660829" sldId="312"/>
            <ac:grpSpMk id="2" creationId="{D022A5AB-5948-657F-05D5-9FEB33034E2D}"/>
          </ac:grpSpMkLst>
        </pc:grpChg>
        <pc:grpChg chg="mod">
          <ac:chgData name="Satoshi KAWAMOTO" userId="e222156fe72c1771" providerId="LiveId" clId="{1124884D-C2D1-488B-B2D9-18C8CBBE6692}" dt="2026-02-15T14:54:39.844" v="26891" actId="1076"/>
          <ac:grpSpMkLst>
            <pc:docMk/>
            <pc:sldMk cId="2131660829" sldId="312"/>
            <ac:grpSpMk id="13" creationId="{C45F020C-3A97-1FEA-A9C4-31542880DEE6}"/>
          </ac:grpSpMkLst>
        </pc:grpChg>
        <pc:grpChg chg="mod">
          <ac:chgData name="Satoshi KAWAMOTO" userId="e222156fe72c1771" providerId="LiveId" clId="{1124884D-C2D1-488B-B2D9-18C8CBBE6692}" dt="2026-02-15T14:54:48.197" v="26894" actId="1076"/>
          <ac:grpSpMkLst>
            <pc:docMk/>
            <pc:sldMk cId="2131660829" sldId="312"/>
            <ac:grpSpMk id="24" creationId="{1BA91556-4CC0-C10A-1E08-319C2EADBD3D}"/>
          </ac:grpSpMkLst>
        </pc:grpChg>
      </pc:sldChg>
      <pc:sldChg chg="modSp add mod">
        <pc:chgData name="Satoshi KAWAMOTO" userId="e222156fe72c1771" providerId="LiveId" clId="{1124884D-C2D1-488B-B2D9-18C8CBBE6692}" dt="2026-02-15T15:37:16.156" v="27692" actId="20577"/>
        <pc:sldMkLst>
          <pc:docMk/>
          <pc:sldMk cId="2563720561" sldId="313"/>
        </pc:sldMkLst>
        <pc:spChg chg="mod">
          <ac:chgData name="Satoshi KAWAMOTO" userId="e222156fe72c1771" providerId="LiveId" clId="{1124884D-C2D1-488B-B2D9-18C8CBBE6692}" dt="2026-02-15T15:37:16.156" v="27692" actId="20577"/>
          <ac:spMkLst>
            <pc:docMk/>
            <pc:sldMk cId="2563720561" sldId="313"/>
            <ac:spMk id="22" creationId="{F6E49E21-1DBA-C2C2-1756-E3D3954F4AD0}"/>
          </ac:spMkLst>
        </pc:spChg>
      </pc:sldChg>
      <pc:sldChg chg="modSp new mod">
        <pc:chgData name="Satoshi KAWAMOTO" userId="e222156fe72c1771" providerId="LiveId" clId="{1124884D-C2D1-488B-B2D9-18C8CBBE6692}" dt="2026-02-15T16:12:07.045" v="31440" actId="21"/>
        <pc:sldMkLst>
          <pc:docMk/>
          <pc:sldMk cId="3078759406" sldId="314"/>
        </pc:sldMkLst>
        <pc:spChg chg="mod">
          <ac:chgData name="Satoshi KAWAMOTO" userId="e222156fe72c1771" providerId="LiveId" clId="{1124884D-C2D1-488B-B2D9-18C8CBBE6692}" dt="2026-02-15T15:37:25.667" v="27694"/>
          <ac:spMkLst>
            <pc:docMk/>
            <pc:sldMk cId="3078759406" sldId="314"/>
            <ac:spMk id="2" creationId="{99BBA21E-9E17-27BF-FD5B-C456017FD441}"/>
          </ac:spMkLst>
        </pc:spChg>
        <pc:spChg chg="mod">
          <ac:chgData name="Satoshi KAWAMOTO" userId="e222156fe72c1771" providerId="LiveId" clId="{1124884D-C2D1-488B-B2D9-18C8CBBE6692}" dt="2026-02-15T16:12:07.045" v="31440" actId="21"/>
          <ac:spMkLst>
            <pc:docMk/>
            <pc:sldMk cId="3078759406" sldId="314"/>
            <ac:spMk id="3" creationId="{7F989D37-3F04-C43B-D35C-22AA492D1933}"/>
          </ac:spMkLst>
        </pc:spChg>
      </pc:sldChg>
      <pc:sldChg chg="addSp modSp add mod">
        <pc:chgData name="Satoshi KAWAMOTO" userId="e222156fe72c1771" providerId="LiveId" clId="{1124884D-C2D1-488B-B2D9-18C8CBBE6692}" dt="2026-02-15T16:03:53.279" v="30659" actId="113"/>
        <pc:sldMkLst>
          <pc:docMk/>
          <pc:sldMk cId="3689265775" sldId="315"/>
        </pc:sldMkLst>
        <pc:spChg chg="mod">
          <ac:chgData name="Satoshi KAWAMOTO" userId="e222156fe72c1771" providerId="LiveId" clId="{1124884D-C2D1-488B-B2D9-18C8CBBE6692}" dt="2026-02-15T16:03:53.279" v="30659" actId="113"/>
          <ac:spMkLst>
            <pc:docMk/>
            <pc:sldMk cId="3689265775" sldId="315"/>
            <ac:spMk id="2" creationId="{A3EDE1FD-113D-2EB6-71B4-3830EA5E6438}"/>
          </ac:spMkLst>
        </pc:spChg>
        <pc:spChg chg="add mod">
          <ac:chgData name="Satoshi KAWAMOTO" userId="e222156fe72c1771" providerId="LiveId" clId="{1124884D-C2D1-488B-B2D9-18C8CBBE6692}" dt="2026-02-15T15:42:41.032" v="28601" actId="1076"/>
          <ac:spMkLst>
            <pc:docMk/>
            <pc:sldMk cId="3689265775" sldId="315"/>
            <ac:spMk id="3" creationId="{E1650EE9-39B4-804D-34C1-FDC2C137E135}"/>
          </ac:spMkLst>
        </pc:spChg>
        <pc:spChg chg="add mod">
          <ac:chgData name="Satoshi KAWAMOTO" userId="e222156fe72c1771" providerId="LiveId" clId="{1124884D-C2D1-488B-B2D9-18C8CBBE6692}" dt="2026-02-15T15:42:41.032" v="28601" actId="1076"/>
          <ac:spMkLst>
            <pc:docMk/>
            <pc:sldMk cId="3689265775" sldId="315"/>
            <ac:spMk id="6" creationId="{7EB46456-AA8E-2D23-8AFB-36966F5FE8DF}"/>
          </ac:spMkLst>
        </pc:spChg>
        <pc:spChg chg="add mod">
          <ac:chgData name="Satoshi KAWAMOTO" userId="e222156fe72c1771" providerId="LiveId" clId="{1124884D-C2D1-488B-B2D9-18C8CBBE6692}" dt="2026-02-15T15:42:41.032" v="28601" actId="1076"/>
          <ac:spMkLst>
            <pc:docMk/>
            <pc:sldMk cId="3689265775" sldId="315"/>
            <ac:spMk id="8" creationId="{C273DB8A-5846-871B-3CAC-AB4DF7B0F90D}"/>
          </ac:spMkLst>
        </pc:spChg>
        <pc:spChg chg="add mod">
          <ac:chgData name="Satoshi KAWAMOTO" userId="e222156fe72c1771" providerId="LiveId" clId="{1124884D-C2D1-488B-B2D9-18C8CBBE6692}" dt="2026-02-15T15:42:41.032" v="28601" actId="1076"/>
          <ac:spMkLst>
            <pc:docMk/>
            <pc:sldMk cId="3689265775" sldId="315"/>
            <ac:spMk id="12" creationId="{BEDEAC56-1C93-C564-7E83-750F63DFB871}"/>
          </ac:spMkLst>
        </pc:spChg>
        <pc:spChg chg="add mod">
          <ac:chgData name="Satoshi KAWAMOTO" userId="e222156fe72c1771" providerId="LiveId" clId="{1124884D-C2D1-488B-B2D9-18C8CBBE6692}" dt="2026-02-15T15:42:41.032" v="28601" actId="1076"/>
          <ac:spMkLst>
            <pc:docMk/>
            <pc:sldMk cId="3689265775" sldId="315"/>
            <ac:spMk id="13" creationId="{9A3EDFB7-C12C-4513-6BFA-035FA8181305}"/>
          </ac:spMkLst>
        </pc:spChg>
        <pc:spChg chg="add mod">
          <ac:chgData name="Satoshi KAWAMOTO" userId="e222156fe72c1771" providerId="LiveId" clId="{1124884D-C2D1-488B-B2D9-18C8CBBE6692}" dt="2026-02-15T15:42:41.032" v="28601" actId="1076"/>
          <ac:spMkLst>
            <pc:docMk/>
            <pc:sldMk cId="3689265775" sldId="315"/>
            <ac:spMk id="14" creationId="{6ED4AD78-13ED-7849-C0BA-038D9FFE776D}"/>
          </ac:spMkLst>
        </pc:spChg>
        <pc:spChg chg="mod">
          <ac:chgData name="Satoshi KAWAMOTO" userId="e222156fe72c1771" providerId="LiveId" clId="{1124884D-C2D1-488B-B2D9-18C8CBBE6692}" dt="2026-02-15T15:46:07.249" v="29083" actId="404"/>
          <ac:spMkLst>
            <pc:docMk/>
            <pc:sldMk cId="3689265775" sldId="315"/>
            <ac:spMk id="17" creationId="{4723687C-3916-3F33-2876-2E19A078DFAF}"/>
          </ac:spMkLst>
        </pc:spChg>
        <pc:spChg chg="mod">
          <ac:chgData name="Satoshi KAWAMOTO" userId="e222156fe72c1771" providerId="LiveId" clId="{1124884D-C2D1-488B-B2D9-18C8CBBE6692}" dt="2026-02-15T15:46:07.249" v="29083" actId="404"/>
          <ac:spMkLst>
            <pc:docMk/>
            <pc:sldMk cId="3689265775" sldId="315"/>
            <ac:spMk id="18" creationId="{ADA91D87-9FB5-63D6-A31A-C80AEE79CD0C}"/>
          </ac:spMkLst>
        </pc:spChg>
        <pc:spChg chg="mod">
          <ac:chgData name="Satoshi KAWAMOTO" userId="e222156fe72c1771" providerId="LiveId" clId="{1124884D-C2D1-488B-B2D9-18C8CBBE6692}" dt="2026-02-15T15:46:07.249" v="29083" actId="404"/>
          <ac:spMkLst>
            <pc:docMk/>
            <pc:sldMk cId="3689265775" sldId="315"/>
            <ac:spMk id="19" creationId="{CF915A95-B87A-5BE2-10BF-48D2D2178613}"/>
          </ac:spMkLst>
        </pc:spChg>
        <pc:spChg chg="mod">
          <ac:chgData name="Satoshi KAWAMOTO" userId="e222156fe72c1771" providerId="LiveId" clId="{1124884D-C2D1-488B-B2D9-18C8CBBE6692}" dt="2026-02-15T15:46:07.249" v="29083" actId="404"/>
          <ac:spMkLst>
            <pc:docMk/>
            <pc:sldMk cId="3689265775" sldId="315"/>
            <ac:spMk id="20" creationId="{2D8C0462-B64D-1BD0-6824-81CE4A8F0364}"/>
          </ac:spMkLst>
        </pc:spChg>
        <pc:spChg chg="mod">
          <ac:chgData name="Satoshi KAWAMOTO" userId="e222156fe72c1771" providerId="LiveId" clId="{1124884D-C2D1-488B-B2D9-18C8CBBE6692}" dt="2026-02-15T15:46:07.249" v="29083" actId="404"/>
          <ac:spMkLst>
            <pc:docMk/>
            <pc:sldMk cId="3689265775" sldId="315"/>
            <ac:spMk id="21" creationId="{52235F2A-6652-7714-710C-AFD9C34F4CEF}"/>
          </ac:spMkLst>
        </pc:spChg>
        <pc:grpChg chg="add mod">
          <ac:chgData name="Satoshi KAWAMOTO" userId="e222156fe72c1771" providerId="LiveId" clId="{1124884D-C2D1-488B-B2D9-18C8CBBE6692}" dt="2026-02-15T15:46:09.520" v="29084" actId="1076"/>
          <ac:grpSpMkLst>
            <pc:docMk/>
            <pc:sldMk cId="3689265775" sldId="315"/>
            <ac:grpSpMk id="15" creationId="{ED611073-EBDB-1C94-907E-C1C4F4B62333}"/>
          </ac:grpSpMkLst>
        </pc:grpChg>
        <pc:grpChg chg="mod">
          <ac:chgData name="Satoshi KAWAMOTO" userId="e222156fe72c1771" providerId="LiveId" clId="{1124884D-C2D1-488B-B2D9-18C8CBBE6692}" dt="2026-02-15T15:45:56.876" v="29078"/>
          <ac:grpSpMkLst>
            <pc:docMk/>
            <pc:sldMk cId="3689265775" sldId="315"/>
            <ac:grpSpMk id="16" creationId="{C2956876-7E43-02FA-A874-E96BAB6CD4D2}"/>
          </ac:grpSpMkLst>
        </pc:grpChg>
      </pc:sldChg>
      <pc:sldChg chg="addSp delSp modSp new mod modClrScheme chgLayout">
        <pc:chgData name="Satoshi KAWAMOTO" userId="e222156fe72c1771" providerId="LiveId" clId="{1124884D-C2D1-488B-B2D9-18C8CBBE6692}" dt="2026-02-15T15:46:26.556" v="29093" actId="20577"/>
        <pc:sldMkLst>
          <pc:docMk/>
          <pc:sldMk cId="3858120470" sldId="316"/>
        </pc:sldMkLst>
        <pc:spChg chg="del mod ord">
          <ac:chgData name="Satoshi KAWAMOTO" userId="e222156fe72c1771" providerId="LiveId" clId="{1124884D-C2D1-488B-B2D9-18C8CBBE6692}" dt="2026-02-15T15:46:24.507" v="29086" actId="700"/>
          <ac:spMkLst>
            <pc:docMk/>
            <pc:sldMk cId="3858120470" sldId="316"/>
            <ac:spMk id="2" creationId="{547D9215-B35F-E84B-DBA3-0E83E42BB82E}"/>
          </ac:spMkLst>
        </pc:spChg>
        <pc:spChg chg="del mod ord">
          <ac:chgData name="Satoshi KAWAMOTO" userId="e222156fe72c1771" providerId="LiveId" clId="{1124884D-C2D1-488B-B2D9-18C8CBBE6692}" dt="2026-02-15T15:46:24.507" v="29086" actId="700"/>
          <ac:spMkLst>
            <pc:docMk/>
            <pc:sldMk cId="3858120470" sldId="316"/>
            <ac:spMk id="3" creationId="{9850AB87-43A1-1F51-381A-83CBFD80F5F7}"/>
          </ac:spMkLst>
        </pc:spChg>
        <pc:spChg chg="add mod ord">
          <ac:chgData name="Satoshi KAWAMOTO" userId="e222156fe72c1771" providerId="LiveId" clId="{1124884D-C2D1-488B-B2D9-18C8CBBE6692}" dt="2026-02-15T15:46:26.556" v="29093" actId="20577"/>
          <ac:spMkLst>
            <pc:docMk/>
            <pc:sldMk cId="3858120470" sldId="316"/>
            <ac:spMk id="4" creationId="{38A14B3C-C309-EC26-1861-FE7CE95B124C}"/>
          </ac:spMkLst>
        </pc:spChg>
        <pc:spChg chg="add mod ord">
          <ac:chgData name="Satoshi KAWAMOTO" userId="e222156fe72c1771" providerId="LiveId" clId="{1124884D-C2D1-488B-B2D9-18C8CBBE6692}" dt="2026-02-15T15:46:24.507" v="29086" actId="700"/>
          <ac:spMkLst>
            <pc:docMk/>
            <pc:sldMk cId="3858120470" sldId="316"/>
            <ac:spMk id="5" creationId="{3713D84D-AB50-07D2-0D3A-A4425D28E0F3}"/>
          </ac:spMkLst>
        </pc:spChg>
      </pc:sldChg>
      <pc:sldChg chg="addSp delSp modSp add mod delAnim modAnim">
        <pc:chgData name="Satoshi KAWAMOTO" userId="e222156fe72c1771" providerId="LiveId" clId="{1124884D-C2D1-488B-B2D9-18C8CBBE6692}" dt="2026-02-15T15:59:27.932" v="30503" actId="20577"/>
        <pc:sldMkLst>
          <pc:docMk/>
          <pc:sldMk cId="153669212" sldId="317"/>
        </pc:sldMkLst>
        <pc:spChg chg="mod">
          <ac:chgData name="Satoshi KAWAMOTO" userId="e222156fe72c1771" providerId="LiveId" clId="{1124884D-C2D1-488B-B2D9-18C8CBBE6692}" dt="2026-02-15T15:51:52.528" v="29907" actId="14100"/>
          <ac:spMkLst>
            <pc:docMk/>
            <pc:sldMk cId="153669212" sldId="317"/>
            <ac:spMk id="3" creationId="{3955B039-7C53-B9CD-8106-9F475F219598}"/>
          </ac:spMkLst>
        </pc:spChg>
        <pc:spChg chg="add mod">
          <ac:chgData name="Satoshi KAWAMOTO" userId="e222156fe72c1771" providerId="LiveId" clId="{1124884D-C2D1-488B-B2D9-18C8CBBE6692}" dt="2026-02-15T15:54:11.978" v="29988" actId="1076"/>
          <ac:spMkLst>
            <pc:docMk/>
            <pc:sldMk cId="153669212" sldId="317"/>
            <ac:spMk id="4" creationId="{261C3BD4-B749-789F-A3E8-178DDE2E43EB}"/>
          </ac:spMkLst>
        </pc:spChg>
        <pc:spChg chg="add mod">
          <ac:chgData name="Satoshi KAWAMOTO" userId="e222156fe72c1771" providerId="LiveId" clId="{1124884D-C2D1-488B-B2D9-18C8CBBE6692}" dt="2026-02-15T15:54:16.533" v="29990" actId="14100"/>
          <ac:spMkLst>
            <pc:docMk/>
            <pc:sldMk cId="153669212" sldId="317"/>
            <ac:spMk id="5" creationId="{832DD4F8-D2B3-9C46-AF8D-9E3B8A09ABA0}"/>
          </ac:spMkLst>
        </pc:spChg>
        <pc:spChg chg="add del mod">
          <ac:chgData name="Satoshi KAWAMOTO" userId="e222156fe72c1771" providerId="LiveId" clId="{1124884D-C2D1-488B-B2D9-18C8CBBE6692}" dt="2026-02-15T15:52:25.828" v="29927" actId="478"/>
          <ac:spMkLst>
            <pc:docMk/>
            <pc:sldMk cId="153669212" sldId="317"/>
            <ac:spMk id="6" creationId="{3256A842-1DE2-0802-B627-A498CFEF5B6F}"/>
          </ac:spMkLst>
        </pc:spChg>
        <pc:spChg chg="add del mod">
          <ac:chgData name="Satoshi KAWAMOTO" userId="e222156fe72c1771" providerId="LiveId" clId="{1124884D-C2D1-488B-B2D9-18C8CBBE6692}" dt="2026-02-15T15:52:25.828" v="29927" actId="478"/>
          <ac:spMkLst>
            <pc:docMk/>
            <pc:sldMk cId="153669212" sldId="317"/>
            <ac:spMk id="7" creationId="{CB964844-C3B4-33B9-74D9-7CFCA427BD89}"/>
          </ac:spMkLst>
        </pc:spChg>
        <pc:spChg chg="add del mod">
          <ac:chgData name="Satoshi KAWAMOTO" userId="e222156fe72c1771" providerId="LiveId" clId="{1124884D-C2D1-488B-B2D9-18C8CBBE6692}" dt="2026-02-15T15:52:25.828" v="29927" actId="478"/>
          <ac:spMkLst>
            <pc:docMk/>
            <pc:sldMk cId="153669212" sldId="317"/>
            <ac:spMk id="8" creationId="{E521FEFA-3A5F-9B82-9E7F-D59C09DF9B12}"/>
          </ac:spMkLst>
        </pc:spChg>
        <pc:spChg chg="mod">
          <ac:chgData name="Satoshi KAWAMOTO" userId="e222156fe72c1771" providerId="LiveId" clId="{1124884D-C2D1-488B-B2D9-18C8CBBE6692}" dt="2026-02-15T15:52:36.263" v="29931" actId="1076"/>
          <ac:spMkLst>
            <pc:docMk/>
            <pc:sldMk cId="153669212" sldId="317"/>
            <ac:spMk id="9" creationId="{861D5DCE-6136-9797-8948-C8DFCB641561}"/>
          </ac:spMkLst>
        </pc:spChg>
        <pc:spChg chg="add del mod">
          <ac:chgData name="Satoshi KAWAMOTO" userId="e222156fe72c1771" providerId="LiveId" clId="{1124884D-C2D1-488B-B2D9-18C8CBBE6692}" dt="2026-02-15T15:52:26.804" v="29928" actId="478"/>
          <ac:spMkLst>
            <pc:docMk/>
            <pc:sldMk cId="153669212" sldId="317"/>
            <ac:spMk id="10" creationId="{22C1A22C-49E0-70E3-AA55-29D2BEC6CC64}"/>
          </ac:spMkLst>
        </pc:spChg>
        <pc:spChg chg="add mod">
          <ac:chgData name="Satoshi KAWAMOTO" userId="e222156fe72c1771" providerId="LiveId" clId="{1124884D-C2D1-488B-B2D9-18C8CBBE6692}" dt="2026-02-15T15:54:11.978" v="29988" actId="1076"/>
          <ac:spMkLst>
            <pc:docMk/>
            <pc:sldMk cId="153669212" sldId="317"/>
            <ac:spMk id="11" creationId="{DC2FE243-0516-27CB-2882-99065F9B2761}"/>
          </ac:spMkLst>
        </pc:spChg>
        <pc:spChg chg="add del mod">
          <ac:chgData name="Satoshi KAWAMOTO" userId="e222156fe72c1771" providerId="LiveId" clId="{1124884D-C2D1-488B-B2D9-18C8CBBE6692}" dt="2026-02-15T15:52:19.855" v="29926" actId="478"/>
          <ac:spMkLst>
            <pc:docMk/>
            <pc:sldMk cId="153669212" sldId="317"/>
            <ac:spMk id="13" creationId="{5E84DF50-387D-3361-3A95-9A9FAF01F89C}"/>
          </ac:spMkLst>
        </pc:spChg>
        <pc:spChg chg="mod ord">
          <ac:chgData name="Satoshi KAWAMOTO" userId="e222156fe72c1771" providerId="LiveId" clId="{1124884D-C2D1-488B-B2D9-18C8CBBE6692}" dt="2026-02-15T15:54:11.978" v="29988" actId="1076"/>
          <ac:spMkLst>
            <pc:docMk/>
            <pc:sldMk cId="153669212" sldId="317"/>
            <ac:spMk id="14" creationId="{89287F60-3817-9671-06C6-CAE727F9B8F2}"/>
          </ac:spMkLst>
        </pc:spChg>
        <pc:spChg chg="add mod">
          <ac:chgData name="Satoshi KAWAMOTO" userId="e222156fe72c1771" providerId="LiveId" clId="{1124884D-C2D1-488B-B2D9-18C8CBBE6692}" dt="2026-02-15T15:54:11.978" v="29988" actId="1076"/>
          <ac:spMkLst>
            <pc:docMk/>
            <pc:sldMk cId="153669212" sldId="317"/>
            <ac:spMk id="15" creationId="{0BDDCAB5-F5A3-F43B-4251-F45EDDD6FEEC}"/>
          </ac:spMkLst>
        </pc:spChg>
        <pc:spChg chg="mod">
          <ac:chgData name="Satoshi KAWAMOTO" userId="e222156fe72c1771" providerId="LiveId" clId="{1124884D-C2D1-488B-B2D9-18C8CBBE6692}" dt="2026-02-15T15:54:11.978" v="29988" actId="1076"/>
          <ac:spMkLst>
            <pc:docMk/>
            <pc:sldMk cId="153669212" sldId="317"/>
            <ac:spMk id="16" creationId="{5FB2B861-AF2A-C576-67EC-F572F5D4ED05}"/>
          </ac:spMkLst>
        </pc:spChg>
        <pc:spChg chg="add mod">
          <ac:chgData name="Satoshi KAWAMOTO" userId="e222156fe72c1771" providerId="LiveId" clId="{1124884D-C2D1-488B-B2D9-18C8CBBE6692}" dt="2026-02-15T15:54:11.978" v="29988" actId="1076"/>
          <ac:spMkLst>
            <pc:docMk/>
            <pc:sldMk cId="153669212" sldId="317"/>
            <ac:spMk id="17" creationId="{D25C6AEF-7ABB-DB1E-06D9-10BCA6CC296B}"/>
          </ac:spMkLst>
        </pc:spChg>
        <pc:spChg chg="add mod">
          <ac:chgData name="Satoshi KAWAMOTO" userId="e222156fe72c1771" providerId="LiveId" clId="{1124884D-C2D1-488B-B2D9-18C8CBBE6692}" dt="2026-02-15T15:52:08.395" v="29921" actId="20577"/>
          <ac:spMkLst>
            <pc:docMk/>
            <pc:sldMk cId="153669212" sldId="317"/>
            <ac:spMk id="24" creationId="{0457038E-605A-8808-8E18-0F817BE52874}"/>
          </ac:spMkLst>
        </pc:spChg>
        <pc:spChg chg="add mod">
          <ac:chgData name="Satoshi KAWAMOTO" userId="e222156fe72c1771" providerId="LiveId" clId="{1124884D-C2D1-488B-B2D9-18C8CBBE6692}" dt="2026-02-15T15:54:11.978" v="29988" actId="1076"/>
          <ac:spMkLst>
            <pc:docMk/>
            <pc:sldMk cId="153669212" sldId="317"/>
            <ac:spMk id="25" creationId="{570978DD-3A4A-8198-07D6-029800659BCC}"/>
          </ac:spMkLst>
        </pc:spChg>
        <pc:spChg chg="add mod">
          <ac:chgData name="Satoshi KAWAMOTO" userId="e222156fe72c1771" providerId="LiveId" clId="{1124884D-C2D1-488B-B2D9-18C8CBBE6692}" dt="2026-02-15T15:54:11.978" v="29988" actId="1076"/>
          <ac:spMkLst>
            <pc:docMk/>
            <pc:sldMk cId="153669212" sldId="317"/>
            <ac:spMk id="26" creationId="{E0E99634-4227-39D6-ACEA-3C20B96910A1}"/>
          </ac:spMkLst>
        </pc:spChg>
        <pc:spChg chg="add mod">
          <ac:chgData name="Satoshi KAWAMOTO" userId="e222156fe72c1771" providerId="LiveId" clId="{1124884D-C2D1-488B-B2D9-18C8CBBE6692}" dt="2026-02-15T15:54:11.978" v="29988" actId="1076"/>
          <ac:spMkLst>
            <pc:docMk/>
            <pc:sldMk cId="153669212" sldId="317"/>
            <ac:spMk id="38" creationId="{08E2AE67-62ED-A88C-E66C-3D594E5D68CF}"/>
          </ac:spMkLst>
        </pc:spChg>
        <pc:spChg chg="add mod">
          <ac:chgData name="Satoshi KAWAMOTO" userId="e222156fe72c1771" providerId="LiveId" clId="{1124884D-C2D1-488B-B2D9-18C8CBBE6692}" dt="2026-02-15T15:54:58.813" v="30003" actId="164"/>
          <ac:spMkLst>
            <pc:docMk/>
            <pc:sldMk cId="153669212" sldId="317"/>
            <ac:spMk id="39" creationId="{DD1C38C0-6B9A-75D8-12D8-6BB48CB30B47}"/>
          </ac:spMkLst>
        </pc:spChg>
        <pc:spChg chg="add mod">
          <ac:chgData name="Satoshi KAWAMOTO" userId="e222156fe72c1771" providerId="LiveId" clId="{1124884D-C2D1-488B-B2D9-18C8CBBE6692}" dt="2026-02-15T15:54:58.813" v="30003" actId="164"/>
          <ac:spMkLst>
            <pc:docMk/>
            <pc:sldMk cId="153669212" sldId="317"/>
            <ac:spMk id="40" creationId="{B91190B8-BBD0-8E44-4984-9D829AEF91EF}"/>
          </ac:spMkLst>
        </pc:spChg>
        <pc:spChg chg="add mod">
          <ac:chgData name="Satoshi KAWAMOTO" userId="e222156fe72c1771" providerId="LiveId" clId="{1124884D-C2D1-488B-B2D9-18C8CBBE6692}" dt="2026-02-15T15:54:58.813" v="30003" actId="164"/>
          <ac:spMkLst>
            <pc:docMk/>
            <pc:sldMk cId="153669212" sldId="317"/>
            <ac:spMk id="41" creationId="{CB4A864D-E2AA-8850-5840-7C74EA21E0B6}"/>
          </ac:spMkLst>
        </pc:spChg>
        <pc:spChg chg="add mod">
          <ac:chgData name="Satoshi KAWAMOTO" userId="e222156fe72c1771" providerId="LiveId" clId="{1124884D-C2D1-488B-B2D9-18C8CBBE6692}" dt="2026-02-15T15:54:58.813" v="30003" actId="164"/>
          <ac:spMkLst>
            <pc:docMk/>
            <pc:sldMk cId="153669212" sldId="317"/>
            <ac:spMk id="42" creationId="{5D4861A6-BA06-0BA1-8829-8C3F8A2F3A74}"/>
          </ac:spMkLst>
        </pc:spChg>
        <pc:spChg chg="add mod">
          <ac:chgData name="Satoshi KAWAMOTO" userId="e222156fe72c1771" providerId="LiveId" clId="{1124884D-C2D1-488B-B2D9-18C8CBBE6692}" dt="2026-02-15T15:54:58.813" v="30003" actId="164"/>
          <ac:spMkLst>
            <pc:docMk/>
            <pc:sldMk cId="153669212" sldId="317"/>
            <ac:spMk id="43" creationId="{F67617F8-25C2-CEE8-CC5C-6D8411CCC27D}"/>
          </ac:spMkLst>
        </pc:spChg>
        <pc:spChg chg="mod">
          <ac:chgData name="Satoshi KAWAMOTO" userId="e222156fe72c1771" providerId="LiveId" clId="{1124884D-C2D1-488B-B2D9-18C8CBBE6692}" dt="2026-02-15T15:55:06.245" v="30007" actId="571"/>
          <ac:spMkLst>
            <pc:docMk/>
            <pc:sldMk cId="153669212" sldId="317"/>
            <ac:spMk id="46" creationId="{DF8D4868-02B1-FA13-9D3E-A137678563AF}"/>
          </ac:spMkLst>
        </pc:spChg>
        <pc:spChg chg="mod">
          <ac:chgData name="Satoshi KAWAMOTO" userId="e222156fe72c1771" providerId="LiveId" clId="{1124884D-C2D1-488B-B2D9-18C8CBBE6692}" dt="2026-02-15T15:55:06.245" v="30007" actId="571"/>
          <ac:spMkLst>
            <pc:docMk/>
            <pc:sldMk cId="153669212" sldId="317"/>
            <ac:spMk id="47" creationId="{A6B38BAA-A118-D3F4-6C8A-A4F4E6F70E39}"/>
          </ac:spMkLst>
        </pc:spChg>
        <pc:spChg chg="mod">
          <ac:chgData name="Satoshi KAWAMOTO" userId="e222156fe72c1771" providerId="LiveId" clId="{1124884D-C2D1-488B-B2D9-18C8CBBE6692}" dt="2026-02-15T15:55:06.245" v="30007" actId="571"/>
          <ac:spMkLst>
            <pc:docMk/>
            <pc:sldMk cId="153669212" sldId="317"/>
            <ac:spMk id="48" creationId="{2238AFD3-8D36-5CD4-AAF9-BECBF6777CEF}"/>
          </ac:spMkLst>
        </pc:spChg>
        <pc:spChg chg="mod">
          <ac:chgData name="Satoshi KAWAMOTO" userId="e222156fe72c1771" providerId="LiveId" clId="{1124884D-C2D1-488B-B2D9-18C8CBBE6692}" dt="2026-02-15T15:55:06.245" v="30007" actId="571"/>
          <ac:spMkLst>
            <pc:docMk/>
            <pc:sldMk cId="153669212" sldId="317"/>
            <ac:spMk id="49" creationId="{A4C040E5-29EB-9885-2ECE-F889BDF0BCD9}"/>
          </ac:spMkLst>
        </pc:spChg>
        <pc:spChg chg="mod">
          <ac:chgData name="Satoshi KAWAMOTO" userId="e222156fe72c1771" providerId="LiveId" clId="{1124884D-C2D1-488B-B2D9-18C8CBBE6692}" dt="2026-02-15T15:55:06.245" v="30007" actId="571"/>
          <ac:spMkLst>
            <pc:docMk/>
            <pc:sldMk cId="153669212" sldId="317"/>
            <ac:spMk id="50" creationId="{6243298E-C14E-2387-7E3C-A8C0C4929F18}"/>
          </ac:spMkLst>
        </pc:spChg>
        <pc:spChg chg="add mod">
          <ac:chgData name="Satoshi KAWAMOTO" userId="e222156fe72c1771" providerId="LiveId" clId="{1124884D-C2D1-488B-B2D9-18C8CBBE6692}" dt="2026-02-15T15:55:20.080" v="30036" actId="1076"/>
          <ac:spMkLst>
            <pc:docMk/>
            <pc:sldMk cId="153669212" sldId="317"/>
            <ac:spMk id="52" creationId="{E9A423FA-7442-B9F2-FB40-9CF34DC87392}"/>
          </ac:spMkLst>
        </pc:spChg>
        <pc:spChg chg="add mod">
          <ac:chgData name="Satoshi KAWAMOTO" userId="e222156fe72c1771" providerId="LiveId" clId="{1124884D-C2D1-488B-B2D9-18C8CBBE6692}" dt="2026-02-15T15:55:43.181" v="30058" actId="1076"/>
          <ac:spMkLst>
            <pc:docMk/>
            <pc:sldMk cId="153669212" sldId="317"/>
            <ac:spMk id="58" creationId="{E96E1AAF-C60F-EFE7-34B8-13E372CABBCB}"/>
          </ac:spMkLst>
        </pc:spChg>
        <pc:spChg chg="add mod">
          <ac:chgData name="Satoshi KAWAMOTO" userId="e222156fe72c1771" providerId="LiveId" clId="{1124884D-C2D1-488B-B2D9-18C8CBBE6692}" dt="2026-02-15T15:58:49.126" v="30467" actId="1076"/>
          <ac:spMkLst>
            <pc:docMk/>
            <pc:sldMk cId="153669212" sldId="317"/>
            <ac:spMk id="59" creationId="{32AC936C-258C-8889-2357-0967654B7FD4}"/>
          </ac:spMkLst>
        </pc:spChg>
        <pc:spChg chg="add del mod">
          <ac:chgData name="Satoshi KAWAMOTO" userId="e222156fe72c1771" providerId="LiveId" clId="{1124884D-C2D1-488B-B2D9-18C8CBBE6692}" dt="2026-02-15T15:58:46.356" v="30466" actId="478"/>
          <ac:spMkLst>
            <pc:docMk/>
            <pc:sldMk cId="153669212" sldId="317"/>
            <ac:spMk id="60" creationId="{272E8023-97CC-5009-FC31-A97102AAA260}"/>
          </ac:spMkLst>
        </pc:spChg>
        <pc:spChg chg="add mod">
          <ac:chgData name="Satoshi KAWAMOTO" userId="e222156fe72c1771" providerId="LiveId" clId="{1124884D-C2D1-488B-B2D9-18C8CBBE6692}" dt="2026-02-15T15:58:35.825" v="30452" actId="1076"/>
          <ac:spMkLst>
            <pc:docMk/>
            <pc:sldMk cId="153669212" sldId="317"/>
            <ac:spMk id="61" creationId="{DAE6A948-6750-CF9B-05B7-E75F5D6AE0E2}"/>
          </ac:spMkLst>
        </pc:spChg>
        <pc:spChg chg="add mod">
          <ac:chgData name="Satoshi KAWAMOTO" userId="e222156fe72c1771" providerId="LiveId" clId="{1124884D-C2D1-488B-B2D9-18C8CBBE6692}" dt="2026-02-15T15:59:05.709" v="30470" actId="14100"/>
          <ac:spMkLst>
            <pc:docMk/>
            <pc:sldMk cId="153669212" sldId="317"/>
            <ac:spMk id="62" creationId="{491700F5-EAE2-032D-9444-5FB645509C4B}"/>
          </ac:spMkLst>
        </pc:spChg>
        <pc:spChg chg="add mod">
          <ac:chgData name="Satoshi KAWAMOTO" userId="e222156fe72c1771" providerId="LiveId" clId="{1124884D-C2D1-488B-B2D9-18C8CBBE6692}" dt="2026-02-15T15:59:27.932" v="30503" actId="20577"/>
          <ac:spMkLst>
            <pc:docMk/>
            <pc:sldMk cId="153669212" sldId="317"/>
            <ac:spMk id="63" creationId="{33766CB8-4C21-7813-AFB4-ED71D6259D9E}"/>
          </ac:spMkLst>
        </pc:spChg>
        <pc:spChg chg="add mod">
          <ac:chgData name="Satoshi KAWAMOTO" userId="e222156fe72c1771" providerId="LiveId" clId="{1124884D-C2D1-488B-B2D9-18C8CBBE6692}" dt="2026-02-15T15:58:05.474" v="30355" actId="1076"/>
          <ac:spMkLst>
            <pc:docMk/>
            <pc:sldMk cId="153669212" sldId="317"/>
            <ac:spMk id="64" creationId="{B760FB32-392B-5130-BA5A-F28A31A2B4EE}"/>
          </ac:spMkLst>
        </pc:spChg>
        <pc:spChg chg="add mod">
          <ac:chgData name="Satoshi KAWAMOTO" userId="e222156fe72c1771" providerId="LiveId" clId="{1124884D-C2D1-488B-B2D9-18C8CBBE6692}" dt="2026-02-15T15:58:27.799" v="30441" actId="14100"/>
          <ac:spMkLst>
            <pc:docMk/>
            <pc:sldMk cId="153669212" sldId="317"/>
            <ac:spMk id="65" creationId="{8DC693F4-FB8B-2E52-F2A4-0EF4A996C9A9}"/>
          </ac:spMkLst>
        </pc:spChg>
        <pc:spChg chg="add mod">
          <ac:chgData name="Satoshi KAWAMOTO" userId="e222156fe72c1771" providerId="LiveId" clId="{1124884D-C2D1-488B-B2D9-18C8CBBE6692}" dt="2026-02-15T15:58:50.412" v="30468" actId="571"/>
          <ac:spMkLst>
            <pc:docMk/>
            <pc:sldMk cId="153669212" sldId="317"/>
            <ac:spMk id="66" creationId="{CA474FE4-D13B-1582-D483-645B8CC8749F}"/>
          </ac:spMkLst>
        </pc:spChg>
        <pc:grpChg chg="del">
          <ac:chgData name="Satoshi KAWAMOTO" userId="e222156fe72c1771" providerId="LiveId" clId="{1124884D-C2D1-488B-B2D9-18C8CBBE6692}" dt="2026-02-15T15:51:58.095" v="29909" actId="478"/>
          <ac:grpSpMkLst>
            <pc:docMk/>
            <pc:sldMk cId="153669212" sldId="317"/>
            <ac:grpSpMk id="18" creationId="{F5323E8E-AA40-57F4-8E13-1611DCC16476}"/>
          </ac:grpSpMkLst>
        </pc:grpChg>
        <pc:grpChg chg="add mod">
          <ac:chgData name="Satoshi KAWAMOTO" userId="e222156fe72c1771" providerId="LiveId" clId="{1124884D-C2D1-488B-B2D9-18C8CBBE6692}" dt="2026-02-15T15:55:04.551" v="30006" actId="1076"/>
          <ac:grpSpMkLst>
            <pc:docMk/>
            <pc:sldMk cId="153669212" sldId="317"/>
            <ac:grpSpMk id="44" creationId="{0FC1CC97-117F-7AEE-CEAE-0312B6184971}"/>
          </ac:grpSpMkLst>
        </pc:grpChg>
        <pc:grpChg chg="add mod">
          <ac:chgData name="Satoshi KAWAMOTO" userId="e222156fe72c1771" providerId="LiveId" clId="{1124884D-C2D1-488B-B2D9-18C8CBBE6692}" dt="2026-02-15T15:55:06.245" v="30007" actId="571"/>
          <ac:grpSpMkLst>
            <pc:docMk/>
            <pc:sldMk cId="153669212" sldId="317"/>
            <ac:grpSpMk id="45" creationId="{4BE1E5C0-A318-79E0-956F-7365A2D4F2DE}"/>
          </ac:grpSpMkLst>
        </pc:grpChg>
        <pc:cxnChg chg="add mod">
          <ac:chgData name="Satoshi KAWAMOTO" userId="e222156fe72c1771" providerId="LiveId" clId="{1124884D-C2D1-488B-B2D9-18C8CBBE6692}" dt="2026-02-15T15:53:17.192" v="29953" actId="692"/>
          <ac:cxnSpMkLst>
            <pc:docMk/>
            <pc:sldMk cId="153669212" sldId="317"/>
            <ac:cxnSpMk id="28" creationId="{3384764D-6AAC-9495-C403-F41D94DEF090}"/>
          </ac:cxnSpMkLst>
        </pc:cxnChg>
        <pc:cxnChg chg="add mod">
          <ac:chgData name="Satoshi KAWAMOTO" userId="e222156fe72c1771" providerId="LiveId" clId="{1124884D-C2D1-488B-B2D9-18C8CBBE6692}" dt="2026-02-15T15:53:25.598" v="29956" actId="14100"/>
          <ac:cxnSpMkLst>
            <pc:docMk/>
            <pc:sldMk cId="153669212" sldId="317"/>
            <ac:cxnSpMk id="29" creationId="{591D336A-FBF8-EFD9-8576-B6E26B3BFFEA}"/>
          </ac:cxnSpMkLst>
        </pc:cxnChg>
        <pc:cxnChg chg="add mod">
          <ac:chgData name="Satoshi KAWAMOTO" userId="e222156fe72c1771" providerId="LiveId" clId="{1124884D-C2D1-488B-B2D9-18C8CBBE6692}" dt="2026-02-15T15:53:37.250" v="29959" actId="14100"/>
          <ac:cxnSpMkLst>
            <pc:docMk/>
            <pc:sldMk cId="153669212" sldId="317"/>
            <ac:cxnSpMk id="32" creationId="{C66A4336-BC3C-E512-E8DB-7468BCB85E7D}"/>
          </ac:cxnSpMkLst>
        </pc:cxnChg>
        <pc:cxnChg chg="add mod">
          <ac:chgData name="Satoshi KAWAMOTO" userId="e222156fe72c1771" providerId="LiveId" clId="{1124884D-C2D1-488B-B2D9-18C8CBBE6692}" dt="2026-02-15T15:53:45.300" v="29962" actId="14100"/>
          <ac:cxnSpMkLst>
            <pc:docMk/>
            <pc:sldMk cId="153669212" sldId="317"/>
            <ac:cxnSpMk id="35" creationId="{29ADDA09-269A-BE33-C440-7ECA4AC7A730}"/>
          </ac:cxnSpMkLst>
        </pc:cxnChg>
        <pc:cxnChg chg="add mod">
          <ac:chgData name="Satoshi KAWAMOTO" userId="e222156fe72c1771" providerId="LiveId" clId="{1124884D-C2D1-488B-B2D9-18C8CBBE6692}" dt="2026-02-15T15:55:24.212" v="30039" actId="14100"/>
          <ac:cxnSpMkLst>
            <pc:docMk/>
            <pc:sldMk cId="153669212" sldId="317"/>
            <ac:cxnSpMk id="53" creationId="{20ABE27E-4A7B-56CA-1767-CB96D62D6E84}"/>
          </ac:cxnSpMkLst>
        </pc:cxnChg>
        <pc:cxnChg chg="add mod">
          <ac:chgData name="Satoshi KAWAMOTO" userId="e222156fe72c1771" providerId="LiveId" clId="{1124884D-C2D1-488B-B2D9-18C8CBBE6692}" dt="2026-02-15T15:55:29.268" v="30042" actId="1076"/>
          <ac:cxnSpMkLst>
            <pc:docMk/>
            <pc:sldMk cId="153669212" sldId="317"/>
            <ac:cxnSpMk id="56" creationId="{8310471F-F732-BA44-8CD0-807E855BDBD1}"/>
          </ac:cxnSpMkLst>
        </pc:cxnChg>
      </pc:sldChg>
      <pc:sldChg chg="modSp new del mod">
        <pc:chgData name="Satoshi KAWAMOTO" userId="e222156fe72c1771" providerId="LiveId" clId="{1124884D-C2D1-488B-B2D9-18C8CBBE6692}" dt="2026-02-15T16:03:56.354" v="30660" actId="47"/>
        <pc:sldMkLst>
          <pc:docMk/>
          <pc:sldMk cId="425043480" sldId="318"/>
        </pc:sldMkLst>
        <pc:spChg chg="mod">
          <ac:chgData name="Satoshi KAWAMOTO" userId="e222156fe72c1771" providerId="LiveId" clId="{1124884D-C2D1-488B-B2D9-18C8CBBE6692}" dt="2026-02-15T16:02:38.114" v="30512" actId="20577"/>
          <ac:spMkLst>
            <pc:docMk/>
            <pc:sldMk cId="425043480" sldId="318"/>
            <ac:spMk id="2" creationId="{5318867F-6C66-E662-102E-026085BA0D83}"/>
          </ac:spMkLst>
        </pc:spChg>
        <pc:spChg chg="mod">
          <ac:chgData name="Satoshi KAWAMOTO" userId="e222156fe72c1771" providerId="LiveId" clId="{1124884D-C2D1-488B-B2D9-18C8CBBE6692}" dt="2026-02-15T16:03:34.965" v="30611" actId="21"/>
          <ac:spMkLst>
            <pc:docMk/>
            <pc:sldMk cId="425043480" sldId="318"/>
            <ac:spMk id="3" creationId="{828E95D9-FE82-F10E-638D-D6E33CBE0B7F}"/>
          </ac:spMkLst>
        </pc:spChg>
      </pc:sldChg>
      <pc:sldChg chg="addSp modSp new mod">
        <pc:chgData name="Satoshi KAWAMOTO" userId="e222156fe72c1771" providerId="LiveId" clId="{1124884D-C2D1-488B-B2D9-18C8CBBE6692}" dt="2026-02-15T16:12:51.377" v="31524" actId="20577"/>
        <pc:sldMkLst>
          <pc:docMk/>
          <pc:sldMk cId="814123884" sldId="318"/>
        </pc:sldMkLst>
        <pc:spChg chg="mod">
          <ac:chgData name="Satoshi KAWAMOTO" userId="e222156fe72c1771" providerId="LiveId" clId="{1124884D-C2D1-488B-B2D9-18C8CBBE6692}" dt="2026-02-15T16:05:24.616" v="30662"/>
          <ac:spMkLst>
            <pc:docMk/>
            <pc:sldMk cId="814123884" sldId="318"/>
            <ac:spMk id="2" creationId="{203CBAB0-BC63-1B69-238F-2919DCEA2AD9}"/>
          </ac:spMkLst>
        </pc:spChg>
        <pc:spChg chg="mod">
          <ac:chgData name="Satoshi KAWAMOTO" userId="e222156fe72c1771" providerId="LiveId" clId="{1124884D-C2D1-488B-B2D9-18C8CBBE6692}" dt="2026-02-15T16:12:01.552" v="31439" actId="20577"/>
          <ac:spMkLst>
            <pc:docMk/>
            <pc:sldMk cId="814123884" sldId="318"/>
            <ac:spMk id="3" creationId="{F36023B8-14F7-6C81-86D1-67259E59D1EE}"/>
          </ac:spMkLst>
        </pc:spChg>
        <pc:spChg chg="add mod">
          <ac:chgData name="Satoshi KAWAMOTO" userId="e222156fe72c1771" providerId="LiveId" clId="{1124884D-C2D1-488B-B2D9-18C8CBBE6692}" dt="2026-02-15T16:11:43.089" v="31386" actId="14100"/>
          <ac:spMkLst>
            <pc:docMk/>
            <pc:sldMk cId="814123884" sldId="318"/>
            <ac:spMk id="5" creationId="{6CA3959C-447D-91AC-4A7B-89B37F9D896F}"/>
          </ac:spMkLst>
        </pc:spChg>
        <pc:spChg chg="add mod">
          <ac:chgData name="Satoshi KAWAMOTO" userId="e222156fe72c1771" providerId="LiveId" clId="{1124884D-C2D1-488B-B2D9-18C8CBBE6692}" dt="2026-02-15T16:11:50.515" v="31418" actId="20577"/>
          <ac:spMkLst>
            <pc:docMk/>
            <pc:sldMk cId="814123884" sldId="318"/>
            <ac:spMk id="6" creationId="{F5105E61-FD36-9D5F-EA84-8B7EE0668E4D}"/>
          </ac:spMkLst>
        </pc:spChg>
        <pc:spChg chg="add mod">
          <ac:chgData name="Satoshi KAWAMOTO" userId="e222156fe72c1771" providerId="LiveId" clId="{1124884D-C2D1-488B-B2D9-18C8CBBE6692}" dt="2026-02-15T16:12:51.377" v="31524" actId="20577"/>
          <ac:spMkLst>
            <pc:docMk/>
            <pc:sldMk cId="814123884" sldId="318"/>
            <ac:spMk id="8" creationId="{3D527446-7570-484D-4D21-70E4D346624A}"/>
          </ac:spMkLst>
        </pc:spChg>
      </pc:sldChg>
      <pc:sldMasterChg chg="modSp mod">
        <pc:chgData name="Satoshi KAWAMOTO" userId="e222156fe72c1771" providerId="LiveId" clId="{1124884D-C2D1-488B-B2D9-18C8CBBE6692}" dt="2026-02-15T16:00:00.244" v="30504" actId="20577"/>
        <pc:sldMasterMkLst>
          <pc:docMk/>
          <pc:sldMasterMk cId="310612010" sldId="2147483648"/>
        </pc:sldMasterMkLst>
        <pc:spChg chg="mod">
          <ac:chgData name="Satoshi KAWAMOTO" userId="e222156fe72c1771" providerId="LiveId" clId="{1124884D-C2D1-488B-B2D9-18C8CBBE6692}" dt="2026-02-15T16:00:00.244" v="30504" actId="20577"/>
          <ac:spMkLst>
            <pc:docMk/>
            <pc:sldMasterMk cId="310612010" sldId="2147483648"/>
            <ac:spMk id="7" creationId="{009A67C9-D590-F44A-AA7A-C5B8E59AEBD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9A2E2-0DB5-42E7-9F75-101C321F2C7C}" type="datetimeFigureOut">
              <a:rPr kumimoji="1" lang="ja-JP" altLang="en-US" smtClean="0"/>
              <a:t>2026/2/16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09993-5F3D-45C6-AAF2-B1F71C24F53D}" type="slidenum">
              <a:rPr kumimoji="1" lang="ja-JP" altLang="en-US" smtClean="0"/>
              <a:t>‹#›</a:t>
            </a:fld>
            <a:endParaRPr kumimoji="1" lang="ja-JP" altLang="en-US"/>
          </a:p>
        </p:txBody>
      </p:sp>
    </p:spTree>
    <p:extLst>
      <p:ext uri="{BB962C8B-B14F-4D97-AF65-F5344CB8AC3E}">
        <p14:creationId xmlns:p14="http://schemas.microsoft.com/office/powerpoint/2010/main" val="22352198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9B09993-5F3D-45C6-AAF2-B1F71C24F53D}" type="slidenum">
              <a:rPr kumimoji="1" lang="ja-JP" altLang="en-US" smtClean="0"/>
              <a:t>6</a:t>
            </a:fld>
            <a:endParaRPr kumimoji="1" lang="ja-JP" altLang="en-US"/>
          </a:p>
        </p:txBody>
      </p:sp>
    </p:spTree>
    <p:extLst>
      <p:ext uri="{BB962C8B-B14F-4D97-AF65-F5344CB8AC3E}">
        <p14:creationId xmlns:p14="http://schemas.microsoft.com/office/powerpoint/2010/main" val="1476160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69EEFB-CAEB-C634-B499-4EDABD7CC06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4868603-B19E-EF63-01CE-9AAF2E3A2A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F51157C-4D8C-FE76-AC85-C83E13515FBD}"/>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E2B33189-F42B-C9FB-8FC4-2CA49962446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DBF0BC-ABC8-896B-78C1-6C4B5AA46D0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38636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094C68-FD78-6626-84AA-284D9BB80BF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AC63CD3-EFFE-927D-700D-613E7589832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E00D399-EACD-BC4B-E984-23BB433DE169}"/>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030382AA-FA70-8F05-F40E-D834FC2C28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E3CBBE-FFC5-7C84-EADC-88E14962CCDA}"/>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7845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962A12F-08DD-0C99-6C52-C74DAC42D31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A036A39-9DED-BE39-8F2C-D13AE2FBD5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0628E7-E2EA-91BC-2F31-732A4FDDD4DD}"/>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50C297C4-03E6-F36B-596D-4FC9CFA6FC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417844-83F7-CAF6-F3C0-62485C3C5CC6}"/>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4184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16F80E-64B0-FA3E-5B1D-08503DB02DD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64BBA8-1EC5-BBB6-C8D8-7BC6444BA93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42F827-2389-3437-8C03-C3C743AFD468}"/>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BCE68D47-AEB4-363C-EDCB-CD6CB0B6D4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06C584-7234-91AD-08E0-682F612E009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95496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C757A5-F0D8-BFE2-A16F-392807E3423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40E8DF-AB96-25A9-E43D-950A44E924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75DC99E-D45B-CC07-D146-0A8C184B973E}"/>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9259E007-341C-6652-1CDE-EB5FCA8512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AB8CF9-AD0E-6355-C71F-58BE1D94223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318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E20CC9-EEB1-9AC4-6876-980C6C4918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3E9147-9ABB-A06F-EEC2-08CF3C8B8780}"/>
              </a:ext>
            </a:extLst>
          </p:cNvPr>
          <p:cNvSpPr>
            <a:spLocks noGrp="1"/>
          </p:cNvSpPr>
          <p:nvPr>
            <p:ph sz="half" idx="1"/>
          </p:nvPr>
        </p:nvSpPr>
        <p:spPr>
          <a:xfrm>
            <a:off x="838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2151AA19-20B5-4113-AAF7-931BE2B59E83}"/>
              </a:ext>
            </a:extLst>
          </p:cNvPr>
          <p:cNvSpPr>
            <a:spLocks noGrp="1"/>
          </p:cNvSpPr>
          <p:nvPr>
            <p:ph sz="half" idx="2"/>
          </p:nvPr>
        </p:nvSpPr>
        <p:spPr>
          <a:xfrm>
            <a:off x="6172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70E21FB-EC57-9F9F-8BA9-A4E0AA4E85E8}"/>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E6D9880A-D396-9946-9FF4-0643671ACC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F61A18-E549-276D-D971-AB5C2B0D1AE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1085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DD1EE53-4F72-25B0-4EAC-0B03235446A3}"/>
              </a:ext>
            </a:extLst>
          </p:cNvPr>
          <p:cNvSpPr>
            <a:spLocks noGrp="1"/>
          </p:cNvSpPr>
          <p:nvPr>
            <p:ph type="body" idx="1"/>
          </p:nvPr>
        </p:nvSpPr>
        <p:spPr>
          <a:xfrm>
            <a:off x="839788" y="1035704"/>
            <a:ext cx="515778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D554B-F5C5-A9CE-1043-78713C187B24}"/>
              </a:ext>
            </a:extLst>
          </p:cNvPr>
          <p:cNvSpPr>
            <a:spLocks noGrp="1"/>
          </p:cNvSpPr>
          <p:nvPr>
            <p:ph sz="half" idx="2"/>
          </p:nvPr>
        </p:nvSpPr>
        <p:spPr>
          <a:xfrm>
            <a:off x="839788" y="1962990"/>
            <a:ext cx="5157787"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E73E4BCB-59AF-24E3-25AF-1907D04273F5}"/>
              </a:ext>
            </a:extLst>
          </p:cNvPr>
          <p:cNvSpPr>
            <a:spLocks noGrp="1"/>
          </p:cNvSpPr>
          <p:nvPr>
            <p:ph type="body" sz="quarter" idx="3"/>
          </p:nvPr>
        </p:nvSpPr>
        <p:spPr>
          <a:xfrm>
            <a:off x="6172200" y="1035704"/>
            <a:ext cx="5183188"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2A77190-F6FE-D81F-DEF0-50707A083EC8}"/>
              </a:ext>
            </a:extLst>
          </p:cNvPr>
          <p:cNvSpPr>
            <a:spLocks noGrp="1"/>
          </p:cNvSpPr>
          <p:nvPr>
            <p:ph sz="quarter" idx="4"/>
          </p:nvPr>
        </p:nvSpPr>
        <p:spPr>
          <a:xfrm>
            <a:off x="6172200" y="1962990"/>
            <a:ext cx="5183188"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2010F4-04F4-1071-FF4A-A4EB3533D52A}"/>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DFFFB644-54B3-4814-8722-4935B0EDF12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1F11DDC-C572-416F-9D66-D2D41E3F17F3}"/>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44974655-5D19-E763-6B68-9B61B1EBD509}"/>
              </a:ext>
            </a:extLst>
          </p:cNvPr>
          <p:cNvSpPr txBox="1">
            <a:spLocks/>
          </p:cNvSpPr>
          <p:nvPr userDrawn="1"/>
        </p:nvSpPr>
        <p:spPr>
          <a:xfrm>
            <a:off x="838200" y="203761"/>
            <a:ext cx="10515600" cy="7285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a:lstStyle>
          <a:p>
            <a:r>
              <a:rPr lang="ja-JP" altLang="en-US"/>
              <a:t>マスター タイトルの書式設定</a:t>
            </a:r>
          </a:p>
        </p:txBody>
      </p:sp>
    </p:spTree>
    <p:extLst>
      <p:ext uri="{BB962C8B-B14F-4D97-AF65-F5344CB8AC3E}">
        <p14:creationId xmlns:p14="http://schemas.microsoft.com/office/powerpoint/2010/main" val="290605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9FF0AE-4297-D6DE-8E37-C3D92D2C920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90BCC67-AA2B-83F4-703A-C533DC306E47}"/>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4B72BD30-973C-9375-5F38-3B6DAEDD4F4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E26C1FC-B538-2AD0-904C-1B5B4D536888}"/>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52623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10B8003-F121-4720-CF4B-5279F96A8BA6}"/>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15E1BA71-3BE7-B0A6-253D-9CFC335AED1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EB7546E-617C-FE80-93E8-0B2A69BE03BF}"/>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292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506EDA-DB1F-E371-1714-5747AD6823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310AFD8-4F5B-AA0B-C2AB-563315E2D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213A906-7CAB-922D-48D5-B3AA79777E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1522B8-7BB3-5D46-6696-7EDACD92557B}"/>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81ACA43B-BD61-C4AB-F548-F3DB0D6361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A4EEED-28F2-1374-6444-3EC032A28AD9}"/>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7951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D44FC-0D4A-EC5A-FEF7-56881A5A6C3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54604BE-F38E-F9BA-D698-0BE74927C9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9815896-1962-DE4C-3253-BBADB2DDB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DA4FCA-453C-8015-3FC6-8AF688FC2CB3}"/>
              </a:ext>
            </a:extLst>
          </p:cNvPr>
          <p:cNvSpPr>
            <a:spLocks noGrp="1"/>
          </p:cNvSpPr>
          <p:nvPr>
            <p:ph type="dt" sz="half" idx="10"/>
          </p:nvPr>
        </p:nvSpPr>
        <p:spPr/>
        <p:txBody>
          <a:bodyPr/>
          <a:lstStyle/>
          <a:p>
            <a:fld id="{C04BEE94-A182-4533-A15D-B7CA4DA9C757}"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7391A5E2-7B5E-F6AA-6738-EBE8D9EDC6C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74CFFD5-126D-A2C0-0D6D-04EFABCBE6D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12911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09A67C9-D590-F44A-AA7A-C5B8E59AEBD0}"/>
              </a:ext>
            </a:extLst>
          </p:cNvPr>
          <p:cNvSpPr/>
          <p:nvPr userDrawn="1"/>
        </p:nvSpPr>
        <p:spPr>
          <a:xfrm>
            <a:off x="0" y="6583680"/>
            <a:ext cx="12192000" cy="274320"/>
          </a:xfrm>
          <a:prstGeom prst="rect">
            <a:avLst/>
          </a:prstGeom>
          <a:solidFill>
            <a:srgbClr val="566E7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2026 NOT Software All Rights Reserved.</a:t>
            </a:r>
            <a:endParaRPr kumimoji="1" lang="ja-JP" altLang="en-US" sz="1200" dirty="0">
              <a:latin typeface="Meiryo UI" panose="020B0604030504040204" pitchFamily="50" charset="-128"/>
              <a:ea typeface="Meiryo UI" panose="020B0604030504040204" pitchFamily="50" charset="-128"/>
            </a:endParaRPr>
          </a:p>
        </p:txBody>
      </p:sp>
      <p:sp>
        <p:nvSpPr>
          <p:cNvPr id="2" name="タイトル プレースホルダー 1">
            <a:extLst>
              <a:ext uri="{FF2B5EF4-FFF2-40B4-BE49-F238E27FC236}">
                <a16:creationId xmlns:a16="http://schemas.microsoft.com/office/drawing/2014/main" id="{E1B09F86-F8F7-1CD1-44B5-367DDF4C7823}"/>
              </a:ext>
            </a:extLst>
          </p:cNvPr>
          <p:cNvSpPr>
            <a:spLocks noGrp="1"/>
          </p:cNvSpPr>
          <p:nvPr>
            <p:ph type="title"/>
          </p:nvPr>
        </p:nvSpPr>
        <p:spPr>
          <a:xfrm>
            <a:off x="838200" y="203761"/>
            <a:ext cx="10515600" cy="728569"/>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3227DBD-1FF3-F238-C8D9-42A3EC5878F9}"/>
              </a:ext>
            </a:extLst>
          </p:cNvPr>
          <p:cNvSpPr>
            <a:spLocks noGrp="1"/>
          </p:cNvSpPr>
          <p:nvPr>
            <p:ph type="body" idx="1"/>
          </p:nvPr>
        </p:nvSpPr>
        <p:spPr>
          <a:xfrm>
            <a:off x="838200" y="1093694"/>
            <a:ext cx="10515600" cy="508326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E9001AC-B998-47F0-F2A6-A75612B64B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4BEE94-A182-4533-A15D-B7CA4DA9C757}"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01CDFEA-67AB-6AD9-938C-CDC49A47FC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DF7CF9B-41AF-0F7E-7E5F-903C33B1C5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0612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12319-3DFA-DAF0-C223-BE255C303B0D}"/>
              </a:ext>
            </a:extLst>
          </p:cNvPr>
          <p:cNvSpPr>
            <a:spLocks noGrp="1"/>
          </p:cNvSpPr>
          <p:nvPr>
            <p:ph type="ctrTitle"/>
          </p:nvPr>
        </p:nvSpPr>
        <p:spPr/>
        <p:txBody>
          <a:bodyPr/>
          <a:lstStyle/>
          <a:p>
            <a:r>
              <a:rPr kumimoji="1" lang="en-US" altLang="ja-JP" dirty="0"/>
              <a:t>DNS</a:t>
            </a:r>
            <a:r>
              <a:rPr kumimoji="1" lang="ja-JP" altLang="en-US"/>
              <a:t>とセキュリティ</a:t>
            </a:r>
            <a:endParaRPr kumimoji="1" lang="ja-JP" altLang="en-US" dirty="0"/>
          </a:p>
        </p:txBody>
      </p:sp>
      <p:sp>
        <p:nvSpPr>
          <p:cNvPr id="3" name="字幕 2">
            <a:extLst>
              <a:ext uri="{FF2B5EF4-FFF2-40B4-BE49-F238E27FC236}">
                <a16:creationId xmlns:a16="http://schemas.microsoft.com/office/drawing/2014/main" id="{A4ADD1C0-BC30-C6DD-7E25-2D9694AA0304}"/>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560495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08F5D-5169-D64F-6B48-A81306090297}"/>
            </a:ext>
          </a:extLst>
        </p:cNvPr>
        <p:cNvGrpSpPr/>
        <p:nvPr/>
      </p:nvGrpSpPr>
      <p:grpSpPr>
        <a:xfrm>
          <a:off x="0" y="0"/>
          <a:ext cx="0" cy="0"/>
          <a:chOff x="0" y="0"/>
          <a:chExt cx="0" cy="0"/>
        </a:xfrm>
      </p:grpSpPr>
      <p:sp>
        <p:nvSpPr>
          <p:cNvPr id="71" name="四角形: 角を丸くする 70">
            <a:extLst>
              <a:ext uri="{FF2B5EF4-FFF2-40B4-BE49-F238E27FC236}">
                <a16:creationId xmlns:a16="http://schemas.microsoft.com/office/drawing/2014/main" id="{C1881397-AA73-F90C-48E3-B6975A31FA75}"/>
              </a:ext>
            </a:extLst>
          </p:cNvPr>
          <p:cNvSpPr/>
          <p:nvPr/>
        </p:nvSpPr>
        <p:spPr>
          <a:xfrm>
            <a:off x="10368968" y="1885999"/>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四角形: 角を丸くする 71">
            <a:extLst>
              <a:ext uri="{FF2B5EF4-FFF2-40B4-BE49-F238E27FC236}">
                <a16:creationId xmlns:a16="http://schemas.microsoft.com/office/drawing/2014/main" id="{55F2749D-5F42-E5C6-A4A5-2A2688900AC9}"/>
              </a:ext>
            </a:extLst>
          </p:cNvPr>
          <p:cNvSpPr/>
          <p:nvPr/>
        </p:nvSpPr>
        <p:spPr>
          <a:xfrm>
            <a:off x="10429573" y="3176715"/>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四角形: 角を丸くする 72">
            <a:extLst>
              <a:ext uri="{FF2B5EF4-FFF2-40B4-BE49-F238E27FC236}">
                <a16:creationId xmlns:a16="http://schemas.microsoft.com/office/drawing/2014/main" id="{1651CBE6-EFA3-3C50-6F44-4B5B42662ADF}"/>
              </a:ext>
            </a:extLst>
          </p:cNvPr>
          <p:cNvSpPr/>
          <p:nvPr/>
        </p:nvSpPr>
        <p:spPr>
          <a:xfrm>
            <a:off x="9737587" y="5047780"/>
            <a:ext cx="17693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 name="四角形: 角を丸くする 69">
            <a:extLst>
              <a:ext uri="{FF2B5EF4-FFF2-40B4-BE49-F238E27FC236}">
                <a16:creationId xmlns:a16="http://schemas.microsoft.com/office/drawing/2014/main" id="{B201B4B2-D834-AA6E-193A-577FE569540B}"/>
              </a:ext>
            </a:extLst>
          </p:cNvPr>
          <p:cNvSpPr/>
          <p:nvPr/>
        </p:nvSpPr>
        <p:spPr>
          <a:xfrm>
            <a:off x="5658658" y="2599999"/>
            <a:ext cx="1372530" cy="1129256"/>
          </a:xfrm>
          <a:prstGeom prst="roundRect">
            <a:avLst/>
          </a:prstGeom>
          <a:solidFill>
            <a:schemeClr val="accent1">
              <a:lumMod val="20000"/>
              <a:lumOff val="80000"/>
            </a:schemeClr>
          </a:solid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C6739704-4FAD-9A85-60DC-A8FE0B4173A8}"/>
              </a:ext>
            </a:extLst>
          </p:cNvPr>
          <p:cNvSpPr>
            <a:spLocks noGrp="1"/>
          </p:cNvSpPr>
          <p:nvPr>
            <p:ph type="title"/>
          </p:nvPr>
        </p:nvSpPr>
        <p:spPr/>
        <p:txBody>
          <a:bodyPr>
            <a:normAutofit/>
          </a:bodyPr>
          <a:lstStyle/>
          <a:p>
            <a:r>
              <a:rPr lang="ja-JP" altLang="en-US" dirty="0"/>
              <a:t>仕組み③</a:t>
            </a:r>
            <a:r>
              <a:rPr kumimoji="1" lang="ja-JP" altLang="en-US" dirty="0"/>
              <a:t>　キャッシュ</a:t>
            </a:r>
            <a:r>
              <a:rPr kumimoji="1" lang="en-US" altLang="ja-JP" dirty="0"/>
              <a:t>DNS</a:t>
            </a:r>
            <a:r>
              <a:rPr kumimoji="1" lang="ja-JP" altLang="en-US" dirty="0"/>
              <a:t>サーバはメモる</a:t>
            </a:r>
          </a:p>
        </p:txBody>
      </p:sp>
      <p:sp>
        <p:nvSpPr>
          <p:cNvPr id="3" name="コンテンツ プレースホルダー 2">
            <a:extLst>
              <a:ext uri="{FF2B5EF4-FFF2-40B4-BE49-F238E27FC236}">
                <a16:creationId xmlns:a16="http://schemas.microsoft.com/office/drawing/2014/main" id="{BD219B92-29E8-6C08-A7DD-890685CAB0CA}"/>
              </a:ext>
            </a:extLst>
          </p:cNvPr>
          <p:cNvSpPr>
            <a:spLocks noGrp="1"/>
          </p:cNvSpPr>
          <p:nvPr>
            <p:ph idx="1"/>
          </p:nvPr>
        </p:nvSpPr>
        <p:spPr>
          <a:xfrm>
            <a:off x="838200" y="1093695"/>
            <a:ext cx="3997960" cy="1210866"/>
          </a:xfrm>
        </p:spPr>
        <p:txBody>
          <a:bodyPr/>
          <a:lstStyle/>
          <a:p>
            <a:r>
              <a:rPr lang="ja-JP" altLang="en-US" dirty="0"/>
              <a:t>一度この問い合わせを</a:t>
            </a:r>
            <a:br>
              <a:rPr lang="en-US" altLang="ja-JP" dirty="0"/>
            </a:br>
            <a:r>
              <a:rPr lang="ja-JP" altLang="en-US" dirty="0"/>
              <a:t>したらしばらくは</a:t>
            </a:r>
            <a:r>
              <a:rPr lang="en-US" altLang="ja-JP" dirty="0"/>
              <a:t>…</a:t>
            </a:r>
            <a:endParaRPr lang="ja-JP" altLang="en-US" dirty="0"/>
          </a:p>
        </p:txBody>
      </p:sp>
      <p:grpSp>
        <p:nvGrpSpPr>
          <p:cNvPr id="4" name="グループ化 3">
            <a:extLst>
              <a:ext uri="{FF2B5EF4-FFF2-40B4-BE49-F238E27FC236}">
                <a16:creationId xmlns:a16="http://schemas.microsoft.com/office/drawing/2014/main" id="{2CD60741-B9E8-2DF4-1642-89BD3E85D9FD}"/>
              </a:ext>
            </a:extLst>
          </p:cNvPr>
          <p:cNvGrpSpPr/>
          <p:nvPr/>
        </p:nvGrpSpPr>
        <p:grpSpPr>
          <a:xfrm rot="1800000">
            <a:off x="1177609" y="3962041"/>
            <a:ext cx="459950" cy="855554"/>
            <a:chOff x="9243206" y="330466"/>
            <a:chExt cx="2453723" cy="4423051"/>
          </a:xfrm>
        </p:grpSpPr>
        <p:sp>
          <p:nvSpPr>
            <p:cNvPr id="5" name="四角形: 角を丸くする 4">
              <a:extLst>
                <a:ext uri="{FF2B5EF4-FFF2-40B4-BE49-F238E27FC236}">
                  <a16:creationId xmlns:a16="http://schemas.microsoft.com/office/drawing/2014/main" id="{A3478AB2-2236-5F8B-147F-FFC36542B254}"/>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6" name="四角形: 角を丸くする 5">
              <a:extLst>
                <a:ext uri="{FF2B5EF4-FFF2-40B4-BE49-F238E27FC236}">
                  <a16:creationId xmlns:a16="http://schemas.microsoft.com/office/drawing/2014/main" id="{60065605-B53B-64C9-CDB9-B3E74E7CED9E}"/>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7" name="フリーフォーム: 図形 6">
              <a:extLst>
                <a:ext uri="{FF2B5EF4-FFF2-40B4-BE49-F238E27FC236}">
                  <a16:creationId xmlns:a16="http://schemas.microsoft.com/office/drawing/2014/main" id="{913DBC35-1783-C47D-F232-46CD43DDBAF9}"/>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8" name="グループ化 7">
            <a:extLst>
              <a:ext uri="{FF2B5EF4-FFF2-40B4-BE49-F238E27FC236}">
                <a16:creationId xmlns:a16="http://schemas.microsoft.com/office/drawing/2014/main" id="{6C65FFE7-BB46-1744-6911-727B665E33EE}"/>
              </a:ext>
            </a:extLst>
          </p:cNvPr>
          <p:cNvGrpSpPr/>
          <p:nvPr/>
        </p:nvGrpSpPr>
        <p:grpSpPr>
          <a:xfrm>
            <a:off x="5878158" y="3000198"/>
            <a:ext cx="880843" cy="335706"/>
            <a:chOff x="2626242" y="2849526"/>
            <a:chExt cx="1520456" cy="579474"/>
          </a:xfrm>
        </p:grpSpPr>
        <p:sp>
          <p:nvSpPr>
            <p:cNvPr id="9" name="四角形: 角を丸くする 8">
              <a:extLst>
                <a:ext uri="{FF2B5EF4-FFF2-40B4-BE49-F238E27FC236}">
                  <a16:creationId xmlns:a16="http://schemas.microsoft.com/office/drawing/2014/main" id="{B7B7DCC2-CC1F-F2CB-6A3E-D3D0687ECC41}"/>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CA934F40-3C75-35EB-A509-A9CF182B6CC4}"/>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EA3D81C6-B54E-5E90-813D-44DD97321B8D}"/>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2" name="直線コネクタ 11">
              <a:extLst>
                <a:ext uri="{FF2B5EF4-FFF2-40B4-BE49-F238E27FC236}">
                  <a16:creationId xmlns:a16="http://schemas.microsoft.com/office/drawing/2014/main" id="{2195669C-229F-F8A2-8F8E-74393DE3867D}"/>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3" name="直線コネクタ 12">
              <a:extLst>
                <a:ext uri="{FF2B5EF4-FFF2-40B4-BE49-F238E27FC236}">
                  <a16:creationId xmlns:a16="http://schemas.microsoft.com/office/drawing/2014/main" id="{E22A10C8-1AD8-C56D-ADCD-ACE2FC4C6CB5}"/>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4" name="楕円 13">
              <a:extLst>
                <a:ext uri="{FF2B5EF4-FFF2-40B4-BE49-F238E27FC236}">
                  <a16:creationId xmlns:a16="http://schemas.microsoft.com/office/drawing/2014/main" id="{71FB59DD-8821-D73B-D8C7-6D54611938B1}"/>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ABAA711C-8B5F-A796-CB7F-18B6571CF4AF}"/>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8B2C6587-2A91-9F01-E7DA-B16AB2EE0D59}"/>
              </a:ext>
            </a:extLst>
          </p:cNvPr>
          <p:cNvGrpSpPr/>
          <p:nvPr/>
        </p:nvGrpSpPr>
        <p:grpSpPr>
          <a:xfrm>
            <a:off x="5993681" y="5273564"/>
            <a:ext cx="492944" cy="912305"/>
            <a:chOff x="7210150" y="1511945"/>
            <a:chExt cx="2309770" cy="4274752"/>
          </a:xfrm>
        </p:grpSpPr>
        <p:sp>
          <p:nvSpPr>
            <p:cNvPr id="17" name="正方形/長方形 16">
              <a:extLst>
                <a:ext uri="{FF2B5EF4-FFF2-40B4-BE49-F238E27FC236}">
                  <a16:creationId xmlns:a16="http://schemas.microsoft.com/office/drawing/2014/main" id="{89B9ACEA-36C1-C8F9-A34E-E6024C20D104}"/>
                </a:ext>
              </a:extLst>
            </p:cNvPr>
            <p:cNvSpPr/>
            <p:nvPr/>
          </p:nvSpPr>
          <p:spPr>
            <a:xfrm>
              <a:off x="7213600" y="1511945"/>
              <a:ext cx="1932721" cy="4274752"/>
            </a:xfrm>
            <a:prstGeom prst="rect">
              <a:avLst/>
            </a:prstGeom>
            <a:gradFill>
              <a:gsLst>
                <a:gs pos="78000">
                  <a:schemeClr val="bg1">
                    <a:lumMod val="85000"/>
                  </a:schemeClr>
                </a:gs>
                <a:gs pos="100000">
                  <a:schemeClr val="bg1">
                    <a:lumMod val="65000"/>
                  </a:schemeClr>
                </a:gs>
              </a:gsLst>
              <a:lin ang="2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0B6B25A4-A6E6-91E9-4146-6C0E7A88DD92}"/>
                </a:ext>
              </a:extLst>
            </p:cNvPr>
            <p:cNvSpPr/>
            <p:nvPr/>
          </p:nvSpPr>
          <p:spPr>
            <a:xfrm>
              <a:off x="7385918" y="1722434"/>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8BD4CB1B-4468-B5A2-6CF3-37150F2CA72F}"/>
                </a:ext>
              </a:extLst>
            </p:cNvPr>
            <p:cNvSpPr/>
            <p:nvPr/>
          </p:nvSpPr>
          <p:spPr>
            <a:xfrm>
              <a:off x="7385918" y="2293759"/>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フリーフォーム: 図形 19">
              <a:extLst>
                <a:ext uri="{FF2B5EF4-FFF2-40B4-BE49-F238E27FC236}">
                  <a16:creationId xmlns:a16="http://schemas.microsoft.com/office/drawing/2014/main" id="{5EFFD3C0-583C-E426-E1F3-C420B287863C}"/>
                </a:ext>
              </a:extLst>
            </p:cNvPr>
            <p:cNvSpPr/>
            <p:nvPr/>
          </p:nvSpPr>
          <p:spPr>
            <a:xfrm>
              <a:off x="9146320" y="1511945"/>
              <a:ext cx="373600" cy="4274752"/>
            </a:xfrm>
            <a:custGeom>
              <a:avLst/>
              <a:gdLst>
                <a:gd name="csX0" fmla="*/ 0 w 528320"/>
                <a:gd name="csY0" fmla="*/ 0 h 1422400"/>
                <a:gd name="csX1" fmla="*/ 0 w 528320"/>
                <a:gd name="csY1" fmla="*/ 1422400 h 1422400"/>
                <a:gd name="csX2" fmla="*/ 528320 w 528320"/>
                <a:gd name="csY2" fmla="*/ 1422400 h 1422400"/>
                <a:gd name="csX3" fmla="*/ 528320 w 528320"/>
                <a:gd name="csY3" fmla="*/ 274320 h 1422400"/>
                <a:gd name="csX4" fmla="*/ 0 w 528320"/>
                <a:gd name="csY4" fmla="*/ 0 h 1422400"/>
              </a:gdLst>
              <a:ahLst/>
              <a:cxnLst>
                <a:cxn ang="0">
                  <a:pos x="csX0" y="csY0"/>
                </a:cxn>
                <a:cxn ang="0">
                  <a:pos x="csX1" y="csY1"/>
                </a:cxn>
                <a:cxn ang="0">
                  <a:pos x="csX2" y="csY2"/>
                </a:cxn>
                <a:cxn ang="0">
                  <a:pos x="csX3" y="csY3"/>
                </a:cxn>
                <a:cxn ang="0">
                  <a:pos x="csX4" y="csY4"/>
                </a:cxn>
              </a:cxnLst>
              <a:rect l="l" t="t" r="r" b="b"/>
              <a:pathLst>
                <a:path w="528320" h="1422400">
                  <a:moveTo>
                    <a:pt x="0" y="0"/>
                  </a:moveTo>
                  <a:lnTo>
                    <a:pt x="0" y="1422400"/>
                  </a:lnTo>
                  <a:lnTo>
                    <a:pt x="528320" y="1422400"/>
                  </a:lnTo>
                  <a:lnTo>
                    <a:pt x="528320" y="274320"/>
                  </a:lnTo>
                  <a:lnTo>
                    <a:pt x="0" y="0"/>
                  </a:lnTo>
                  <a:close/>
                </a:path>
              </a:pathLst>
            </a:custGeom>
            <a:ln>
              <a:round/>
            </a:ln>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 name="フリーフォーム: 図形 20">
              <a:extLst>
                <a:ext uri="{FF2B5EF4-FFF2-40B4-BE49-F238E27FC236}">
                  <a16:creationId xmlns:a16="http://schemas.microsoft.com/office/drawing/2014/main" id="{91212A58-3363-7F39-1A72-D7CCDCDF15F2}"/>
                </a:ext>
              </a:extLst>
            </p:cNvPr>
            <p:cNvSpPr/>
            <p:nvPr/>
          </p:nvSpPr>
          <p:spPr>
            <a:xfrm>
              <a:off x="7955279" y="2828336"/>
              <a:ext cx="1015999" cy="128224"/>
            </a:xfrm>
            <a:custGeom>
              <a:avLst/>
              <a:gdLst>
                <a:gd name="csX0" fmla="*/ 0 w 1757680"/>
                <a:gd name="csY0" fmla="*/ 0 h 345440"/>
                <a:gd name="csX1" fmla="*/ 1757680 w 1757680"/>
                <a:gd name="csY1" fmla="*/ 0 h 345440"/>
                <a:gd name="csX2" fmla="*/ 1757680 w 1757680"/>
                <a:gd name="csY2" fmla="*/ 345440 h 345440"/>
                <a:gd name="csX3" fmla="*/ 0 w 1757680"/>
                <a:gd name="csY3" fmla="*/ 0 h 345440"/>
              </a:gdLst>
              <a:ahLst/>
              <a:cxnLst>
                <a:cxn ang="0">
                  <a:pos x="csX0" y="csY0"/>
                </a:cxn>
                <a:cxn ang="0">
                  <a:pos x="csX1" y="csY1"/>
                </a:cxn>
                <a:cxn ang="0">
                  <a:pos x="csX2" y="csY2"/>
                </a:cxn>
                <a:cxn ang="0">
                  <a:pos x="csX3" y="csY3"/>
                </a:cxn>
              </a:cxnLst>
              <a:rect l="l" t="t" r="r" b="b"/>
              <a:pathLst>
                <a:path w="1757680" h="345440">
                  <a:moveTo>
                    <a:pt x="0" y="0"/>
                  </a:moveTo>
                  <a:lnTo>
                    <a:pt x="1757680" y="0"/>
                  </a:lnTo>
                  <a:lnTo>
                    <a:pt x="1757680" y="345440"/>
                  </a:lnTo>
                  <a:lnTo>
                    <a:pt x="0" y="0"/>
                  </a:lnTo>
                  <a:close/>
                </a:path>
              </a:pathLst>
            </a:custGeom>
            <a:solidFill>
              <a:srgbClr val="C00000"/>
            </a:soli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FB27B565-C27B-6677-299F-0EEC625FE3E8}"/>
                </a:ext>
              </a:extLst>
            </p:cNvPr>
            <p:cNvSpPr/>
            <p:nvPr/>
          </p:nvSpPr>
          <p:spPr>
            <a:xfrm>
              <a:off x="7210150" y="3281680"/>
              <a:ext cx="836570" cy="2505017"/>
            </a:xfrm>
            <a:prstGeom prst="rect">
              <a:avLst/>
            </a:prstGeom>
            <a:gradFill>
              <a:gsLst>
                <a:gs pos="0">
                  <a:schemeClr val="bg1">
                    <a:lumMod val="85000"/>
                  </a:schemeClr>
                </a:gs>
                <a:gs pos="73000">
                  <a:schemeClr val="bg1">
                    <a:lumMod val="85000"/>
                  </a:schemeClr>
                </a:gs>
                <a:gs pos="100000">
                  <a:schemeClr val="bg1">
                    <a:lumMod val="65000"/>
                  </a:schemeClr>
                </a:gs>
              </a:gsLst>
              <a:lin ang="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D24DA954-EFF8-0712-579F-A9A9B71C3612}"/>
                </a:ext>
              </a:extLst>
            </p:cNvPr>
            <p:cNvSpPr/>
            <p:nvPr/>
          </p:nvSpPr>
          <p:spPr>
            <a:xfrm>
              <a:off x="8046720" y="3281680"/>
              <a:ext cx="150566" cy="2505017"/>
            </a:xfrm>
            <a:prstGeom prst="rect">
              <a:avLst/>
            </a:prstGeom>
            <a:pattFill prst="ltHorz">
              <a:fgClr>
                <a:schemeClr val="tx1">
                  <a:lumMod val="75000"/>
                  <a:lumOff val="25000"/>
                </a:schemeClr>
              </a:fgClr>
              <a:bgClr>
                <a:schemeClr val="bg1"/>
              </a:bgClr>
            </a:patt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楕円 23">
              <a:extLst>
                <a:ext uri="{FF2B5EF4-FFF2-40B4-BE49-F238E27FC236}">
                  <a16:creationId xmlns:a16="http://schemas.microsoft.com/office/drawing/2014/main" id="{20CB121D-3375-F835-42AA-EAD29335DCCB}"/>
                </a:ext>
              </a:extLst>
            </p:cNvPr>
            <p:cNvSpPr/>
            <p:nvPr/>
          </p:nvSpPr>
          <p:spPr>
            <a:xfrm>
              <a:off x="8585200" y="3429000"/>
              <a:ext cx="294640" cy="294640"/>
            </a:xfrm>
            <a:prstGeom prst="ellipse">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楕円 24">
              <a:extLst>
                <a:ext uri="{FF2B5EF4-FFF2-40B4-BE49-F238E27FC236}">
                  <a16:creationId xmlns:a16="http://schemas.microsoft.com/office/drawing/2014/main" id="{F5D30C69-D0EF-4FE2-838C-A87B8D8D4312}"/>
                </a:ext>
              </a:extLst>
            </p:cNvPr>
            <p:cNvSpPr/>
            <p:nvPr/>
          </p:nvSpPr>
          <p:spPr>
            <a:xfrm>
              <a:off x="8746404" y="3821994"/>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楕円 25">
              <a:extLst>
                <a:ext uri="{FF2B5EF4-FFF2-40B4-BE49-F238E27FC236}">
                  <a16:creationId xmlns:a16="http://schemas.microsoft.com/office/drawing/2014/main" id="{73F2810B-6386-BD47-B81C-31722D796D4F}"/>
                </a:ext>
              </a:extLst>
            </p:cNvPr>
            <p:cNvSpPr/>
            <p:nvPr/>
          </p:nvSpPr>
          <p:spPr>
            <a:xfrm>
              <a:off x="8746404" y="4038105"/>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 name="テキスト ボックス 26">
            <a:extLst>
              <a:ext uri="{FF2B5EF4-FFF2-40B4-BE49-F238E27FC236}">
                <a16:creationId xmlns:a16="http://schemas.microsoft.com/office/drawing/2014/main" id="{84F06133-2C0E-1E9D-89C9-0F674F61FF8B}"/>
              </a:ext>
            </a:extLst>
          </p:cNvPr>
          <p:cNvSpPr txBox="1"/>
          <p:nvPr/>
        </p:nvSpPr>
        <p:spPr>
          <a:xfrm>
            <a:off x="5366152" y="6203071"/>
            <a:ext cx="1644266" cy="307777"/>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85.131.210.50</a:t>
            </a:r>
          </a:p>
        </p:txBody>
      </p:sp>
      <p:sp>
        <p:nvSpPr>
          <p:cNvPr id="28" name="矢印: 右 27">
            <a:extLst>
              <a:ext uri="{FF2B5EF4-FFF2-40B4-BE49-F238E27FC236}">
                <a16:creationId xmlns:a16="http://schemas.microsoft.com/office/drawing/2014/main" id="{1CE064B0-BD2D-5DBB-7CEF-FA70E7797AED}"/>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29" name="矢印: 右 28">
            <a:extLst>
              <a:ext uri="{FF2B5EF4-FFF2-40B4-BE49-F238E27FC236}">
                <a16:creationId xmlns:a16="http://schemas.microsoft.com/office/drawing/2014/main" id="{54BE9A93-31A4-1032-5DD7-4F290C7130C6}"/>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⑧　85.131.210.50だよ！</a:t>
            </a:r>
          </a:p>
        </p:txBody>
      </p:sp>
      <p:sp>
        <p:nvSpPr>
          <p:cNvPr id="30" name="矢印: 右 29">
            <a:extLst>
              <a:ext uri="{FF2B5EF4-FFF2-40B4-BE49-F238E27FC236}">
                <a16:creationId xmlns:a16="http://schemas.microsoft.com/office/drawing/2014/main" id="{08E8EC03-6AD0-3FDC-6369-C9A5819647DB}"/>
              </a:ext>
            </a:extLst>
          </p:cNvPr>
          <p:cNvSpPr/>
          <p:nvPr/>
        </p:nvSpPr>
        <p:spPr>
          <a:xfrm rot="537773">
            <a:off x="2376350" y="4579751"/>
            <a:ext cx="3317542"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⑨　85.131.210.50、</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31" name="矢印: 右 30">
            <a:extLst>
              <a:ext uri="{FF2B5EF4-FFF2-40B4-BE49-F238E27FC236}">
                <a16:creationId xmlns:a16="http://schemas.microsoft.com/office/drawing/2014/main" id="{39AF6D4F-5D8E-FAB9-E6A9-A741DD7E373E}"/>
              </a:ext>
            </a:extLst>
          </p:cNvPr>
          <p:cNvSpPr/>
          <p:nvPr/>
        </p:nvSpPr>
        <p:spPr>
          <a:xfrm rot="537773" flipH="1">
            <a:off x="2173691" y="5197674"/>
            <a:ext cx="3336904"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⑩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9C9B4521-9303-CB7D-8005-5EFD9FFF79CD}"/>
              </a:ext>
            </a:extLst>
          </p:cNvPr>
          <p:cNvGrpSpPr/>
          <p:nvPr/>
        </p:nvGrpSpPr>
        <p:grpSpPr>
          <a:xfrm>
            <a:off x="579155" y="4039890"/>
            <a:ext cx="682727" cy="1123772"/>
            <a:chOff x="7884160" y="2765204"/>
            <a:chExt cx="846676" cy="1393632"/>
          </a:xfrm>
        </p:grpSpPr>
        <p:sp>
          <p:nvSpPr>
            <p:cNvPr id="33" name="フローチャート: 論理積ゲート 32">
              <a:extLst>
                <a:ext uri="{FF2B5EF4-FFF2-40B4-BE49-F238E27FC236}">
                  <a16:creationId xmlns:a16="http://schemas.microsoft.com/office/drawing/2014/main" id="{43A2E741-13F7-9DE3-19D4-BAB2625F457B}"/>
                </a:ext>
              </a:extLst>
            </p:cNvPr>
            <p:cNvSpPr/>
            <p:nvPr/>
          </p:nvSpPr>
          <p:spPr>
            <a:xfrm rot="16200000">
              <a:off x="7884160" y="3312160"/>
              <a:ext cx="846676" cy="846676"/>
            </a:xfrm>
            <a:prstGeom prst="flowChartDelay">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楕円 33">
              <a:extLst>
                <a:ext uri="{FF2B5EF4-FFF2-40B4-BE49-F238E27FC236}">
                  <a16:creationId xmlns:a16="http://schemas.microsoft.com/office/drawing/2014/main" id="{C0F08B01-712B-2CCB-F9FC-E2CF1A9C0D81}"/>
                </a:ext>
              </a:extLst>
            </p:cNvPr>
            <p:cNvSpPr/>
            <p:nvPr/>
          </p:nvSpPr>
          <p:spPr>
            <a:xfrm>
              <a:off x="7975600" y="2765204"/>
              <a:ext cx="663796" cy="663796"/>
            </a:xfrm>
            <a:prstGeom prst="ellipse">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35" name="テキスト ボックス 34">
            <a:extLst>
              <a:ext uri="{FF2B5EF4-FFF2-40B4-BE49-F238E27FC236}">
                <a16:creationId xmlns:a16="http://schemas.microsoft.com/office/drawing/2014/main" id="{A23EFE36-549C-B71D-D7D8-20500D0AD20D}"/>
              </a:ext>
            </a:extLst>
          </p:cNvPr>
          <p:cNvSpPr txBox="1"/>
          <p:nvPr/>
        </p:nvSpPr>
        <p:spPr>
          <a:xfrm>
            <a:off x="126833" y="3319589"/>
            <a:ext cx="2314544"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a:t>
            </a:r>
            <a:r>
              <a:rPr lang="ja-JP" altLang="en-US" sz="1600" dirty="0">
                <a:latin typeface="Meiryo UI" panose="020B0604030504040204" pitchFamily="50" charset="-128"/>
                <a:ea typeface="Meiryo UI" panose="020B0604030504040204" pitchFamily="50" charset="-128"/>
              </a:rPr>
              <a:t>kohokyo.or.jp</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EAF53D76-5C6E-DB93-E530-3080241ED2AD}"/>
              </a:ext>
            </a:extLst>
          </p:cNvPr>
          <p:cNvGrpSpPr/>
          <p:nvPr/>
        </p:nvGrpSpPr>
        <p:grpSpPr>
          <a:xfrm>
            <a:off x="10626120" y="2059498"/>
            <a:ext cx="880843" cy="335706"/>
            <a:chOff x="2626242" y="2849526"/>
            <a:chExt cx="1520456" cy="579474"/>
          </a:xfrm>
          <a:solidFill>
            <a:schemeClr val="accent2">
              <a:lumMod val="75000"/>
            </a:schemeClr>
          </a:solidFill>
        </p:grpSpPr>
        <p:sp>
          <p:nvSpPr>
            <p:cNvPr id="37" name="四角形: 角を丸くする 36">
              <a:extLst>
                <a:ext uri="{FF2B5EF4-FFF2-40B4-BE49-F238E27FC236}">
                  <a16:creationId xmlns:a16="http://schemas.microsoft.com/office/drawing/2014/main" id="{1F46627F-30D2-2A9C-982A-C487A194E4EA}"/>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887A3F4F-919E-5BF5-8289-749FF5D0EF30}"/>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39" name="直線コネクタ 38">
              <a:extLst>
                <a:ext uri="{FF2B5EF4-FFF2-40B4-BE49-F238E27FC236}">
                  <a16:creationId xmlns:a16="http://schemas.microsoft.com/office/drawing/2014/main" id="{E4A44843-15FB-ECB9-C957-A399EA808D14}"/>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0" name="直線コネクタ 39">
              <a:extLst>
                <a:ext uri="{FF2B5EF4-FFF2-40B4-BE49-F238E27FC236}">
                  <a16:creationId xmlns:a16="http://schemas.microsoft.com/office/drawing/2014/main" id="{51C55629-A2B6-649C-8464-27E7C4E1AA85}"/>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1" name="直線コネクタ 40">
              <a:extLst>
                <a:ext uri="{FF2B5EF4-FFF2-40B4-BE49-F238E27FC236}">
                  <a16:creationId xmlns:a16="http://schemas.microsoft.com/office/drawing/2014/main" id="{59D8FD44-5530-1BD3-10A6-F6283A52B4C1}"/>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42" name="楕円 41">
              <a:extLst>
                <a:ext uri="{FF2B5EF4-FFF2-40B4-BE49-F238E27FC236}">
                  <a16:creationId xmlns:a16="http://schemas.microsoft.com/office/drawing/2014/main" id="{216CD7F7-C2F3-1FC5-D3B5-EBB883C6A7D1}"/>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C665D2A6-CC5F-BE28-10FC-354C95F70949}"/>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4" name="テキスト ボックス 43">
            <a:extLst>
              <a:ext uri="{FF2B5EF4-FFF2-40B4-BE49-F238E27FC236}">
                <a16:creationId xmlns:a16="http://schemas.microsoft.com/office/drawing/2014/main" id="{6CE2D2E2-3812-7A81-E835-F550E5D606D7}"/>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45" name="テキスト ボックス 44">
            <a:extLst>
              <a:ext uri="{FF2B5EF4-FFF2-40B4-BE49-F238E27FC236}">
                <a16:creationId xmlns:a16="http://schemas.microsoft.com/office/drawing/2014/main" id="{4F6BC12C-5BC0-2032-BAE0-6507D1E43E0E}"/>
              </a:ext>
            </a:extLst>
          </p:cNvPr>
          <p:cNvSpPr txBox="1"/>
          <p:nvPr/>
        </p:nvSpPr>
        <p:spPr>
          <a:xfrm>
            <a:off x="10231969" y="2403466"/>
            <a:ext cx="1669143"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初めに聞く</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p>
        </p:txBody>
      </p:sp>
      <p:sp>
        <p:nvSpPr>
          <p:cNvPr id="46" name="矢印: 右 45">
            <a:extLst>
              <a:ext uri="{FF2B5EF4-FFF2-40B4-BE49-F238E27FC236}">
                <a16:creationId xmlns:a16="http://schemas.microsoft.com/office/drawing/2014/main" id="{877E50EE-5C55-C47F-32C2-6EFA39C1D37D}"/>
              </a:ext>
            </a:extLst>
          </p:cNvPr>
          <p:cNvSpPr/>
          <p:nvPr/>
        </p:nvSpPr>
        <p:spPr>
          <a:xfrm rot="21333840">
            <a:off x="7279129" y="2075428"/>
            <a:ext cx="3038531"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②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47" name="矢印: 右 46">
            <a:extLst>
              <a:ext uri="{FF2B5EF4-FFF2-40B4-BE49-F238E27FC236}">
                <a16:creationId xmlns:a16="http://schemas.microsoft.com/office/drawing/2014/main" id="{5AB92D8D-E93D-EE61-D577-174FC95D0059}"/>
              </a:ext>
            </a:extLst>
          </p:cNvPr>
          <p:cNvSpPr/>
          <p:nvPr/>
        </p:nvSpPr>
        <p:spPr>
          <a:xfrm rot="21333840" flipH="1">
            <a:off x="6999788" y="2584526"/>
            <a:ext cx="3238199"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③　それは </a:t>
            </a: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担当に聞くといいだろう。</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担当は </a:t>
            </a:r>
            <a:r>
              <a:rPr lang="en-US" altLang="ja-JP" sz="1200" dirty="0" err="1">
                <a:latin typeface="Meiryo UI" panose="020B0604030504040204" pitchFamily="50" charset="-128"/>
                <a:ea typeface="Meiryo UI" panose="020B0604030504040204" pitchFamily="50" charset="-128"/>
              </a:rPr>
              <a:t>xx.xx.yy.zz</a:t>
            </a:r>
            <a:r>
              <a:rPr lang="ja-JP" altLang="en-US" sz="1200" dirty="0">
                <a:latin typeface="Meiryo UI" panose="020B0604030504040204" pitchFamily="50" charset="-128"/>
                <a:ea typeface="Meiryo UI" panose="020B0604030504040204" pitchFamily="50" charset="-128"/>
              </a:rPr>
              <a:t>だよ。</a:t>
            </a:r>
          </a:p>
        </p:txBody>
      </p:sp>
      <p:grpSp>
        <p:nvGrpSpPr>
          <p:cNvPr id="48" name="グループ化 47">
            <a:extLst>
              <a:ext uri="{FF2B5EF4-FFF2-40B4-BE49-F238E27FC236}">
                <a16:creationId xmlns:a16="http://schemas.microsoft.com/office/drawing/2014/main" id="{55C7FEE9-250D-7F9F-0417-6B3A720275AE}"/>
              </a:ext>
            </a:extLst>
          </p:cNvPr>
          <p:cNvGrpSpPr/>
          <p:nvPr/>
        </p:nvGrpSpPr>
        <p:grpSpPr>
          <a:xfrm>
            <a:off x="10626120" y="3313832"/>
            <a:ext cx="880843" cy="335706"/>
            <a:chOff x="2626242" y="2849526"/>
            <a:chExt cx="1520456" cy="579474"/>
          </a:xfrm>
          <a:solidFill>
            <a:schemeClr val="accent2">
              <a:lumMod val="75000"/>
            </a:schemeClr>
          </a:solidFill>
        </p:grpSpPr>
        <p:sp>
          <p:nvSpPr>
            <p:cNvPr id="49" name="四角形: 角を丸くする 48">
              <a:extLst>
                <a:ext uri="{FF2B5EF4-FFF2-40B4-BE49-F238E27FC236}">
                  <a16:creationId xmlns:a16="http://schemas.microsoft.com/office/drawing/2014/main" id="{43654EC9-1E5E-C433-B279-1447AC8C244E}"/>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四角形: 角を丸くする 49">
              <a:extLst>
                <a:ext uri="{FF2B5EF4-FFF2-40B4-BE49-F238E27FC236}">
                  <a16:creationId xmlns:a16="http://schemas.microsoft.com/office/drawing/2014/main" id="{C3D00642-B144-1767-D1B7-5A4D5A6435B1}"/>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51" name="直線コネクタ 50">
              <a:extLst>
                <a:ext uri="{FF2B5EF4-FFF2-40B4-BE49-F238E27FC236}">
                  <a16:creationId xmlns:a16="http://schemas.microsoft.com/office/drawing/2014/main" id="{18EA3245-03F1-1B26-D616-52B13D35D11F}"/>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2" name="直線コネクタ 51">
              <a:extLst>
                <a:ext uri="{FF2B5EF4-FFF2-40B4-BE49-F238E27FC236}">
                  <a16:creationId xmlns:a16="http://schemas.microsoft.com/office/drawing/2014/main" id="{EE4C7E83-7315-E9FA-CB60-4DD48744FB3E}"/>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3" name="直線コネクタ 52">
              <a:extLst>
                <a:ext uri="{FF2B5EF4-FFF2-40B4-BE49-F238E27FC236}">
                  <a16:creationId xmlns:a16="http://schemas.microsoft.com/office/drawing/2014/main" id="{F1E4170C-9DEB-9C66-F9B0-AC2D2968536B}"/>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54" name="楕円 53">
              <a:extLst>
                <a:ext uri="{FF2B5EF4-FFF2-40B4-BE49-F238E27FC236}">
                  <a16:creationId xmlns:a16="http://schemas.microsoft.com/office/drawing/2014/main" id="{AF3D7B6A-0FE1-65D6-D37E-62060680AC14}"/>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楕円 54">
              <a:extLst>
                <a:ext uri="{FF2B5EF4-FFF2-40B4-BE49-F238E27FC236}">
                  <a16:creationId xmlns:a16="http://schemas.microsoft.com/office/drawing/2014/main" id="{33B710E9-CC37-FAED-FB2E-BCA6007E789C}"/>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6" name="テキスト ボックス 55">
            <a:extLst>
              <a:ext uri="{FF2B5EF4-FFF2-40B4-BE49-F238E27FC236}">
                <a16:creationId xmlns:a16="http://schemas.microsoft.com/office/drawing/2014/main" id="{8AE15B99-847E-EEF8-D38E-864F3CDBA5A1}"/>
              </a:ext>
            </a:extLst>
          </p:cNvPr>
          <p:cNvSpPr txBox="1"/>
          <p:nvPr/>
        </p:nvSpPr>
        <p:spPr>
          <a:xfrm>
            <a:off x="10231969" y="3657800"/>
            <a:ext cx="1669143" cy="523220"/>
          </a:xfrm>
          <a:prstGeom prst="rect">
            <a:avLst/>
          </a:prstGeom>
          <a:noFill/>
        </p:spPr>
        <p:txBody>
          <a:bodyPr wrap="square">
            <a:spAutoFit/>
          </a:bodyPr>
          <a:lstStyle/>
          <a:p>
            <a:pPr algn="ct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en-US" altLang="ja-JP" sz="1400" dirty="0" err="1">
                <a:latin typeface="Meiryo UI" panose="020B0604030504040204" pitchFamily="50" charset="-128"/>
                <a:ea typeface="Meiryo UI" panose="020B0604030504040204" pitchFamily="50" charset="-128"/>
              </a:rPr>
              <a:t>xx.xx.yy.zz</a:t>
            </a:r>
            <a:endParaRPr lang="ja-JP" altLang="en-US" sz="1400" dirty="0">
              <a:latin typeface="Meiryo UI" panose="020B0604030504040204" pitchFamily="50" charset="-128"/>
              <a:ea typeface="Meiryo UI" panose="020B0604030504040204" pitchFamily="50" charset="-128"/>
            </a:endParaRPr>
          </a:p>
        </p:txBody>
      </p:sp>
      <p:sp>
        <p:nvSpPr>
          <p:cNvPr id="57" name="矢印: 右 56">
            <a:extLst>
              <a:ext uri="{FF2B5EF4-FFF2-40B4-BE49-F238E27FC236}">
                <a16:creationId xmlns:a16="http://schemas.microsoft.com/office/drawing/2014/main" id="{6B112DFA-9827-8E5A-AB13-C8545041BA11}"/>
              </a:ext>
            </a:extLst>
          </p:cNvPr>
          <p:cNvSpPr/>
          <p:nvPr/>
        </p:nvSpPr>
        <p:spPr>
          <a:xfrm>
            <a:off x="7147628" y="3213773"/>
            <a:ext cx="3331145"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④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58" name="矢印: 右 57">
            <a:extLst>
              <a:ext uri="{FF2B5EF4-FFF2-40B4-BE49-F238E27FC236}">
                <a16:creationId xmlns:a16="http://schemas.microsoft.com/office/drawing/2014/main" id="{EB00A17E-622A-FA57-0E33-92AB9E82E93D}"/>
              </a:ext>
            </a:extLst>
          </p:cNvPr>
          <p:cNvSpPr/>
          <p:nvPr/>
        </p:nvSpPr>
        <p:spPr>
          <a:xfrm flipH="1">
            <a:off x="6994734" y="3738552"/>
            <a:ext cx="3407893"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⑤　</a:t>
            </a:r>
            <a:r>
              <a:rPr lang="en-US" altLang="ja-JP" sz="1200" dirty="0">
                <a:latin typeface="Meiryo UI" panose="020B0604030504040204" pitchFamily="50" charset="-128"/>
                <a:ea typeface="Meiryo UI" panose="020B0604030504040204" pitchFamily="50" charset="-128"/>
              </a:rPr>
              <a:t>kohokyo.or.jp</a:t>
            </a:r>
            <a:r>
              <a:rPr lang="ja-JP" altLang="en-US" sz="1200" dirty="0">
                <a:latin typeface="Meiryo UI" panose="020B0604030504040204" pitchFamily="50" charset="-128"/>
                <a:ea typeface="Meiryo UI" panose="020B0604030504040204" pitchFamily="50" charset="-128"/>
              </a:rPr>
              <a:t>は、</a:t>
            </a:r>
            <a:r>
              <a:rPr lang="en-US" altLang="ja-JP" sz="1200" dirty="0">
                <a:latin typeface="Meiryo UI" panose="020B0604030504040204" pitchFamily="50" charset="-128"/>
                <a:ea typeface="Meiryo UI" panose="020B0604030504040204" pitchFamily="50" charset="-128"/>
              </a:rPr>
              <a:t>X</a:t>
            </a:r>
            <a:r>
              <a:rPr lang="ja-JP" altLang="en-US" sz="1200" dirty="0">
                <a:latin typeface="Meiryo UI" panose="020B0604030504040204" pitchFamily="50" charset="-128"/>
                <a:ea typeface="Meiryo UI" panose="020B0604030504040204" pitchFamily="50" charset="-128"/>
              </a:rPr>
              <a:t>社の</a:t>
            </a:r>
            <a:r>
              <a:rPr lang="en-US" altLang="ja-JP" sz="1200" dirty="0">
                <a:latin typeface="Meiryo UI" panose="020B0604030504040204" pitchFamily="50" charset="-128"/>
                <a:ea typeface="Meiryo UI" panose="020B0604030504040204" pitchFamily="50" charset="-128"/>
              </a:rPr>
              <a:t>DNS</a:t>
            </a:r>
            <a:r>
              <a:rPr lang="ja-JP" altLang="en-US" sz="1200" dirty="0">
                <a:latin typeface="Meiryo UI" panose="020B0604030504040204" pitchFamily="50" charset="-128"/>
                <a:ea typeface="Meiryo UI" panose="020B0604030504040204" pitchFamily="50" charset="-128"/>
              </a:rPr>
              <a:t>が</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管理してるよ。</a:t>
            </a:r>
            <a:r>
              <a:rPr lang="en-US" altLang="ja-JP" sz="1200" dirty="0">
                <a:latin typeface="Meiryo UI" panose="020B0604030504040204" pitchFamily="50" charset="-128"/>
                <a:ea typeface="Meiryo UI" panose="020B0604030504040204" pitchFamily="50" charset="-128"/>
              </a:rPr>
              <a:t>157.112.182.247</a:t>
            </a:r>
            <a:r>
              <a:rPr lang="ja-JP" altLang="en-US" sz="1200" dirty="0">
                <a:latin typeface="Meiryo UI" panose="020B0604030504040204" pitchFamily="50" charset="-128"/>
                <a:ea typeface="Meiryo UI" panose="020B0604030504040204" pitchFamily="50" charset="-128"/>
              </a:rPr>
              <a:t>に聞いてごらん。</a:t>
            </a:r>
            <a:endParaRPr lang="en-US" altLang="ja-JP" sz="1200" dirty="0">
              <a:latin typeface="Meiryo UI" panose="020B0604030504040204" pitchFamily="50" charset="-128"/>
              <a:ea typeface="Meiryo UI" panose="020B0604030504040204" pitchFamily="50" charset="-128"/>
            </a:endParaRPr>
          </a:p>
        </p:txBody>
      </p:sp>
      <p:grpSp>
        <p:nvGrpSpPr>
          <p:cNvPr id="59" name="グループ化 58">
            <a:extLst>
              <a:ext uri="{FF2B5EF4-FFF2-40B4-BE49-F238E27FC236}">
                <a16:creationId xmlns:a16="http://schemas.microsoft.com/office/drawing/2014/main" id="{24D21C84-8BC8-3DE0-0183-43B6AF97D901}"/>
              </a:ext>
            </a:extLst>
          </p:cNvPr>
          <p:cNvGrpSpPr/>
          <p:nvPr/>
        </p:nvGrpSpPr>
        <p:grpSpPr>
          <a:xfrm>
            <a:off x="10078760" y="5224323"/>
            <a:ext cx="880843" cy="335706"/>
            <a:chOff x="2626242" y="2849526"/>
            <a:chExt cx="1520456" cy="579474"/>
          </a:xfrm>
          <a:solidFill>
            <a:schemeClr val="accent2">
              <a:lumMod val="75000"/>
            </a:schemeClr>
          </a:solidFill>
        </p:grpSpPr>
        <p:sp>
          <p:nvSpPr>
            <p:cNvPr id="60" name="四角形: 角を丸くする 59">
              <a:extLst>
                <a:ext uri="{FF2B5EF4-FFF2-40B4-BE49-F238E27FC236}">
                  <a16:creationId xmlns:a16="http://schemas.microsoft.com/office/drawing/2014/main" id="{5D644AF8-16B8-A242-DD1A-D524E9E3A627}"/>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1" name="四角形: 角を丸くする 60">
              <a:extLst>
                <a:ext uri="{FF2B5EF4-FFF2-40B4-BE49-F238E27FC236}">
                  <a16:creationId xmlns:a16="http://schemas.microsoft.com/office/drawing/2014/main" id="{93C0ABE0-80DC-3A9A-3492-2F13E48A6B2D}"/>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2" name="直線コネクタ 61">
              <a:extLst>
                <a:ext uri="{FF2B5EF4-FFF2-40B4-BE49-F238E27FC236}">
                  <a16:creationId xmlns:a16="http://schemas.microsoft.com/office/drawing/2014/main" id="{6265C2BE-3D00-7595-9B12-43389D04F1D0}"/>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3" name="直線コネクタ 62">
              <a:extLst>
                <a:ext uri="{FF2B5EF4-FFF2-40B4-BE49-F238E27FC236}">
                  <a16:creationId xmlns:a16="http://schemas.microsoft.com/office/drawing/2014/main" id="{233F8FFA-7043-9321-34F2-D8CB235DEFBB}"/>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4" name="直線コネクタ 63">
              <a:extLst>
                <a:ext uri="{FF2B5EF4-FFF2-40B4-BE49-F238E27FC236}">
                  <a16:creationId xmlns:a16="http://schemas.microsoft.com/office/drawing/2014/main" id="{08FF65BA-915D-07C1-8D53-19ED3EDF6BD4}"/>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65" name="楕円 64">
              <a:extLst>
                <a:ext uri="{FF2B5EF4-FFF2-40B4-BE49-F238E27FC236}">
                  <a16:creationId xmlns:a16="http://schemas.microsoft.com/office/drawing/2014/main" id="{B45D59E9-A47E-E109-358C-2ED7654A41AE}"/>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C9670906-63EC-A289-8075-44660AC1ECC2}"/>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 name="テキスト ボックス 66">
            <a:extLst>
              <a:ext uri="{FF2B5EF4-FFF2-40B4-BE49-F238E27FC236}">
                <a16:creationId xmlns:a16="http://schemas.microsoft.com/office/drawing/2014/main" id="{CF82271C-13B3-97D4-D6A7-EA4E029B4292}"/>
              </a:ext>
            </a:extLst>
          </p:cNvPr>
          <p:cNvSpPr txBox="1"/>
          <p:nvPr/>
        </p:nvSpPr>
        <p:spPr>
          <a:xfrm>
            <a:off x="9684609" y="5568291"/>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X</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157.112.182.247</a:t>
            </a:r>
            <a:endParaRPr lang="ja-JP" altLang="en-US" sz="1400" dirty="0">
              <a:latin typeface="Meiryo UI" panose="020B0604030504040204" pitchFamily="50" charset="-128"/>
              <a:ea typeface="Meiryo UI" panose="020B0604030504040204" pitchFamily="50" charset="-128"/>
            </a:endParaRPr>
          </a:p>
        </p:txBody>
      </p:sp>
      <p:sp>
        <p:nvSpPr>
          <p:cNvPr id="68" name="矢印: 右 67">
            <a:extLst>
              <a:ext uri="{FF2B5EF4-FFF2-40B4-BE49-F238E27FC236}">
                <a16:creationId xmlns:a16="http://schemas.microsoft.com/office/drawing/2014/main" id="{32702D9C-F431-024D-6724-B49FCC40A5C1}"/>
              </a:ext>
            </a:extLst>
          </p:cNvPr>
          <p:cNvSpPr/>
          <p:nvPr/>
        </p:nvSpPr>
        <p:spPr>
          <a:xfrm rot="870371">
            <a:off x="7302735" y="4517622"/>
            <a:ext cx="2775912"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⑥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69" name="矢印: 右 68">
            <a:extLst>
              <a:ext uri="{FF2B5EF4-FFF2-40B4-BE49-F238E27FC236}">
                <a16:creationId xmlns:a16="http://schemas.microsoft.com/office/drawing/2014/main" id="{F79508D4-EB92-96C8-4434-7F1901BBC626}"/>
              </a:ext>
            </a:extLst>
          </p:cNvPr>
          <p:cNvSpPr/>
          <p:nvPr/>
        </p:nvSpPr>
        <p:spPr>
          <a:xfrm rot="870371" flipH="1">
            <a:off x="6969340" y="4969005"/>
            <a:ext cx="2839868"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⑦　 85.131.210.50だよ！</a:t>
            </a:r>
            <a:endParaRPr lang="en-US" altLang="ja-JP" sz="1200" dirty="0">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2F2965BD-ACE9-1A17-3007-CB4188FD220E}"/>
              </a:ext>
            </a:extLst>
          </p:cNvPr>
          <p:cNvSpPr txBox="1"/>
          <p:nvPr/>
        </p:nvSpPr>
        <p:spPr>
          <a:xfrm>
            <a:off x="5257876" y="1147428"/>
            <a:ext cx="2006757" cy="1323439"/>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キャッシュ</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ユーザに頼まれて、あちこちに問い合わせて</a:t>
            </a:r>
            <a:r>
              <a:rPr lang="en-US" altLang="ja-JP" sz="1600" dirty="0">
                <a:latin typeface="Meiryo UI" panose="020B0604030504040204" pitchFamily="50" charset="-128"/>
                <a:ea typeface="Meiryo UI" panose="020B0604030504040204" pitchFamily="50" charset="-128"/>
              </a:rPr>
              <a:t>IP</a:t>
            </a:r>
            <a:r>
              <a:rPr lang="ja-JP" altLang="en-US" sz="1600" dirty="0">
                <a:latin typeface="Meiryo UI" panose="020B0604030504040204" pitchFamily="50" charset="-128"/>
                <a:ea typeface="Meiryo UI" panose="020B0604030504040204" pitchFamily="50" charset="-128"/>
              </a:rPr>
              <a:t>アドレスを探してきてくれる</a:t>
            </a:r>
          </a:p>
        </p:txBody>
      </p:sp>
      <p:sp>
        <p:nvSpPr>
          <p:cNvPr id="75" name="テキスト ボックス 74">
            <a:extLst>
              <a:ext uri="{FF2B5EF4-FFF2-40B4-BE49-F238E27FC236}">
                <a16:creationId xmlns:a16="http://schemas.microsoft.com/office/drawing/2014/main" id="{C154AE65-8953-3988-B779-940DEA89F413}"/>
              </a:ext>
            </a:extLst>
          </p:cNvPr>
          <p:cNvSpPr txBox="1"/>
          <p:nvPr/>
        </p:nvSpPr>
        <p:spPr>
          <a:xfrm>
            <a:off x="9737587" y="731069"/>
            <a:ext cx="2342653" cy="1077218"/>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権威</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自分の担当領域について、担当者</a:t>
            </a:r>
            <a:r>
              <a:rPr lang="en-US" altLang="ja-JP" sz="1600" dirty="0">
                <a:latin typeface="Meiryo UI" panose="020B0604030504040204" pitchFamily="50" charset="-128"/>
                <a:ea typeface="Meiryo UI" panose="020B0604030504040204" pitchFamily="50" charset="-128"/>
              </a:rPr>
              <a:t>or</a:t>
            </a:r>
            <a:r>
              <a:rPr lang="ja-JP" altLang="en-US" sz="1600" dirty="0">
                <a:latin typeface="Meiryo UI" panose="020B0604030504040204" pitchFamily="50" charset="-128"/>
                <a:ea typeface="Meiryo UI" panose="020B0604030504040204" pitchFamily="50" charset="-128"/>
              </a:rPr>
              <a:t>答えを教えてくれる</a:t>
            </a:r>
          </a:p>
        </p:txBody>
      </p:sp>
    </p:spTree>
    <p:extLst>
      <p:ext uri="{BB962C8B-B14F-4D97-AF65-F5344CB8AC3E}">
        <p14:creationId xmlns:p14="http://schemas.microsoft.com/office/powerpoint/2010/main" val="1049324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BB073-21CF-05CF-AA0D-7C784C0EEF57}"/>
            </a:ext>
          </a:extLst>
        </p:cNvPr>
        <p:cNvGrpSpPr/>
        <p:nvPr/>
      </p:nvGrpSpPr>
      <p:grpSpPr>
        <a:xfrm>
          <a:off x="0" y="0"/>
          <a:ext cx="0" cy="0"/>
          <a:chOff x="0" y="0"/>
          <a:chExt cx="0" cy="0"/>
        </a:xfrm>
      </p:grpSpPr>
      <p:sp>
        <p:nvSpPr>
          <p:cNvPr id="86" name="矢印: 右 85">
            <a:extLst>
              <a:ext uri="{FF2B5EF4-FFF2-40B4-BE49-F238E27FC236}">
                <a16:creationId xmlns:a16="http://schemas.microsoft.com/office/drawing/2014/main" id="{42FF819A-6096-0E4F-B709-AB9B97691A19}"/>
              </a:ext>
            </a:extLst>
          </p:cNvPr>
          <p:cNvSpPr/>
          <p:nvPr/>
        </p:nvSpPr>
        <p:spPr>
          <a:xfrm rot="21333840">
            <a:off x="7279129" y="2075428"/>
            <a:ext cx="3038531" cy="492516"/>
          </a:xfrm>
          <a:prstGeom prst="rightArrow">
            <a:avLst>
              <a:gd name="adj1" fmla="val 85771"/>
              <a:gd name="adj2" fmla="val 56129"/>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7" name="矢印: 右 86">
            <a:extLst>
              <a:ext uri="{FF2B5EF4-FFF2-40B4-BE49-F238E27FC236}">
                <a16:creationId xmlns:a16="http://schemas.microsoft.com/office/drawing/2014/main" id="{6BDF1596-FCDE-4769-51CD-C2AA6B214747}"/>
              </a:ext>
            </a:extLst>
          </p:cNvPr>
          <p:cNvSpPr/>
          <p:nvPr/>
        </p:nvSpPr>
        <p:spPr>
          <a:xfrm rot="21333840" flipH="1">
            <a:off x="6999788" y="2584526"/>
            <a:ext cx="3238199" cy="501408"/>
          </a:xfrm>
          <a:prstGeom prst="rightArrow">
            <a:avLst>
              <a:gd name="adj1" fmla="val 84013"/>
              <a:gd name="adj2" fmla="val 50000"/>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88" name="矢印: 右 87">
            <a:extLst>
              <a:ext uri="{FF2B5EF4-FFF2-40B4-BE49-F238E27FC236}">
                <a16:creationId xmlns:a16="http://schemas.microsoft.com/office/drawing/2014/main" id="{31A1626D-078A-7E48-2FC7-74C1782F3B1A}"/>
              </a:ext>
            </a:extLst>
          </p:cNvPr>
          <p:cNvSpPr/>
          <p:nvPr/>
        </p:nvSpPr>
        <p:spPr>
          <a:xfrm>
            <a:off x="7147628" y="3213773"/>
            <a:ext cx="3331145" cy="492516"/>
          </a:xfrm>
          <a:prstGeom prst="rightArrow">
            <a:avLst>
              <a:gd name="adj1" fmla="val 85771"/>
              <a:gd name="adj2" fmla="val 56129"/>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9" name="矢印: 右 88">
            <a:extLst>
              <a:ext uri="{FF2B5EF4-FFF2-40B4-BE49-F238E27FC236}">
                <a16:creationId xmlns:a16="http://schemas.microsoft.com/office/drawing/2014/main" id="{40B75F2D-4B63-9698-E574-0E9D8EA0CD6E}"/>
              </a:ext>
            </a:extLst>
          </p:cNvPr>
          <p:cNvSpPr/>
          <p:nvPr/>
        </p:nvSpPr>
        <p:spPr>
          <a:xfrm flipH="1">
            <a:off x="6994734" y="3738552"/>
            <a:ext cx="3407893" cy="501408"/>
          </a:xfrm>
          <a:prstGeom prst="rightArrow">
            <a:avLst>
              <a:gd name="adj1" fmla="val 84013"/>
              <a:gd name="adj2" fmla="val 50000"/>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lang="en-US" altLang="ja-JP" sz="1200" dirty="0">
              <a:latin typeface="Meiryo UI" panose="020B0604030504040204" pitchFamily="50" charset="-128"/>
              <a:ea typeface="Meiryo UI" panose="020B0604030504040204" pitchFamily="50" charset="-128"/>
            </a:endParaRPr>
          </a:p>
        </p:txBody>
      </p:sp>
      <p:sp>
        <p:nvSpPr>
          <p:cNvPr id="90" name="矢印: 右 89">
            <a:extLst>
              <a:ext uri="{FF2B5EF4-FFF2-40B4-BE49-F238E27FC236}">
                <a16:creationId xmlns:a16="http://schemas.microsoft.com/office/drawing/2014/main" id="{B417C542-ED11-8DB3-0755-DBA927816DD7}"/>
              </a:ext>
            </a:extLst>
          </p:cNvPr>
          <p:cNvSpPr/>
          <p:nvPr/>
        </p:nvSpPr>
        <p:spPr>
          <a:xfrm rot="870371">
            <a:off x="7302735" y="4517622"/>
            <a:ext cx="2775912" cy="492516"/>
          </a:xfrm>
          <a:prstGeom prst="rightArrow">
            <a:avLst>
              <a:gd name="adj1" fmla="val 85771"/>
              <a:gd name="adj2" fmla="val 56129"/>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1" name="矢印: 右 90">
            <a:extLst>
              <a:ext uri="{FF2B5EF4-FFF2-40B4-BE49-F238E27FC236}">
                <a16:creationId xmlns:a16="http://schemas.microsoft.com/office/drawing/2014/main" id="{BD7092B2-1920-AFC6-45B8-A5C048BD6B2E}"/>
              </a:ext>
            </a:extLst>
          </p:cNvPr>
          <p:cNvSpPr/>
          <p:nvPr/>
        </p:nvSpPr>
        <p:spPr>
          <a:xfrm rot="870371" flipH="1">
            <a:off x="6969340" y="4969005"/>
            <a:ext cx="2839868" cy="501408"/>
          </a:xfrm>
          <a:prstGeom prst="rightArrow">
            <a:avLst>
              <a:gd name="adj1" fmla="val 84013"/>
              <a:gd name="adj2" fmla="val 50000"/>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lang="en-US" altLang="ja-JP" sz="1200" dirty="0">
              <a:latin typeface="Meiryo UI" panose="020B0604030504040204" pitchFamily="50" charset="-128"/>
              <a:ea typeface="Meiryo UI" panose="020B0604030504040204" pitchFamily="50" charset="-128"/>
            </a:endParaRPr>
          </a:p>
        </p:txBody>
      </p:sp>
      <p:sp>
        <p:nvSpPr>
          <p:cNvPr id="71" name="四角形: 角を丸くする 70">
            <a:extLst>
              <a:ext uri="{FF2B5EF4-FFF2-40B4-BE49-F238E27FC236}">
                <a16:creationId xmlns:a16="http://schemas.microsoft.com/office/drawing/2014/main" id="{C41941F4-AB14-6D88-E387-4FED06D96433}"/>
              </a:ext>
            </a:extLst>
          </p:cNvPr>
          <p:cNvSpPr/>
          <p:nvPr/>
        </p:nvSpPr>
        <p:spPr>
          <a:xfrm>
            <a:off x="10368968" y="1885999"/>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四角形: 角を丸くする 71">
            <a:extLst>
              <a:ext uri="{FF2B5EF4-FFF2-40B4-BE49-F238E27FC236}">
                <a16:creationId xmlns:a16="http://schemas.microsoft.com/office/drawing/2014/main" id="{E2CEA105-B314-E56F-91C5-3025839D7F2B}"/>
              </a:ext>
            </a:extLst>
          </p:cNvPr>
          <p:cNvSpPr/>
          <p:nvPr/>
        </p:nvSpPr>
        <p:spPr>
          <a:xfrm>
            <a:off x="10429573" y="3176715"/>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四角形: 角を丸くする 72">
            <a:extLst>
              <a:ext uri="{FF2B5EF4-FFF2-40B4-BE49-F238E27FC236}">
                <a16:creationId xmlns:a16="http://schemas.microsoft.com/office/drawing/2014/main" id="{61E14A2E-1988-B866-9C8E-A2FDDC7B745E}"/>
              </a:ext>
            </a:extLst>
          </p:cNvPr>
          <p:cNvSpPr/>
          <p:nvPr/>
        </p:nvSpPr>
        <p:spPr>
          <a:xfrm>
            <a:off x="9737587" y="5047780"/>
            <a:ext cx="17693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 name="四角形: 角を丸くする 69">
            <a:extLst>
              <a:ext uri="{FF2B5EF4-FFF2-40B4-BE49-F238E27FC236}">
                <a16:creationId xmlns:a16="http://schemas.microsoft.com/office/drawing/2014/main" id="{56144CA0-1722-D555-56FD-105416B2C2CA}"/>
              </a:ext>
            </a:extLst>
          </p:cNvPr>
          <p:cNvSpPr/>
          <p:nvPr/>
        </p:nvSpPr>
        <p:spPr>
          <a:xfrm>
            <a:off x="5658658" y="2599999"/>
            <a:ext cx="1372530" cy="1129256"/>
          </a:xfrm>
          <a:prstGeom prst="roundRect">
            <a:avLst/>
          </a:prstGeom>
          <a:solidFill>
            <a:schemeClr val="accent1">
              <a:lumMod val="20000"/>
              <a:lumOff val="80000"/>
            </a:schemeClr>
          </a:solid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83E77A03-2DD5-9044-0E55-379ABB8435D8}"/>
              </a:ext>
            </a:extLst>
          </p:cNvPr>
          <p:cNvSpPr>
            <a:spLocks noGrp="1"/>
          </p:cNvSpPr>
          <p:nvPr>
            <p:ph type="title"/>
          </p:nvPr>
        </p:nvSpPr>
        <p:spPr/>
        <p:txBody>
          <a:bodyPr>
            <a:normAutofit/>
          </a:bodyPr>
          <a:lstStyle/>
          <a:p>
            <a:r>
              <a:rPr lang="ja-JP" altLang="en-US" dirty="0"/>
              <a:t>仕組み③</a:t>
            </a:r>
            <a:r>
              <a:rPr kumimoji="1" lang="ja-JP" altLang="en-US" dirty="0"/>
              <a:t>　キャッシュ</a:t>
            </a:r>
            <a:r>
              <a:rPr kumimoji="1" lang="en-US" altLang="ja-JP" dirty="0"/>
              <a:t>DNS</a:t>
            </a:r>
            <a:r>
              <a:rPr kumimoji="1" lang="ja-JP" altLang="en-US" dirty="0"/>
              <a:t>サーバはメモる</a:t>
            </a:r>
          </a:p>
        </p:txBody>
      </p:sp>
      <p:sp>
        <p:nvSpPr>
          <p:cNvPr id="3" name="コンテンツ プレースホルダー 2">
            <a:extLst>
              <a:ext uri="{FF2B5EF4-FFF2-40B4-BE49-F238E27FC236}">
                <a16:creationId xmlns:a16="http://schemas.microsoft.com/office/drawing/2014/main" id="{9604AE86-2DBF-2374-ADF0-B2256E7A7498}"/>
              </a:ext>
            </a:extLst>
          </p:cNvPr>
          <p:cNvSpPr>
            <a:spLocks noGrp="1"/>
          </p:cNvSpPr>
          <p:nvPr>
            <p:ph idx="1"/>
          </p:nvPr>
        </p:nvSpPr>
        <p:spPr>
          <a:xfrm>
            <a:off x="838200" y="1093694"/>
            <a:ext cx="3997960" cy="1876203"/>
          </a:xfrm>
        </p:spPr>
        <p:txBody>
          <a:bodyPr>
            <a:normAutofit/>
          </a:bodyPr>
          <a:lstStyle/>
          <a:p>
            <a:r>
              <a:rPr lang="ja-JP" altLang="en-US" dirty="0"/>
              <a:t>一度この問い合わせを</a:t>
            </a:r>
            <a:br>
              <a:rPr lang="en-US" altLang="ja-JP" dirty="0"/>
            </a:br>
            <a:r>
              <a:rPr lang="ja-JP" altLang="en-US" dirty="0"/>
              <a:t>したらしばらくは</a:t>
            </a:r>
            <a:r>
              <a:rPr lang="en-US" altLang="ja-JP" dirty="0"/>
              <a:t>…</a:t>
            </a:r>
          </a:p>
          <a:p>
            <a:pPr lvl="1"/>
            <a:r>
              <a:rPr lang="ja-JP" altLang="en-US" dirty="0"/>
              <a:t>同じ問い合わせは即答</a:t>
            </a:r>
          </a:p>
        </p:txBody>
      </p:sp>
      <p:grpSp>
        <p:nvGrpSpPr>
          <p:cNvPr id="4" name="グループ化 3">
            <a:extLst>
              <a:ext uri="{FF2B5EF4-FFF2-40B4-BE49-F238E27FC236}">
                <a16:creationId xmlns:a16="http://schemas.microsoft.com/office/drawing/2014/main" id="{EE3F214A-CBA0-24BD-8C16-824C2657C5BB}"/>
              </a:ext>
            </a:extLst>
          </p:cNvPr>
          <p:cNvGrpSpPr/>
          <p:nvPr/>
        </p:nvGrpSpPr>
        <p:grpSpPr>
          <a:xfrm rot="1800000">
            <a:off x="1298966" y="4218478"/>
            <a:ext cx="459950" cy="855554"/>
            <a:chOff x="9243206" y="330466"/>
            <a:chExt cx="2453723" cy="4423051"/>
          </a:xfrm>
        </p:grpSpPr>
        <p:sp>
          <p:nvSpPr>
            <p:cNvPr id="5" name="四角形: 角を丸くする 4">
              <a:extLst>
                <a:ext uri="{FF2B5EF4-FFF2-40B4-BE49-F238E27FC236}">
                  <a16:creationId xmlns:a16="http://schemas.microsoft.com/office/drawing/2014/main" id="{E5A9C420-8C71-61BF-C86D-D7421728EF4B}"/>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6" name="四角形: 角を丸くする 5">
              <a:extLst>
                <a:ext uri="{FF2B5EF4-FFF2-40B4-BE49-F238E27FC236}">
                  <a16:creationId xmlns:a16="http://schemas.microsoft.com/office/drawing/2014/main" id="{E0E782C6-1268-3B98-6B61-BD06F49F4BE1}"/>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7" name="フリーフォーム: 図形 6">
              <a:extLst>
                <a:ext uri="{FF2B5EF4-FFF2-40B4-BE49-F238E27FC236}">
                  <a16:creationId xmlns:a16="http://schemas.microsoft.com/office/drawing/2014/main" id="{329078BC-3B8C-A901-E4E9-6D6E74345C2B}"/>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8" name="グループ化 7">
            <a:extLst>
              <a:ext uri="{FF2B5EF4-FFF2-40B4-BE49-F238E27FC236}">
                <a16:creationId xmlns:a16="http://schemas.microsoft.com/office/drawing/2014/main" id="{00F3101A-AA70-8E3A-74B9-91CF5B0F3253}"/>
              </a:ext>
            </a:extLst>
          </p:cNvPr>
          <p:cNvGrpSpPr/>
          <p:nvPr/>
        </p:nvGrpSpPr>
        <p:grpSpPr>
          <a:xfrm>
            <a:off x="5878158" y="3000198"/>
            <a:ext cx="880843" cy="335706"/>
            <a:chOff x="2626242" y="2849526"/>
            <a:chExt cx="1520456" cy="579474"/>
          </a:xfrm>
        </p:grpSpPr>
        <p:sp>
          <p:nvSpPr>
            <p:cNvPr id="9" name="四角形: 角を丸くする 8">
              <a:extLst>
                <a:ext uri="{FF2B5EF4-FFF2-40B4-BE49-F238E27FC236}">
                  <a16:creationId xmlns:a16="http://schemas.microsoft.com/office/drawing/2014/main" id="{FC838C68-BB2A-7AA8-0C64-7106ED8DA2E3}"/>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6912A2C8-744B-DB19-D581-C7E62A8108DF}"/>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1FE9E2CF-630F-755A-D3D5-2DD47FAA1450}"/>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2" name="直線コネクタ 11">
              <a:extLst>
                <a:ext uri="{FF2B5EF4-FFF2-40B4-BE49-F238E27FC236}">
                  <a16:creationId xmlns:a16="http://schemas.microsoft.com/office/drawing/2014/main" id="{19965004-4FAD-093F-B722-D27F9AD656F7}"/>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3" name="直線コネクタ 12">
              <a:extLst>
                <a:ext uri="{FF2B5EF4-FFF2-40B4-BE49-F238E27FC236}">
                  <a16:creationId xmlns:a16="http://schemas.microsoft.com/office/drawing/2014/main" id="{B3F30156-F883-6D1E-39F1-E547BAF54C14}"/>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4" name="楕円 13">
              <a:extLst>
                <a:ext uri="{FF2B5EF4-FFF2-40B4-BE49-F238E27FC236}">
                  <a16:creationId xmlns:a16="http://schemas.microsoft.com/office/drawing/2014/main" id="{46F7E001-8DB3-7A94-7D5B-E1C7C63D7438}"/>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C22BC395-E9FC-E5C5-9C59-4ECAFB81AE93}"/>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88E68051-2772-68DB-CA94-EEA1E1956BB1}"/>
              </a:ext>
            </a:extLst>
          </p:cNvPr>
          <p:cNvGrpSpPr/>
          <p:nvPr/>
        </p:nvGrpSpPr>
        <p:grpSpPr>
          <a:xfrm>
            <a:off x="5993681" y="5273564"/>
            <a:ext cx="492944" cy="912305"/>
            <a:chOff x="7210150" y="1511945"/>
            <a:chExt cx="2309770" cy="4274752"/>
          </a:xfrm>
        </p:grpSpPr>
        <p:sp>
          <p:nvSpPr>
            <p:cNvPr id="17" name="正方形/長方形 16">
              <a:extLst>
                <a:ext uri="{FF2B5EF4-FFF2-40B4-BE49-F238E27FC236}">
                  <a16:creationId xmlns:a16="http://schemas.microsoft.com/office/drawing/2014/main" id="{99AE7AF6-66E0-FE68-882E-2E101EA2A81C}"/>
                </a:ext>
              </a:extLst>
            </p:cNvPr>
            <p:cNvSpPr/>
            <p:nvPr/>
          </p:nvSpPr>
          <p:spPr>
            <a:xfrm>
              <a:off x="7213600" y="1511945"/>
              <a:ext cx="1932721" cy="4274752"/>
            </a:xfrm>
            <a:prstGeom prst="rect">
              <a:avLst/>
            </a:prstGeom>
            <a:gradFill>
              <a:gsLst>
                <a:gs pos="78000">
                  <a:schemeClr val="bg1">
                    <a:lumMod val="85000"/>
                  </a:schemeClr>
                </a:gs>
                <a:gs pos="100000">
                  <a:schemeClr val="bg1">
                    <a:lumMod val="65000"/>
                  </a:schemeClr>
                </a:gs>
              </a:gsLst>
              <a:lin ang="2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0448416F-11D5-09BB-79A0-B8045CDD0C51}"/>
                </a:ext>
              </a:extLst>
            </p:cNvPr>
            <p:cNvSpPr/>
            <p:nvPr/>
          </p:nvSpPr>
          <p:spPr>
            <a:xfrm>
              <a:off x="7385918" y="1722434"/>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B501CA18-A2F8-18C6-2DAC-E4BCB4E15B21}"/>
                </a:ext>
              </a:extLst>
            </p:cNvPr>
            <p:cNvSpPr/>
            <p:nvPr/>
          </p:nvSpPr>
          <p:spPr>
            <a:xfrm>
              <a:off x="7385918" y="2293759"/>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フリーフォーム: 図形 19">
              <a:extLst>
                <a:ext uri="{FF2B5EF4-FFF2-40B4-BE49-F238E27FC236}">
                  <a16:creationId xmlns:a16="http://schemas.microsoft.com/office/drawing/2014/main" id="{E848A153-7C8F-ADA8-E10A-2B33E5CF0056}"/>
                </a:ext>
              </a:extLst>
            </p:cNvPr>
            <p:cNvSpPr/>
            <p:nvPr/>
          </p:nvSpPr>
          <p:spPr>
            <a:xfrm>
              <a:off x="9146320" y="1511945"/>
              <a:ext cx="373600" cy="4274752"/>
            </a:xfrm>
            <a:custGeom>
              <a:avLst/>
              <a:gdLst>
                <a:gd name="csX0" fmla="*/ 0 w 528320"/>
                <a:gd name="csY0" fmla="*/ 0 h 1422400"/>
                <a:gd name="csX1" fmla="*/ 0 w 528320"/>
                <a:gd name="csY1" fmla="*/ 1422400 h 1422400"/>
                <a:gd name="csX2" fmla="*/ 528320 w 528320"/>
                <a:gd name="csY2" fmla="*/ 1422400 h 1422400"/>
                <a:gd name="csX3" fmla="*/ 528320 w 528320"/>
                <a:gd name="csY3" fmla="*/ 274320 h 1422400"/>
                <a:gd name="csX4" fmla="*/ 0 w 528320"/>
                <a:gd name="csY4" fmla="*/ 0 h 1422400"/>
              </a:gdLst>
              <a:ahLst/>
              <a:cxnLst>
                <a:cxn ang="0">
                  <a:pos x="csX0" y="csY0"/>
                </a:cxn>
                <a:cxn ang="0">
                  <a:pos x="csX1" y="csY1"/>
                </a:cxn>
                <a:cxn ang="0">
                  <a:pos x="csX2" y="csY2"/>
                </a:cxn>
                <a:cxn ang="0">
                  <a:pos x="csX3" y="csY3"/>
                </a:cxn>
                <a:cxn ang="0">
                  <a:pos x="csX4" y="csY4"/>
                </a:cxn>
              </a:cxnLst>
              <a:rect l="l" t="t" r="r" b="b"/>
              <a:pathLst>
                <a:path w="528320" h="1422400">
                  <a:moveTo>
                    <a:pt x="0" y="0"/>
                  </a:moveTo>
                  <a:lnTo>
                    <a:pt x="0" y="1422400"/>
                  </a:lnTo>
                  <a:lnTo>
                    <a:pt x="528320" y="1422400"/>
                  </a:lnTo>
                  <a:lnTo>
                    <a:pt x="528320" y="274320"/>
                  </a:lnTo>
                  <a:lnTo>
                    <a:pt x="0" y="0"/>
                  </a:lnTo>
                  <a:close/>
                </a:path>
              </a:pathLst>
            </a:custGeom>
            <a:ln>
              <a:round/>
            </a:ln>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 name="フリーフォーム: 図形 20">
              <a:extLst>
                <a:ext uri="{FF2B5EF4-FFF2-40B4-BE49-F238E27FC236}">
                  <a16:creationId xmlns:a16="http://schemas.microsoft.com/office/drawing/2014/main" id="{299F69CD-7E4A-870B-2615-9FF665B612B9}"/>
                </a:ext>
              </a:extLst>
            </p:cNvPr>
            <p:cNvSpPr/>
            <p:nvPr/>
          </p:nvSpPr>
          <p:spPr>
            <a:xfrm>
              <a:off x="7955279" y="2828336"/>
              <a:ext cx="1015999" cy="128224"/>
            </a:xfrm>
            <a:custGeom>
              <a:avLst/>
              <a:gdLst>
                <a:gd name="csX0" fmla="*/ 0 w 1757680"/>
                <a:gd name="csY0" fmla="*/ 0 h 345440"/>
                <a:gd name="csX1" fmla="*/ 1757680 w 1757680"/>
                <a:gd name="csY1" fmla="*/ 0 h 345440"/>
                <a:gd name="csX2" fmla="*/ 1757680 w 1757680"/>
                <a:gd name="csY2" fmla="*/ 345440 h 345440"/>
                <a:gd name="csX3" fmla="*/ 0 w 1757680"/>
                <a:gd name="csY3" fmla="*/ 0 h 345440"/>
              </a:gdLst>
              <a:ahLst/>
              <a:cxnLst>
                <a:cxn ang="0">
                  <a:pos x="csX0" y="csY0"/>
                </a:cxn>
                <a:cxn ang="0">
                  <a:pos x="csX1" y="csY1"/>
                </a:cxn>
                <a:cxn ang="0">
                  <a:pos x="csX2" y="csY2"/>
                </a:cxn>
                <a:cxn ang="0">
                  <a:pos x="csX3" y="csY3"/>
                </a:cxn>
              </a:cxnLst>
              <a:rect l="l" t="t" r="r" b="b"/>
              <a:pathLst>
                <a:path w="1757680" h="345440">
                  <a:moveTo>
                    <a:pt x="0" y="0"/>
                  </a:moveTo>
                  <a:lnTo>
                    <a:pt x="1757680" y="0"/>
                  </a:lnTo>
                  <a:lnTo>
                    <a:pt x="1757680" y="345440"/>
                  </a:lnTo>
                  <a:lnTo>
                    <a:pt x="0" y="0"/>
                  </a:lnTo>
                  <a:close/>
                </a:path>
              </a:pathLst>
            </a:custGeom>
            <a:solidFill>
              <a:srgbClr val="C00000"/>
            </a:soli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B6DD3289-2604-8864-2EC1-2F82851D4CC2}"/>
                </a:ext>
              </a:extLst>
            </p:cNvPr>
            <p:cNvSpPr/>
            <p:nvPr/>
          </p:nvSpPr>
          <p:spPr>
            <a:xfrm>
              <a:off x="7210150" y="3281680"/>
              <a:ext cx="836570" cy="2505017"/>
            </a:xfrm>
            <a:prstGeom prst="rect">
              <a:avLst/>
            </a:prstGeom>
            <a:gradFill>
              <a:gsLst>
                <a:gs pos="0">
                  <a:schemeClr val="bg1">
                    <a:lumMod val="85000"/>
                  </a:schemeClr>
                </a:gs>
                <a:gs pos="73000">
                  <a:schemeClr val="bg1">
                    <a:lumMod val="85000"/>
                  </a:schemeClr>
                </a:gs>
                <a:gs pos="100000">
                  <a:schemeClr val="bg1">
                    <a:lumMod val="65000"/>
                  </a:schemeClr>
                </a:gs>
              </a:gsLst>
              <a:lin ang="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08CA7BAD-1C4C-6E22-A1FF-5C340EEA3C4F}"/>
                </a:ext>
              </a:extLst>
            </p:cNvPr>
            <p:cNvSpPr/>
            <p:nvPr/>
          </p:nvSpPr>
          <p:spPr>
            <a:xfrm>
              <a:off x="8046720" y="3281680"/>
              <a:ext cx="150566" cy="2505017"/>
            </a:xfrm>
            <a:prstGeom prst="rect">
              <a:avLst/>
            </a:prstGeom>
            <a:pattFill prst="ltHorz">
              <a:fgClr>
                <a:schemeClr val="tx1">
                  <a:lumMod val="75000"/>
                  <a:lumOff val="25000"/>
                </a:schemeClr>
              </a:fgClr>
              <a:bgClr>
                <a:schemeClr val="bg1"/>
              </a:bgClr>
            </a:patt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楕円 23">
              <a:extLst>
                <a:ext uri="{FF2B5EF4-FFF2-40B4-BE49-F238E27FC236}">
                  <a16:creationId xmlns:a16="http://schemas.microsoft.com/office/drawing/2014/main" id="{002F78AD-ACA2-18A0-96D0-07BCDD5D55E1}"/>
                </a:ext>
              </a:extLst>
            </p:cNvPr>
            <p:cNvSpPr/>
            <p:nvPr/>
          </p:nvSpPr>
          <p:spPr>
            <a:xfrm>
              <a:off x="8585200" y="3429000"/>
              <a:ext cx="294640" cy="294640"/>
            </a:xfrm>
            <a:prstGeom prst="ellipse">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楕円 24">
              <a:extLst>
                <a:ext uri="{FF2B5EF4-FFF2-40B4-BE49-F238E27FC236}">
                  <a16:creationId xmlns:a16="http://schemas.microsoft.com/office/drawing/2014/main" id="{1E3B2277-28AA-397A-6EDC-918D992762D3}"/>
                </a:ext>
              </a:extLst>
            </p:cNvPr>
            <p:cNvSpPr/>
            <p:nvPr/>
          </p:nvSpPr>
          <p:spPr>
            <a:xfrm>
              <a:off x="8746404" y="3821994"/>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楕円 25">
              <a:extLst>
                <a:ext uri="{FF2B5EF4-FFF2-40B4-BE49-F238E27FC236}">
                  <a16:creationId xmlns:a16="http://schemas.microsoft.com/office/drawing/2014/main" id="{0251EBE6-7272-5BBD-C844-590C848A2B39}"/>
                </a:ext>
              </a:extLst>
            </p:cNvPr>
            <p:cNvSpPr/>
            <p:nvPr/>
          </p:nvSpPr>
          <p:spPr>
            <a:xfrm>
              <a:off x="8746404" y="4038105"/>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 name="テキスト ボックス 26">
            <a:extLst>
              <a:ext uri="{FF2B5EF4-FFF2-40B4-BE49-F238E27FC236}">
                <a16:creationId xmlns:a16="http://schemas.microsoft.com/office/drawing/2014/main" id="{1790B610-98EE-0CAC-3198-85539AF3618B}"/>
              </a:ext>
            </a:extLst>
          </p:cNvPr>
          <p:cNvSpPr txBox="1"/>
          <p:nvPr/>
        </p:nvSpPr>
        <p:spPr>
          <a:xfrm>
            <a:off x="5366152" y="6203071"/>
            <a:ext cx="1644266" cy="307777"/>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85.131.210.50</a:t>
            </a:r>
          </a:p>
        </p:txBody>
      </p:sp>
      <p:sp>
        <p:nvSpPr>
          <p:cNvPr id="28" name="矢印: 右 27">
            <a:extLst>
              <a:ext uri="{FF2B5EF4-FFF2-40B4-BE49-F238E27FC236}">
                <a16:creationId xmlns:a16="http://schemas.microsoft.com/office/drawing/2014/main" id="{36DEFC2E-C20E-3719-B8C6-1BFB89EE8B25}"/>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29" name="矢印: 右 28">
            <a:extLst>
              <a:ext uri="{FF2B5EF4-FFF2-40B4-BE49-F238E27FC236}">
                <a16:creationId xmlns:a16="http://schemas.microsoft.com/office/drawing/2014/main" id="{4B05F76D-7E7B-EBD4-5C9E-58252BB5D5C8}"/>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②　85.131.210.50だよ！</a:t>
            </a:r>
          </a:p>
        </p:txBody>
      </p:sp>
      <p:sp>
        <p:nvSpPr>
          <p:cNvPr id="30" name="矢印: 右 29">
            <a:extLst>
              <a:ext uri="{FF2B5EF4-FFF2-40B4-BE49-F238E27FC236}">
                <a16:creationId xmlns:a16="http://schemas.microsoft.com/office/drawing/2014/main" id="{577D2D08-22A9-D99F-E3F9-FB9F74D71E0C}"/>
              </a:ext>
            </a:extLst>
          </p:cNvPr>
          <p:cNvSpPr/>
          <p:nvPr/>
        </p:nvSpPr>
        <p:spPr>
          <a:xfrm rot="537773">
            <a:off x="2376350" y="4579751"/>
            <a:ext cx="3317542"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③　85.131.210.50、</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31" name="矢印: 右 30">
            <a:extLst>
              <a:ext uri="{FF2B5EF4-FFF2-40B4-BE49-F238E27FC236}">
                <a16:creationId xmlns:a16="http://schemas.microsoft.com/office/drawing/2014/main" id="{158845CD-6A63-E34C-04B8-359F5E72926E}"/>
              </a:ext>
            </a:extLst>
          </p:cNvPr>
          <p:cNvSpPr/>
          <p:nvPr/>
        </p:nvSpPr>
        <p:spPr>
          <a:xfrm rot="537773" flipH="1">
            <a:off x="2173691" y="5197674"/>
            <a:ext cx="3336904"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④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743BF41A-3DEC-6842-F37E-6A58777A7891}"/>
              </a:ext>
            </a:extLst>
          </p:cNvPr>
          <p:cNvGrpSpPr/>
          <p:nvPr/>
        </p:nvGrpSpPr>
        <p:grpSpPr>
          <a:xfrm>
            <a:off x="559925" y="4000124"/>
            <a:ext cx="682727" cy="1123772"/>
            <a:chOff x="7884160" y="2765204"/>
            <a:chExt cx="846676" cy="1393632"/>
          </a:xfrm>
        </p:grpSpPr>
        <p:sp>
          <p:nvSpPr>
            <p:cNvPr id="33" name="フローチャート: 論理積ゲート 32">
              <a:extLst>
                <a:ext uri="{FF2B5EF4-FFF2-40B4-BE49-F238E27FC236}">
                  <a16:creationId xmlns:a16="http://schemas.microsoft.com/office/drawing/2014/main" id="{3835ADD9-B74E-619A-C750-C6F639B5D3FC}"/>
                </a:ext>
              </a:extLst>
            </p:cNvPr>
            <p:cNvSpPr/>
            <p:nvPr/>
          </p:nvSpPr>
          <p:spPr>
            <a:xfrm rot="16200000">
              <a:off x="7884160" y="3312160"/>
              <a:ext cx="846676" cy="846676"/>
            </a:xfrm>
            <a:prstGeom prst="flowChartDelay">
              <a:avLst/>
            </a:prstGeom>
          </p:spPr>
          <p:style>
            <a:lnRef idx="0">
              <a:schemeClr val="accent5"/>
            </a:lnRef>
            <a:fillRef idx="3">
              <a:schemeClr val="accent5"/>
            </a:fillRef>
            <a:effectRef idx="3">
              <a:schemeClr val="accent5"/>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楕円 33">
              <a:extLst>
                <a:ext uri="{FF2B5EF4-FFF2-40B4-BE49-F238E27FC236}">
                  <a16:creationId xmlns:a16="http://schemas.microsoft.com/office/drawing/2014/main" id="{980A2DEF-6EBF-4B35-29FA-2E188E5C2530}"/>
                </a:ext>
              </a:extLst>
            </p:cNvPr>
            <p:cNvSpPr/>
            <p:nvPr/>
          </p:nvSpPr>
          <p:spPr>
            <a:xfrm>
              <a:off x="7975600" y="2765204"/>
              <a:ext cx="663796" cy="663796"/>
            </a:xfrm>
            <a:prstGeom prst="ellipse">
              <a:avLst/>
            </a:prstGeom>
          </p:spPr>
          <p:style>
            <a:lnRef idx="0">
              <a:schemeClr val="accent5"/>
            </a:lnRef>
            <a:fillRef idx="3">
              <a:schemeClr val="accent5"/>
            </a:fillRef>
            <a:effectRef idx="3">
              <a:schemeClr val="accent5"/>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別の</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35" name="テキスト ボックス 34">
            <a:extLst>
              <a:ext uri="{FF2B5EF4-FFF2-40B4-BE49-F238E27FC236}">
                <a16:creationId xmlns:a16="http://schemas.microsoft.com/office/drawing/2014/main" id="{467FEC2F-F1FD-68C3-6E95-68E770AE16E3}"/>
              </a:ext>
            </a:extLst>
          </p:cNvPr>
          <p:cNvSpPr txBox="1"/>
          <p:nvPr/>
        </p:nvSpPr>
        <p:spPr>
          <a:xfrm>
            <a:off x="107603" y="3279823"/>
            <a:ext cx="2314544"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a:t>
            </a:r>
            <a:r>
              <a:rPr lang="ja-JP" altLang="en-US" sz="1600" dirty="0">
                <a:latin typeface="Meiryo UI" panose="020B0604030504040204" pitchFamily="50" charset="-128"/>
                <a:ea typeface="Meiryo UI" panose="020B0604030504040204" pitchFamily="50" charset="-128"/>
              </a:rPr>
              <a:t>kohokyo.or.jp</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7152A36B-1ABD-1258-F16D-B3601A777BDD}"/>
              </a:ext>
            </a:extLst>
          </p:cNvPr>
          <p:cNvGrpSpPr/>
          <p:nvPr/>
        </p:nvGrpSpPr>
        <p:grpSpPr>
          <a:xfrm>
            <a:off x="10626120" y="2059498"/>
            <a:ext cx="880843" cy="335706"/>
            <a:chOff x="2626242" y="2849526"/>
            <a:chExt cx="1520456" cy="579474"/>
          </a:xfrm>
          <a:solidFill>
            <a:schemeClr val="accent2">
              <a:lumMod val="75000"/>
            </a:schemeClr>
          </a:solidFill>
        </p:grpSpPr>
        <p:sp>
          <p:nvSpPr>
            <p:cNvPr id="37" name="四角形: 角を丸くする 36">
              <a:extLst>
                <a:ext uri="{FF2B5EF4-FFF2-40B4-BE49-F238E27FC236}">
                  <a16:creationId xmlns:a16="http://schemas.microsoft.com/office/drawing/2014/main" id="{A39CE441-7061-0DB9-CD74-8969F57FC72D}"/>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3C4F8D29-CBC5-178E-80D1-17EF8E6499EC}"/>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39" name="直線コネクタ 38">
              <a:extLst>
                <a:ext uri="{FF2B5EF4-FFF2-40B4-BE49-F238E27FC236}">
                  <a16:creationId xmlns:a16="http://schemas.microsoft.com/office/drawing/2014/main" id="{4E402DB1-A933-0F3A-42EF-F8C91F6D9F51}"/>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0" name="直線コネクタ 39">
              <a:extLst>
                <a:ext uri="{FF2B5EF4-FFF2-40B4-BE49-F238E27FC236}">
                  <a16:creationId xmlns:a16="http://schemas.microsoft.com/office/drawing/2014/main" id="{20722DFF-8043-2202-6ED8-70229367604E}"/>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1" name="直線コネクタ 40">
              <a:extLst>
                <a:ext uri="{FF2B5EF4-FFF2-40B4-BE49-F238E27FC236}">
                  <a16:creationId xmlns:a16="http://schemas.microsoft.com/office/drawing/2014/main" id="{C1D2A223-8DAF-E648-1059-A3080BB211EB}"/>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42" name="楕円 41">
              <a:extLst>
                <a:ext uri="{FF2B5EF4-FFF2-40B4-BE49-F238E27FC236}">
                  <a16:creationId xmlns:a16="http://schemas.microsoft.com/office/drawing/2014/main" id="{7ABFB074-F765-237F-E92D-4A70681621B2}"/>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E0C58454-69AE-E840-74FC-9545062844D4}"/>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4" name="テキスト ボックス 43">
            <a:extLst>
              <a:ext uri="{FF2B5EF4-FFF2-40B4-BE49-F238E27FC236}">
                <a16:creationId xmlns:a16="http://schemas.microsoft.com/office/drawing/2014/main" id="{04DEC1FC-16E2-2087-5F82-84B212BCFE01}"/>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45" name="テキスト ボックス 44">
            <a:extLst>
              <a:ext uri="{FF2B5EF4-FFF2-40B4-BE49-F238E27FC236}">
                <a16:creationId xmlns:a16="http://schemas.microsoft.com/office/drawing/2014/main" id="{A790F266-2DD0-5AAD-81CC-718BD3DE7FE1}"/>
              </a:ext>
            </a:extLst>
          </p:cNvPr>
          <p:cNvSpPr txBox="1"/>
          <p:nvPr/>
        </p:nvSpPr>
        <p:spPr>
          <a:xfrm>
            <a:off x="10231969" y="2403466"/>
            <a:ext cx="1669143"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初めに聞く</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p>
        </p:txBody>
      </p:sp>
      <p:grpSp>
        <p:nvGrpSpPr>
          <p:cNvPr id="48" name="グループ化 47">
            <a:extLst>
              <a:ext uri="{FF2B5EF4-FFF2-40B4-BE49-F238E27FC236}">
                <a16:creationId xmlns:a16="http://schemas.microsoft.com/office/drawing/2014/main" id="{9147134C-1BC1-5F83-A64D-5AC537D1E916}"/>
              </a:ext>
            </a:extLst>
          </p:cNvPr>
          <p:cNvGrpSpPr/>
          <p:nvPr/>
        </p:nvGrpSpPr>
        <p:grpSpPr>
          <a:xfrm>
            <a:off x="10626120" y="3313832"/>
            <a:ext cx="880843" cy="335706"/>
            <a:chOff x="2626242" y="2849526"/>
            <a:chExt cx="1520456" cy="579474"/>
          </a:xfrm>
          <a:solidFill>
            <a:schemeClr val="accent2">
              <a:lumMod val="75000"/>
            </a:schemeClr>
          </a:solidFill>
        </p:grpSpPr>
        <p:sp>
          <p:nvSpPr>
            <p:cNvPr id="49" name="四角形: 角を丸くする 48">
              <a:extLst>
                <a:ext uri="{FF2B5EF4-FFF2-40B4-BE49-F238E27FC236}">
                  <a16:creationId xmlns:a16="http://schemas.microsoft.com/office/drawing/2014/main" id="{879006E5-9940-2F46-D8F3-9265C71FB53E}"/>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四角形: 角を丸くする 49">
              <a:extLst>
                <a:ext uri="{FF2B5EF4-FFF2-40B4-BE49-F238E27FC236}">
                  <a16:creationId xmlns:a16="http://schemas.microsoft.com/office/drawing/2014/main" id="{11DC2CD8-0036-F3ED-AD01-1F09519B330B}"/>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51" name="直線コネクタ 50">
              <a:extLst>
                <a:ext uri="{FF2B5EF4-FFF2-40B4-BE49-F238E27FC236}">
                  <a16:creationId xmlns:a16="http://schemas.microsoft.com/office/drawing/2014/main" id="{9E40F528-0038-9D2A-7284-8EB221561BD3}"/>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2" name="直線コネクタ 51">
              <a:extLst>
                <a:ext uri="{FF2B5EF4-FFF2-40B4-BE49-F238E27FC236}">
                  <a16:creationId xmlns:a16="http://schemas.microsoft.com/office/drawing/2014/main" id="{6D9539A2-2ED3-DF2C-5274-1D417625D8E7}"/>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3" name="直線コネクタ 52">
              <a:extLst>
                <a:ext uri="{FF2B5EF4-FFF2-40B4-BE49-F238E27FC236}">
                  <a16:creationId xmlns:a16="http://schemas.microsoft.com/office/drawing/2014/main" id="{613CA6D0-6FC4-D2E0-CFA1-5D48B7EAC2E9}"/>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54" name="楕円 53">
              <a:extLst>
                <a:ext uri="{FF2B5EF4-FFF2-40B4-BE49-F238E27FC236}">
                  <a16:creationId xmlns:a16="http://schemas.microsoft.com/office/drawing/2014/main" id="{F61D5926-3581-53EC-5E91-6579B06B559B}"/>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楕円 54">
              <a:extLst>
                <a:ext uri="{FF2B5EF4-FFF2-40B4-BE49-F238E27FC236}">
                  <a16:creationId xmlns:a16="http://schemas.microsoft.com/office/drawing/2014/main" id="{6A12EE34-D006-30F1-0479-090764E191F3}"/>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6" name="テキスト ボックス 55">
            <a:extLst>
              <a:ext uri="{FF2B5EF4-FFF2-40B4-BE49-F238E27FC236}">
                <a16:creationId xmlns:a16="http://schemas.microsoft.com/office/drawing/2014/main" id="{929F703A-5EF9-65D9-ABF0-859C21FC931E}"/>
              </a:ext>
            </a:extLst>
          </p:cNvPr>
          <p:cNvSpPr txBox="1"/>
          <p:nvPr/>
        </p:nvSpPr>
        <p:spPr>
          <a:xfrm>
            <a:off x="10231969" y="3657800"/>
            <a:ext cx="1669143" cy="523220"/>
          </a:xfrm>
          <a:prstGeom prst="rect">
            <a:avLst/>
          </a:prstGeom>
          <a:noFill/>
        </p:spPr>
        <p:txBody>
          <a:bodyPr wrap="square">
            <a:spAutoFit/>
          </a:bodyPr>
          <a:lstStyle/>
          <a:p>
            <a:pPr algn="ct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en-US" altLang="ja-JP" sz="1400" dirty="0" err="1">
                <a:latin typeface="Meiryo UI" panose="020B0604030504040204" pitchFamily="50" charset="-128"/>
                <a:ea typeface="Meiryo UI" panose="020B0604030504040204" pitchFamily="50" charset="-128"/>
              </a:rPr>
              <a:t>xx.xx.yy.zz</a:t>
            </a:r>
            <a:endParaRPr lang="ja-JP" altLang="en-US" sz="1400" dirty="0">
              <a:latin typeface="Meiryo UI" panose="020B0604030504040204" pitchFamily="50" charset="-128"/>
              <a:ea typeface="Meiryo UI" panose="020B0604030504040204" pitchFamily="50" charset="-128"/>
            </a:endParaRPr>
          </a:p>
        </p:txBody>
      </p:sp>
      <p:grpSp>
        <p:nvGrpSpPr>
          <p:cNvPr id="59" name="グループ化 58">
            <a:extLst>
              <a:ext uri="{FF2B5EF4-FFF2-40B4-BE49-F238E27FC236}">
                <a16:creationId xmlns:a16="http://schemas.microsoft.com/office/drawing/2014/main" id="{90172070-3E85-950E-4857-3E3131D535F6}"/>
              </a:ext>
            </a:extLst>
          </p:cNvPr>
          <p:cNvGrpSpPr/>
          <p:nvPr/>
        </p:nvGrpSpPr>
        <p:grpSpPr>
          <a:xfrm>
            <a:off x="10078760" y="5224323"/>
            <a:ext cx="880843" cy="335706"/>
            <a:chOff x="2626242" y="2849526"/>
            <a:chExt cx="1520456" cy="579474"/>
          </a:xfrm>
          <a:solidFill>
            <a:schemeClr val="accent2">
              <a:lumMod val="75000"/>
            </a:schemeClr>
          </a:solidFill>
        </p:grpSpPr>
        <p:sp>
          <p:nvSpPr>
            <p:cNvPr id="60" name="四角形: 角を丸くする 59">
              <a:extLst>
                <a:ext uri="{FF2B5EF4-FFF2-40B4-BE49-F238E27FC236}">
                  <a16:creationId xmlns:a16="http://schemas.microsoft.com/office/drawing/2014/main" id="{25B45151-F21C-0FEC-84F8-71F2746B975E}"/>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1" name="四角形: 角を丸くする 60">
              <a:extLst>
                <a:ext uri="{FF2B5EF4-FFF2-40B4-BE49-F238E27FC236}">
                  <a16:creationId xmlns:a16="http://schemas.microsoft.com/office/drawing/2014/main" id="{26CED687-1FF2-DD7C-040A-4BB13B9A180A}"/>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2" name="直線コネクタ 61">
              <a:extLst>
                <a:ext uri="{FF2B5EF4-FFF2-40B4-BE49-F238E27FC236}">
                  <a16:creationId xmlns:a16="http://schemas.microsoft.com/office/drawing/2014/main" id="{81282B89-A7CF-7BE2-6847-3FB25C07A085}"/>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3" name="直線コネクタ 62">
              <a:extLst>
                <a:ext uri="{FF2B5EF4-FFF2-40B4-BE49-F238E27FC236}">
                  <a16:creationId xmlns:a16="http://schemas.microsoft.com/office/drawing/2014/main" id="{30CA8657-9AB4-D9A0-7A58-D7D6D195D479}"/>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4" name="直線コネクタ 63">
              <a:extLst>
                <a:ext uri="{FF2B5EF4-FFF2-40B4-BE49-F238E27FC236}">
                  <a16:creationId xmlns:a16="http://schemas.microsoft.com/office/drawing/2014/main" id="{03BA0D43-BD4A-6312-8DDB-9782B87800B9}"/>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65" name="楕円 64">
              <a:extLst>
                <a:ext uri="{FF2B5EF4-FFF2-40B4-BE49-F238E27FC236}">
                  <a16:creationId xmlns:a16="http://schemas.microsoft.com/office/drawing/2014/main" id="{DC37DF55-E275-7C00-A880-26E41FBD032F}"/>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B7F47E31-DF47-1554-F1B8-CAB57D5479F3}"/>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 name="テキスト ボックス 66">
            <a:extLst>
              <a:ext uri="{FF2B5EF4-FFF2-40B4-BE49-F238E27FC236}">
                <a16:creationId xmlns:a16="http://schemas.microsoft.com/office/drawing/2014/main" id="{E2EF24CB-BED9-66A4-4787-00B84B006FC9}"/>
              </a:ext>
            </a:extLst>
          </p:cNvPr>
          <p:cNvSpPr txBox="1"/>
          <p:nvPr/>
        </p:nvSpPr>
        <p:spPr>
          <a:xfrm>
            <a:off x="9684609" y="5568291"/>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X</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157.112.182.247</a:t>
            </a:r>
            <a:endParaRPr lang="ja-JP" altLang="en-US" sz="1400" dirty="0">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00F1E443-10A2-62AA-2FB3-F9BEB167C8D4}"/>
              </a:ext>
            </a:extLst>
          </p:cNvPr>
          <p:cNvSpPr txBox="1"/>
          <p:nvPr/>
        </p:nvSpPr>
        <p:spPr>
          <a:xfrm>
            <a:off x="5257876" y="1147428"/>
            <a:ext cx="2006757" cy="1323439"/>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キャッシュ</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ユーザに頼まれて、あちこちに問い合わせて</a:t>
            </a:r>
            <a:r>
              <a:rPr lang="en-US" altLang="ja-JP" sz="1600" dirty="0">
                <a:latin typeface="Meiryo UI" panose="020B0604030504040204" pitchFamily="50" charset="-128"/>
                <a:ea typeface="Meiryo UI" panose="020B0604030504040204" pitchFamily="50" charset="-128"/>
              </a:rPr>
              <a:t>IP</a:t>
            </a:r>
            <a:r>
              <a:rPr lang="ja-JP" altLang="en-US" sz="1600" dirty="0">
                <a:latin typeface="Meiryo UI" panose="020B0604030504040204" pitchFamily="50" charset="-128"/>
                <a:ea typeface="Meiryo UI" panose="020B0604030504040204" pitchFamily="50" charset="-128"/>
              </a:rPr>
              <a:t>アドレスを探してきてくれる</a:t>
            </a:r>
          </a:p>
        </p:txBody>
      </p:sp>
      <p:sp>
        <p:nvSpPr>
          <p:cNvPr id="75" name="テキスト ボックス 74">
            <a:extLst>
              <a:ext uri="{FF2B5EF4-FFF2-40B4-BE49-F238E27FC236}">
                <a16:creationId xmlns:a16="http://schemas.microsoft.com/office/drawing/2014/main" id="{F5AA5E3F-B47C-4C6C-5B6B-04A7E54C65A8}"/>
              </a:ext>
            </a:extLst>
          </p:cNvPr>
          <p:cNvSpPr txBox="1"/>
          <p:nvPr/>
        </p:nvSpPr>
        <p:spPr>
          <a:xfrm>
            <a:off x="9737587" y="731069"/>
            <a:ext cx="2342653" cy="1077218"/>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権威</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自分の担当領域について、担当者</a:t>
            </a:r>
            <a:r>
              <a:rPr lang="en-US" altLang="ja-JP" sz="1600" dirty="0">
                <a:latin typeface="Meiryo UI" panose="020B0604030504040204" pitchFamily="50" charset="-128"/>
                <a:ea typeface="Meiryo UI" panose="020B0604030504040204" pitchFamily="50" charset="-128"/>
              </a:rPr>
              <a:t>or</a:t>
            </a:r>
            <a:r>
              <a:rPr lang="ja-JP" altLang="en-US" sz="1600" dirty="0">
                <a:latin typeface="Meiryo UI" panose="020B0604030504040204" pitchFamily="50" charset="-128"/>
                <a:ea typeface="Meiryo UI" panose="020B0604030504040204" pitchFamily="50" charset="-128"/>
              </a:rPr>
              <a:t>答えを教えてくれる</a:t>
            </a:r>
          </a:p>
        </p:txBody>
      </p:sp>
      <p:sp>
        <p:nvSpPr>
          <p:cNvPr id="84" name="思考の吹き出し: 雲形 83">
            <a:extLst>
              <a:ext uri="{FF2B5EF4-FFF2-40B4-BE49-F238E27FC236}">
                <a16:creationId xmlns:a16="http://schemas.microsoft.com/office/drawing/2014/main" id="{3D6EFB85-E47A-220F-6175-A5F3C544DB7A}"/>
              </a:ext>
            </a:extLst>
          </p:cNvPr>
          <p:cNvSpPr/>
          <p:nvPr/>
        </p:nvSpPr>
        <p:spPr>
          <a:xfrm>
            <a:off x="7329010" y="1220638"/>
            <a:ext cx="1659461" cy="1254334"/>
          </a:xfrm>
          <a:prstGeom prst="cloudCallout">
            <a:avLst>
              <a:gd name="adj1" fmla="val -58180"/>
              <a:gd name="adj2" fmla="val 6007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solidFill>
                  <a:schemeClr val="dk1"/>
                </a:solidFill>
                <a:latin typeface="Meiryo UI" panose="020B0604030504040204" pitchFamily="50" charset="-128"/>
                <a:ea typeface="Meiryo UI" panose="020B0604030504040204" pitchFamily="50" charset="-128"/>
              </a:rPr>
              <a:t>それさっき</a:t>
            </a:r>
            <a:r>
              <a:rPr lang="ja-JP" altLang="en-US" sz="1200" dirty="0">
                <a:latin typeface="Meiryo UI" panose="020B0604030504040204" pitchFamily="50" charset="-128"/>
                <a:ea typeface="Meiryo UI" panose="020B0604030504040204" pitchFamily="50" charset="-128"/>
              </a:rPr>
              <a:t>聞いたから</a:t>
            </a:r>
            <a:endParaRPr lang="en-US" altLang="ja-JP" sz="1200" dirty="0">
              <a:latin typeface="Meiryo UI" panose="020B0604030504040204" pitchFamily="50" charset="-128"/>
              <a:ea typeface="Meiryo UI" panose="020B0604030504040204" pitchFamily="50" charset="-128"/>
            </a:endParaRPr>
          </a:p>
          <a:p>
            <a:pPr algn="ctr"/>
            <a:r>
              <a:rPr lang="ja-JP" altLang="en-US" sz="1200" dirty="0">
                <a:solidFill>
                  <a:schemeClr val="dk1"/>
                </a:solidFill>
                <a:latin typeface="Meiryo UI" panose="020B0604030504040204" pitchFamily="50" charset="-128"/>
                <a:ea typeface="Meiryo UI" panose="020B0604030504040204" pitchFamily="50" charset="-128"/>
              </a:rPr>
              <a:t>覚えてる！</a:t>
            </a:r>
            <a:endParaRPr lang="en-US" altLang="ja-JP" sz="1200" dirty="0">
              <a:solidFill>
                <a:schemeClr val="dk1"/>
              </a:solidFill>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キャッシュにある！</a:t>
            </a:r>
            <a:endParaRPr lang="ja-JP" altLang="en-US" sz="1200" dirty="0">
              <a:solidFill>
                <a:schemeClr val="dk1"/>
              </a:solidFill>
              <a:latin typeface="Meiryo UI" panose="020B0604030504040204" pitchFamily="50" charset="-128"/>
              <a:ea typeface="Meiryo UI" panose="020B0604030504040204" pitchFamily="50" charset="-128"/>
            </a:endParaRPr>
          </a:p>
        </p:txBody>
      </p:sp>
      <p:sp>
        <p:nvSpPr>
          <p:cNvPr id="85" name="テキスト ボックス 84">
            <a:extLst>
              <a:ext uri="{FF2B5EF4-FFF2-40B4-BE49-F238E27FC236}">
                <a16:creationId xmlns:a16="http://schemas.microsoft.com/office/drawing/2014/main" id="{E856E2B3-FEBD-018F-D878-9877EBA2841C}"/>
              </a:ext>
            </a:extLst>
          </p:cNvPr>
          <p:cNvSpPr txBox="1"/>
          <p:nvPr/>
        </p:nvSpPr>
        <p:spPr>
          <a:xfrm>
            <a:off x="8587446" y="2075068"/>
            <a:ext cx="1444626" cy="923330"/>
          </a:xfrm>
          <a:prstGeom prst="rect">
            <a:avLst/>
          </a:prstGeom>
          <a:noFill/>
        </p:spPr>
        <p:txBody>
          <a:bodyPr wrap="none">
            <a:spAutoFit/>
          </a:bodyPr>
          <a:lstStyle/>
          <a:p>
            <a:r>
              <a:rPr lang="ja-JP" altLang="en-US" b="1" dirty="0">
                <a:latin typeface="Meiryo UI" panose="020B0604030504040204" pitchFamily="50" charset="-128"/>
                <a:ea typeface="Meiryo UI" panose="020B0604030504040204" pitchFamily="50" charset="-128"/>
              </a:rPr>
              <a:t>この部分の</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問い合わせは</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行われない</a:t>
            </a:r>
          </a:p>
        </p:txBody>
      </p:sp>
      <p:sp>
        <p:nvSpPr>
          <p:cNvPr id="92" name="テキスト ボックス 91">
            <a:extLst>
              <a:ext uri="{FF2B5EF4-FFF2-40B4-BE49-F238E27FC236}">
                <a16:creationId xmlns:a16="http://schemas.microsoft.com/office/drawing/2014/main" id="{CA10E6F3-7433-5F84-FF2C-D652FBBFD848}"/>
              </a:ext>
            </a:extLst>
          </p:cNvPr>
          <p:cNvSpPr txBox="1"/>
          <p:nvPr/>
        </p:nvSpPr>
        <p:spPr>
          <a:xfrm>
            <a:off x="8344023" y="3271526"/>
            <a:ext cx="1444626" cy="923330"/>
          </a:xfrm>
          <a:prstGeom prst="rect">
            <a:avLst/>
          </a:prstGeom>
          <a:noFill/>
        </p:spPr>
        <p:txBody>
          <a:bodyPr wrap="none">
            <a:spAutoFit/>
          </a:bodyPr>
          <a:lstStyle/>
          <a:p>
            <a:r>
              <a:rPr lang="ja-JP" altLang="en-US" b="1" dirty="0">
                <a:latin typeface="Meiryo UI" panose="020B0604030504040204" pitchFamily="50" charset="-128"/>
                <a:ea typeface="Meiryo UI" panose="020B0604030504040204" pitchFamily="50" charset="-128"/>
              </a:rPr>
              <a:t>この部分の</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問い合わせは</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行われない</a:t>
            </a:r>
          </a:p>
        </p:txBody>
      </p:sp>
      <p:sp>
        <p:nvSpPr>
          <p:cNvPr id="93" name="テキスト ボックス 92">
            <a:extLst>
              <a:ext uri="{FF2B5EF4-FFF2-40B4-BE49-F238E27FC236}">
                <a16:creationId xmlns:a16="http://schemas.microsoft.com/office/drawing/2014/main" id="{66C208A2-C24E-A402-D196-A5148029F233}"/>
              </a:ext>
            </a:extLst>
          </p:cNvPr>
          <p:cNvSpPr txBox="1"/>
          <p:nvPr/>
        </p:nvSpPr>
        <p:spPr>
          <a:xfrm>
            <a:off x="7929145" y="4574999"/>
            <a:ext cx="1444626" cy="923330"/>
          </a:xfrm>
          <a:prstGeom prst="rect">
            <a:avLst/>
          </a:prstGeom>
          <a:noFill/>
        </p:spPr>
        <p:txBody>
          <a:bodyPr wrap="none">
            <a:spAutoFit/>
          </a:bodyPr>
          <a:lstStyle/>
          <a:p>
            <a:r>
              <a:rPr lang="ja-JP" altLang="en-US" b="1" dirty="0">
                <a:latin typeface="Meiryo UI" panose="020B0604030504040204" pitchFamily="50" charset="-128"/>
                <a:ea typeface="Meiryo UI" panose="020B0604030504040204" pitchFamily="50" charset="-128"/>
              </a:rPr>
              <a:t>この部分の</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問い合わせは</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行われない</a:t>
            </a:r>
          </a:p>
        </p:txBody>
      </p:sp>
    </p:spTree>
    <p:extLst>
      <p:ext uri="{BB962C8B-B14F-4D97-AF65-F5344CB8AC3E}">
        <p14:creationId xmlns:p14="http://schemas.microsoft.com/office/powerpoint/2010/main" val="1447133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76C16-652E-78EB-EEF1-C1CB933A1079}"/>
            </a:ext>
          </a:extLst>
        </p:cNvPr>
        <p:cNvGrpSpPr/>
        <p:nvPr/>
      </p:nvGrpSpPr>
      <p:grpSpPr>
        <a:xfrm>
          <a:off x="0" y="0"/>
          <a:ext cx="0" cy="0"/>
          <a:chOff x="0" y="0"/>
          <a:chExt cx="0" cy="0"/>
        </a:xfrm>
      </p:grpSpPr>
      <p:sp>
        <p:nvSpPr>
          <p:cNvPr id="86" name="矢印: 右 85">
            <a:extLst>
              <a:ext uri="{FF2B5EF4-FFF2-40B4-BE49-F238E27FC236}">
                <a16:creationId xmlns:a16="http://schemas.microsoft.com/office/drawing/2014/main" id="{25B14FD2-7C22-DA77-C83E-510A79E4F710}"/>
              </a:ext>
            </a:extLst>
          </p:cNvPr>
          <p:cNvSpPr/>
          <p:nvPr/>
        </p:nvSpPr>
        <p:spPr>
          <a:xfrm rot="21333840">
            <a:off x="7279129" y="2075428"/>
            <a:ext cx="3038531" cy="492516"/>
          </a:xfrm>
          <a:prstGeom prst="rightArrow">
            <a:avLst>
              <a:gd name="adj1" fmla="val 85771"/>
              <a:gd name="adj2" fmla="val 56129"/>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7" name="矢印: 右 86">
            <a:extLst>
              <a:ext uri="{FF2B5EF4-FFF2-40B4-BE49-F238E27FC236}">
                <a16:creationId xmlns:a16="http://schemas.microsoft.com/office/drawing/2014/main" id="{8DED8CD6-A229-4A65-81D7-2ABBD40D0B50}"/>
              </a:ext>
            </a:extLst>
          </p:cNvPr>
          <p:cNvSpPr/>
          <p:nvPr/>
        </p:nvSpPr>
        <p:spPr>
          <a:xfrm rot="21333840" flipH="1">
            <a:off x="6999788" y="2584526"/>
            <a:ext cx="3238199" cy="501408"/>
          </a:xfrm>
          <a:prstGeom prst="rightArrow">
            <a:avLst>
              <a:gd name="adj1" fmla="val 84013"/>
              <a:gd name="adj2" fmla="val 50000"/>
            </a:avLst>
          </a:prstGeom>
          <a:solidFill>
            <a:schemeClr val="bg1">
              <a:lumMod val="85000"/>
            </a:schemeClr>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93E97581-3803-C838-6F87-C11E5F727A2E}"/>
              </a:ext>
            </a:extLst>
          </p:cNvPr>
          <p:cNvSpPr txBox="1"/>
          <p:nvPr/>
        </p:nvSpPr>
        <p:spPr>
          <a:xfrm>
            <a:off x="8789472" y="2137667"/>
            <a:ext cx="1444626" cy="923330"/>
          </a:xfrm>
          <a:prstGeom prst="rect">
            <a:avLst/>
          </a:prstGeom>
          <a:noFill/>
        </p:spPr>
        <p:txBody>
          <a:bodyPr wrap="none">
            <a:spAutoFit/>
          </a:bodyPr>
          <a:lstStyle/>
          <a:p>
            <a:r>
              <a:rPr lang="ja-JP" altLang="en-US" b="1" dirty="0">
                <a:latin typeface="Meiryo UI" panose="020B0604030504040204" pitchFamily="50" charset="-128"/>
                <a:ea typeface="Meiryo UI" panose="020B0604030504040204" pitchFamily="50" charset="-128"/>
              </a:rPr>
              <a:t>この部分の</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問い合わせは</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行われない</a:t>
            </a:r>
          </a:p>
        </p:txBody>
      </p:sp>
      <p:sp>
        <p:nvSpPr>
          <p:cNvPr id="71" name="四角形: 角を丸くする 70">
            <a:extLst>
              <a:ext uri="{FF2B5EF4-FFF2-40B4-BE49-F238E27FC236}">
                <a16:creationId xmlns:a16="http://schemas.microsoft.com/office/drawing/2014/main" id="{B54A2211-1521-76FB-1B92-6BE41C044920}"/>
              </a:ext>
            </a:extLst>
          </p:cNvPr>
          <p:cNvSpPr/>
          <p:nvPr/>
        </p:nvSpPr>
        <p:spPr>
          <a:xfrm>
            <a:off x="10368968" y="1885999"/>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四角形: 角を丸くする 71">
            <a:extLst>
              <a:ext uri="{FF2B5EF4-FFF2-40B4-BE49-F238E27FC236}">
                <a16:creationId xmlns:a16="http://schemas.microsoft.com/office/drawing/2014/main" id="{F84E1A6A-103C-1E24-A974-5E886DECC6E2}"/>
              </a:ext>
            </a:extLst>
          </p:cNvPr>
          <p:cNvSpPr/>
          <p:nvPr/>
        </p:nvSpPr>
        <p:spPr>
          <a:xfrm>
            <a:off x="10429573" y="3176715"/>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四角形: 角を丸くする 72">
            <a:extLst>
              <a:ext uri="{FF2B5EF4-FFF2-40B4-BE49-F238E27FC236}">
                <a16:creationId xmlns:a16="http://schemas.microsoft.com/office/drawing/2014/main" id="{67A6CA2E-0686-2E74-24EA-DBB820CDA2D1}"/>
              </a:ext>
            </a:extLst>
          </p:cNvPr>
          <p:cNvSpPr/>
          <p:nvPr/>
        </p:nvSpPr>
        <p:spPr>
          <a:xfrm>
            <a:off x="7764168" y="5318486"/>
            <a:ext cx="17693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 name="四角形: 角を丸くする 69">
            <a:extLst>
              <a:ext uri="{FF2B5EF4-FFF2-40B4-BE49-F238E27FC236}">
                <a16:creationId xmlns:a16="http://schemas.microsoft.com/office/drawing/2014/main" id="{03269715-D2FE-DC0A-9160-206BB930C30B}"/>
              </a:ext>
            </a:extLst>
          </p:cNvPr>
          <p:cNvSpPr/>
          <p:nvPr/>
        </p:nvSpPr>
        <p:spPr>
          <a:xfrm>
            <a:off x="5658658" y="2599999"/>
            <a:ext cx="1372530" cy="1129256"/>
          </a:xfrm>
          <a:prstGeom prst="roundRect">
            <a:avLst/>
          </a:prstGeom>
          <a:solidFill>
            <a:schemeClr val="accent1">
              <a:lumMod val="20000"/>
              <a:lumOff val="80000"/>
            </a:schemeClr>
          </a:solid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24DA7A6F-B417-A428-5275-3A17E46119D2}"/>
              </a:ext>
            </a:extLst>
          </p:cNvPr>
          <p:cNvSpPr>
            <a:spLocks noGrp="1"/>
          </p:cNvSpPr>
          <p:nvPr>
            <p:ph type="title"/>
          </p:nvPr>
        </p:nvSpPr>
        <p:spPr/>
        <p:txBody>
          <a:bodyPr>
            <a:normAutofit/>
          </a:bodyPr>
          <a:lstStyle/>
          <a:p>
            <a:r>
              <a:rPr lang="ja-JP" altLang="en-US" dirty="0"/>
              <a:t>仕組み③</a:t>
            </a:r>
            <a:r>
              <a:rPr kumimoji="1" lang="ja-JP" altLang="en-US" dirty="0"/>
              <a:t>　キャッシュ</a:t>
            </a:r>
            <a:r>
              <a:rPr kumimoji="1" lang="en-US" altLang="ja-JP" dirty="0"/>
              <a:t>DNS</a:t>
            </a:r>
            <a:r>
              <a:rPr kumimoji="1" lang="ja-JP" altLang="en-US" dirty="0"/>
              <a:t>サーバはメモる</a:t>
            </a:r>
          </a:p>
        </p:txBody>
      </p:sp>
      <p:sp>
        <p:nvSpPr>
          <p:cNvPr id="3" name="コンテンツ プレースホルダー 2">
            <a:extLst>
              <a:ext uri="{FF2B5EF4-FFF2-40B4-BE49-F238E27FC236}">
                <a16:creationId xmlns:a16="http://schemas.microsoft.com/office/drawing/2014/main" id="{C1C918AE-601E-039A-8114-FB7F9F3BD2A7}"/>
              </a:ext>
            </a:extLst>
          </p:cNvPr>
          <p:cNvSpPr>
            <a:spLocks noGrp="1"/>
          </p:cNvSpPr>
          <p:nvPr>
            <p:ph idx="1"/>
          </p:nvPr>
        </p:nvSpPr>
        <p:spPr>
          <a:xfrm>
            <a:off x="838200" y="1093695"/>
            <a:ext cx="3997960" cy="2100106"/>
          </a:xfrm>
        </p:spPr>
        <p:txBody>
          <a:bodyPr>
            <a:normAutofit/>
          </a:bodyPr>
          <a:lstStyle/>
          <a:p>
            <a:r>
              <a:rPr lang="ja-JP" altLang="en-US" dirty="0"/>
              <a:t>一度この問い合わせを</a:t>
            </a:r>
            <a:br>
              <a:rPr lang="en-US" altLang="ja-JP" dirty="0"/>
            </a:br>
            <a:r>
              <a:rPr lang="ja-JP" altLang="en-US" dirty="0"/>
              <a:t>したらしばらくは</a:t>
            </a:r>
            <a:r>
              <a:rPr lang="en-US" altLang="ja-JP" dirty="0"/>
              <a:t>…</a:t>
            </a:r>
          </a:p>
          <a:p>
            <a:pPr lvl="1"/>
            <a:r>
              <a:rPr lang="ja-JP" altLang="en-US" dirty="0"/>
              <a:t>別な問い合わせでも、</a:t>
            </a:r>
            <a:br>
              <a:rPr lang="en-US" altLang="ja-JP" dirty="0"/>
            </a:br>
            <a:r>
              <a:rPr lang="ja-JP" altLang="en-US" dirty="0"/>
              <a:t>流用できる部分は流用</a:t>
            </a:r>
          </a:p>
        </p:txBody>
      </p:sp>
      <p:grpSp>
        <p:nvGrpSpPr>
          <p:cNvPr id="4" name="グループ化 3">
            <a:extLst>
              <a:ext uri="{FF2B5EF4-FFF2-40B4-BE49-F238E27FC236}">
                <a16:creationId xmlns:a16="http://schemas.microsoft.com/office/drawing/2014/main" id="{FF99F4BB-71D6-C18F-0F57-1DEA4CCBAB13}"/>
              </a:ext>
            </a:extLst>
          </p:cNvPr>
          <p:cNvGrpSpPr/>
          <p:nvPr/>
        </p:nvGrpSpPr>
        <p:grpSpPr>
          <a:xfrm rot="1800000">
            <a:off x="1141232" y="4311092"/>
            <a:ext cx="459950" cy="855554"/>
            <a:chOff x="9243206" y="330466"/>
            <a:chExt cx="2453723" cy="4423051"/>
          </a:xfrm>
        </p:grpSpPr>
        <p:sp>
          <p:nvSpPr>
            <p:cNvPr id="5" name="四角形: 角を丸くする 4">
              <a:extLst>
                <a:ext uri="{FF2B5EF4-FFF2-40B4-BE49-F238E27FC236}">
                  <a16:creationId xmlns:a16="http://schemas.microsoft.com/office/drawing/2014/main" id="{72139F48-43FD-5523-5B35-4133849C7D38}"/>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6" name="四角形: 角を丸くする 5">
              <a:extLst>
                <a:ext uri="{FF2B5EF4-FFF2-40B4-BE49-F238E27FC236}">
                  <a16:creationId xmlns:a16="http://schemas.microsoft.com/office/drawing/2014/main" id="{F0D2F009-3377-AAEB-941B-89AA9D9D836D}"/>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7" name="フリーフォーム: 図形 6">
              <a:extLst>
                <a:ext uri="{FF2B5EF4-FFF2-40B4-BE49-F238E27FC236}">
                  <a16:creationId xmlns:a16="http://schemas.microsoft.com/office/drawing/2014/main" id="{A5B54773-B7AB-463C-74E9-36F5BC038536}"/>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8" name="グループ化 7">
            <a:extLst>
              <a:ext uri="{FF2B5EF4-FFF2-40B4-BE49-F238E27FC236}">
                <a16:creationId xmlns:a16="http://schemas.microsoft.com/office/drawing/2014/main" id="{B477B9FA-974F-6A68-08DD-ABDAE43A6F0D}"/>
              </a:ext>
            </a:extLst>
          </p:cNvPr>
          <p:cNvGrpSpPr/>
          <p:nvPr/>
        </p:nvGrpSpPr>
        <p:grpSpPr>
          <a:xfrm>
            <a:off x="5878158" y="3000198"/>
            <a:ext cx="880843" cy="335706"/>
            <a:chOff x="2626242" y="2849526"/>
            <a:chExt cx="1520456" cy="579474"/>
          </a:xfrm>
        </p:grpSpPr>
        <p:sp>
          <p:nvSpPr>
            <p:cNvPr id="9" name="四角形: 角を丸くする 8">
              <a:extLst>
                <a:ext uri="{FF2B5EF4-FFF2-40B4-BE49-F238E27FC236}">
                  <a16:creationId xmlns:a16="http://schemas.microsoft.com/office/drawing/2014/main" id="{D02749F6-0333-5E0A-A7B4-1EFCC1F04B9B}"/>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18DCDF9F-E586-4BD1-98AF-AA643BC7A9D1}"/>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8172479B-9603-03C6-5F40-BCFA8063025E}"/>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2" name="直線コネクタ 11">
              <a:extLst>
                <a:ext uri="{FF2B5EF4-FFF2-40B4-BE49-F238E27FC236}">
                  <a16:creationId xmlns:a16="http://schemas.microsoft.com/office/drawing/2014/main" id="{E206D1EF-4A38-7DFD-3D4B-6C0940671FE1}"/>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3" name="直線コネクタ 12">
              <a:extLst>
                <a:ext uri="{FF2B5EF4-FFF2-40B4-BE49-F238E27FC236}">
                  <a16:creationId xmlns:a16="http://schemas.microsoft.com/office/drawing/2014/main" id="{3BCC2FFC-C1D1-AA46-1B82-0745C2961A5A}"/>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4" name="楕円 13">
              <a:extLst>
                <a:ext uri="{FF2B5EF4-FFF2-40B4-BE49-F238E27FC236}">
                  <a16:creationId xmlns:a16="http://schemas.microsoft.com/office/drawing/2014/main" id="{81FA7338-6C1F-09A4-9B4D-E2426AB8003F}"/>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3902B178-CCD4-47B3-9FAF-2AA17B613D90}"/>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 name="テキスト ボックス 26">
            <a:extLst>
              <a:ext uri="{FF2B5EF4-FFF2-40B4-BE49-F238E27FC236}">
                <a16:creationId xmlns:a16="http://schemas.microsoft.com/office/drawing/2014/main" id="{F7F2A7E3-C9F5-81DA-BE74-8B0FDC0F4EAB}"/>
              </a:ext>
            </a:extLst>
          </p:cNvPr>
          <p:cNvSpPr txBox="1"/>
          <p:nvPr/>
        </p:nvSpPr>
        <p:spPr>
          <a:xfrm>
            <a:off x="4428565" y="6231579"/>
            <a:ext cx="1644266"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18.178.198.160</a:t>
            </a:r>
            <a:endParaRPr lang="ja-JP" altLang="en-US" sz="1400" dirty="0">
              <a:latin typeface="Meiryo UI" panose="020B0604030504040204" pitchFamily="50" charset="-128"/>
              <a:ea typeface="Meiryo UI" panose="020B0604030504040204" pitchFamily="50" charset="-128"/>
            </a:endParaRPr>
          </a:p>
        </p:txBody>
      </p:sp>
      <p:sp>
        <p:nvSpPr>
          <p:cNvPr id="28" name="矢印: 右 27">
            <a:extLst>
              <a:ext uri="{FF2B5EF4-FFF2-40B4-BE49-F238E27FC236}">
                <a16:creationId xmlns:a16="http://schemas.microsoft.com/office/drawing/2014/main" id="{74B84073-0437-7857-91D6-11C0DF7BAD21}"/>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a:t>
            </a:r>
            <a:r>
              <a:rPr lang="en-US" altLang="ja-JP" sz="1200" dirty="0">
                <a:latin typeface="Meiryo UI" panose="020B0604030504040204" pitchFamily="50" charset="-128"/>
                <a:ea typeface="Meiryo UI" panose="020B0604030504040204" pitchFamily="50" charset="-128"/>
              </a:rPr>
              <a:t>www.jsap</a:t>
            </a:r>
            <a:r>
              <a:rPr lang="ja-JP" altLang="en-US" sz="1200" dirty="0">
                <a:latin typeface="Meiryo UI" panose="020B0604030504040204" pitchFamily="50" charset="-128"/>
                <a:ea typeface="Meiryo UI" panose="020B0604030504040204" pitchFamily="50" charset="-128"/>
              </a:rPr>
              <a:t>.or.jp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29" name="矢印: 右 28">
            <a:extLst>
              <a:ext uri="{FF2B5EF4-FFF2-40B4-BE49-F238E27FC236}">
                <a16:creationId xmlns:a16="http://schemas.microsoft.com/office/drawing/2014/main" id="{99C3243C-754A-B361-698C-736FE6C184BA}"/>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⑥</a:t>
            </a:r>
            <a:r>
              <a:rPr lang="en-US" altLang="ja-JP" sz="1200" dirty="0">
                <a:latin typeface="Meiryo UI" panose="020B0604030504040204" pitchFamily="50" charset="-128"/>
                <a:ea typeface="Meiryo UI" panose="020B0604030504040204" pitchFamily="50" charset="-128"/>
              </a:rPr>
              <a:t> 18.178.198.160</a:t>
            </a:r>
            <a:r>
              <a:rPr lang="ja-JP" altLang="en-US" sz="1200" dirty="0">
                <a:latin typeface="Meiryo UI" panose="020B0604030504040204" pitchFamily="50" charset="-128"/>
                <a:ea typeface="Meiryo UI" panose="020B0604030504040204" pitchFamily="50" charset="-128"/>
              </a:rPr>
              <a:t>だよ！</a:t>
            </a:r>
          </a:p>
        </p:txBody>
      </p:sp>
      <p:sp>
        <p:nvSpPr>
          <p:cNvPr id="30" name="矢印: 右 29">
            <a:extLst>
              <a:ext uri="{FF2B5EF4-FFF2-40B4-BE49-F238E27FC236}">
                <a16:creationId xmlns:a16="http://schemas.microsoft.com/office/drawing/2014/main" id="{FF193B38-D2C6-38C6-2635-D87701E5BF8E}"/>
              </a:ext>
            </a:extLst>
          </p:cNvPr>
          <p:cNvSpPr/>
          <p:nvPr/>
        </p:nvSpPr>
        <p:spPr>
          <a:xfrm rot="1120978">
            <a:off x="2080805" y="4652193"/>
            <a:ext cx="3021080"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⑦　</a:t>
            </a:r>
            <a:r>
              <a:rPr lang="en-US" altLang="ja-JP" sz="1200" dirty="0">
                <a:latin typeface="Meiryo UI" panose="020B0604030504040204" pitchFamily="50" charset="-128"/>
                <a:ea typeface="Meiryo UI" panose="020B0604030504040204" pitchFamily="50" charset="-128"/>
              </a:rPr>
              <a:t>18.178.198.160 </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31" name="矢印: 右 30">
            <a:extLst>
              <a:ext uri="{FF2B5EF4-FFF2-40B4-BE49-F238E27FC236}">
                <a16:creationId xmlns:a16="http://schemas.microsoft.com/office/drawing/2014/main" id="{2B687157-5111-90C0-BE59-679C4D25E72E}"/>
              </a:ext>
            </a:extLst>
          </p:cNvPr>
          <p:cNvSpPr/>
          <p:nvPr/>
        </p:nvSpPr>
        <p:spPr>
          <a:xfrm rot="1120978" flipH="1">
            <a:off x="1891159" y="5191013"/>
            <a:ext cx="2546560"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⑧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9810C592-8616-F09E-16B4-47BA65F92690}"/>
              </a:ext>
            </a:extLst>
          </p:cNvPr>
          <p:cNvGrpSpPr/>
          <p:nvPr/>
        </p:nvGrpSpPr>
        <p:grpSpPr>
          <a:xfrm>
            <a:off x="402191" y="4092738"/>
            <a:ext cx="682727" cy="1123772"/>
            <a:chOff x="7884160" y="2765204"/>
            <a:chExt cx="846676" cy="1393632"/>
          </a:xfrm>
        </p:grpSpPr>
        <p:sp>
          <p:nvSpPr>
            <p:cNvPr id="33" name="フローチャート: 論理積ゲート 32">
              <a:extLst>
                <a:ext uri="{FF2B5EF4-FFF2-40B4-BE49-F238E27FC236}">
                  <a16:creationId xmlns:a16="http://schemas.microsoft.com/office/drawing/2014/main" id="{64E4E142-5111-B2B9-840C-607183B73BC1}"/>
                </a:ext>
              </a:extLst>
            </p:cNvPr>
            <p:cNvSpPr/>
            <p:nvPr/>
          </p:nvSpPr>
          <p:spPr>
            <a:xfrm rot="16200000">
              <a:off x="7884160" y="3312160"/>
              <a:ext cx="846676" cy="846676"/>
            </a:xfrm>
            <a:prstGeom prst="flowChartDelay">
              <a:avLst/>
            </a:prstGeom>
          </p:spPr>
          <p:style>
            <a:lnRef idx="0">
              <a:schemeClr val="accent4"/>
            </a:lnRef>
            <a:fillRef idx="3">
              <a:schemeClr val="accent4"/>
            </a:fillRef>
            <a:effectRef idx="3">
              <a:schemeClr val="accent4"/>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楕円 33">
              <a:extLst>
                <a:ext uri="{FF2B5EF4-FFF2-40B4-BE49-F238E27FC236}">
                  <a16:creationId xmlns:a16="http://schemas.microsoft.com/office/drawing/2014/main" id="{EDD06151-7509-D416-C56D-F901AB9C0FDA}"/>
                </a:ext>
              </a:extLst>
            </p:cNvPr>
            <p:cNvSpPr/>
            <p:nvPr/>
          </p:nvSpPr>
          <p:spPr>
            <a:xfrm>
              <a:off x="7975600" y="2765204"/>
              <a:ext cx="663796" cy="663796"/>
            </a:xfrm>
            <a:prstGeom prst="ellipse">
              <a:avLst/>
            </a:prstGeom>
          </p:spPr>
          <p:style>
            <a:lnRef idx="0">
              <a:schemeClr val="accent4"/>
            </a:lnRef>
            <a:fillRef idx="3">
              <a:schemeClr val="accent4"/>
            </a:fillRef>
            <a:effectRef idx="3">
              <a:schemeClr val="accent4"/>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別の</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35" name="テキスト ボックス 34">
            <a:extLst>
              <a:ext uri="{FF2B5EF4-FFF2-40B4-BE49-F238E27FC236}">
                <a16:creationId xmlns:a16="http://schemas.microsoft.com/office/drawing/2014/main" id="{CD82810E-E1EB-58CD-6DAE-3A804E95ACBE}"/>
              </a:ext>
            </a:extLst>
          </p:cNvPr>
          <p:cNvSpPr txBox="1"/>
          <p:nvPr/>
        </p:nvSpPr>
        <p:spPr>
          <a:xfrm>
            <a:off x="-50131" y="3372437"/>
            <a:ext cx="2474203"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https://www.jsap.or.jp</a:t>
            </a: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68C099E5-343F-1CAF-93EA-620413A06D01}"/>
              </a:ext>
            </a:extLst>
          </p:cNvPr>
          <p:cNvGrpSpPr/>
          <p:nvPr/>
        </p:nvGrpSpPr>
        <p:grpSpPr>
          <a:xfrm>
            <a:off x="10626120" y="2059498"/>
            <a:ext cx="880843" cy="335706"/>
            <a:chOff x="2626242" y="2849526"/>
            <a:chExt cx="1520456" cy="579474"/>
          </a:xfrm>
          <a:solidFill>
            <a:schemeClr val="accent2">
              <a:lumMod val="75000"/>
            </a:schemeClr>
          </a:solidFill>
        </p:grpSpPr>
        <p:sp>
          <p:nvSpPr>
            <p:cNvPr id="37" name="四角形: 角を丸くする 36">
              <a:extLst>
                <a:ext uri="{FF2B5EF4-FFF2-40B4-BE49-F238E27FC236}">
                  <a16:creationId xmlns:a16="http://schemas.microsoft.com/office/drawing/2014/main" id="{6B08F627-E642-90AA-AE8C-D67A2CD4E5AE}"/>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9D741941-2BF8-4A85-930E-89B857430FE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39" name="直線コネクタ 38">
              <a:extLst>
                <a:ext uri="{FF2B5EF4-FFF2-40B4-BE49-F238E27FC236}">
                  <a16:creationId xmlns:a16="http://schemas.microsoft.com/office/drawing/2014/main" id="{2290C28D-B6B6-DFEF-E889-6826BE5D8DC6}"/>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0" name="直線コネクタ 39">
              <a:extLst>
                <a:ext uri="{FF2B5EF4-FFF2-40B4-BE49-F238E27FC236}">
                  <a16:creationId xmlns:a16="http://schemas.microsoft.com/office/drawing/2014/main" id="{BD04237A-F586-D919-7307-EE2F5FC9DD7B}"/>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1" name="直線コネクタ 40">
              <a:extLst>
                <a:ext uri="{FF2B5EF4-FFF2-40B4-BE49-F238E27FC236}">
                  <a16:creationId xmlns:a16="http://schemas.microsoft.com/office/drawing/2014/main" id="{79AC95CC-8E61-F9B6-2C3C-E29A28A83926}"/>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42" name="楕円 41">
              <a:extLst>
                <a:ext uri="{FF2B5EF4-FFF2-40B4-BE49-F238E27FC236}">
                  <a16:creationId xmlns:a16="http://schemas.microsoft.com/office/drawing/2014/main" id="{5AA7F0DF-0C5B-9BBA-8CEF-BAD6820BD4C7}"/>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3517A03A-B67C-C43D-A2BC-126035ABD002}"/>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4" name="テキスト ボックス 43">
            <a:extLst>
              <a:ext uri="{FF2B5EF4-FFF2-40B4-BE49-F238E27FC236}">
                <a16:creationId xmlns:a16="http://schemas.microsoft.com/office/drawing/2014/main" id="{AD50E264-9FB9-95F4-AD3F-E8A68BCAEFD0}"/>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45" name="テキスト ボックス 44">
            <a:extLst>
              <a:ext uri="{FF2B5EF4-FFF2-40B4-BE49-F238E27FC236}">
                <a16:creationId xmlns:a16="http://schemas.microsoft.com/office/drawing/2014/main" id="{9C0B2A29-DBC6-0227-730F-E999CCA3AA60}"/>
              </a:ext>
            </a:extLst>
          </p:cNvPr>
          <p:cNvSpPr txBox="1"/>
          <p:nvPr/>
        </p:nvSpPr>
        <p:spPr>
          <a:xfrm>
            <a:off x="10231969" y="2403466"/>
            <a:ext cx="1669143"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初めに聞く</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p>
        </p:txBody>
      </p:sp>
      <p:grpSp>
        <p:nvGrpSpPr>
          <p:cNvPr id="48" name="グループ化 47">
            <a:extLst>
              <a:ext uri="{FF2B5EF4-FFF2-40B4-BE49-F238E27FC236}">
                <a16:creationId xmlns:a16="http://schemas.microsoft.com/office/drawing/2014/main" id="{039A046F-B931-4D96-CA7B-A2015A3B8C14}"/>
              </a:ext>
            </a:extLst>
          </p:cNvPr>
          <p:cNvGrpSpPr/>
          <p:nvPr/>
        </p:nvGrpSpPr>
        <p:grpSpPr>
          <a:xfrm>
            <a:off x="10626120" y="3313832"/>
            <a:ext cx="880843" cy="335706"/>
            <a:chOff x="2626242" y="2849526"/>
            <a:chExt cx="1520456" cy="579474"/>
          </a:xfrm>
          <a:solidFill>
            <a:schemeClr val="accent2">
              <a:lumMod val="75000"/>
            </a:schemeClr>
          </a:solidFill>
        </p:grpSpPr>
        <p:sp>
          <p:nvSpPr>
            <p:cNvPr id="49" name="四角形: 角を丸くする 48">
              <a:extLst>
                <a:ext uri="{FF2B5EF4-FFF2-40B4-BE49-F238E27FC236}">
                  <a16:creationId xmlns:a16="http://schemas.microsoft.com/office/drawing/2014/main" id="{CE66551F-D62A-A011-D438-70E30C4F3DCC}"/>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四角形: 角を丸くする 49">
              <a:extLst>
                <a:ext uri="{FF2B5EF4-FFF2-40B4-BE49-F238E27FC236}">
                  <a16:creationId xmlns:a16="http://schemas.microsoft.com/office/drawing/2014/main" id="{450FA29A-77F1-9654-2A82-8BD3298FE811}"/>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51" name="直線コネクタ 50">
              <a:extLst>
                <a:ext uri="{FF2B5EF4-FFF2-40B4-BE49-F238E27FC236}">
                  <a16:creationId xmlns:a16="http://schemas.microsoft.com/office/drawing/2014/main" id="{9C3EF2E2-09E4-FB05-6B8C-1FDFAB4B918B}"/>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2" name="直線コネクタ 51">
              <a:extLst>
                <a:ext uri="{FF2B5EF4-FFF2-40B4-BE49-F238E27FC236}">
                  <a16:creationId xmlns:a16="http://schemas.microsoft.com/office/drawing/2014/main" id="{478D9AC2-CA1B-6539-8580-A53EEE6CB999}"/>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3" name="直線コネクタ 52">
              <a:extLst>
                <a:ext uri="{FF2B5EF4-FFF2-40B4-BE49-F238E27FC236}">
                  <a16:creationId xmlns:a16="http://schemas.microsoft.com/office/drawing/2014/main" id="{EF11B22F-697C-47C2-3FF5-28511BCF3507}"/>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54" name="楕円 53">
              <a:extLst>
                <a:ext uri="{FF2B5EF4-FFF2-40B4-BE49-F238E27FC236}">
                  <a16:creationId xmlns:a16="http://schemas.microsoft.com/office/drawing/2014/main" id="{4905FA32-3882-0C49-F1C5-D557081BDAB0}"/>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楕円 54">
              <a:extLst>
                <a:ext uri="{FF2B5EF4-FFF2-40B4-BE49-F238E27FC236}">
                  <a16:creationId xmlns:a16="http://schemas.microsoft.com/office/drawing/2014/main" id="{912FAFD9-020D-0542-9F69-82FFFEF2FB1C}"/>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6" name="テキスト ボックス 55">
            <a:extLst>
              <a:ext uri="{FF2B5EF4-FFF2-40B4-BE49-F238E27FC236}">
                <a16:creationId xmlns:a16="http://schemas.microsoft.com/office/drawing/2014/main" id="{047E2072-C644-84DD-1C35-D24364D49477}"/>
              </a:ext>
            </a:extLst>
          </p:cNvPr>
          <p:cNvSpPr txBox="1"/>
          <p:nvPr/>
        </p:nvSpPr>
        <p:spPr>
          <a:xfrm>
            <a:off x="10231969" y="3657800"/>
            <a:ext cx="1669143" cy="523220"/>
          </a:xfrm>
          <a:prstGeom prst="rect">
            <a:avLst/>
          </a:prstGeom>
          <a:noFill/>
        </p:spPr>
        <p:txBody>
          <a:bodyPr wrap="square">
            <a:spAutoFit/>
          </a:bodyPr>
          <a:lstStyle/>
          <a:p>
            <a:pPr algn="ct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en-US" altLang="ja-JP" sz="1400" dirty="0" err="1">
                <a:latin typeface="Meiryo UI" panose="020B0604030504040204" pitchFamily="50" charset="-128"/>
                <a:ea typeface="Meiryo UI" panose="020B0604030504040204" pitchFamily="50" charset="-128"/>
              </a:rPr>
              <a:t>xx.xx.yy.zz</a:t>
            </a:r>
            <a:endParaRPr lang="ja-JP" altLang="en-US" sz="1400" dirty="0">
              <a:latin typeface="Meiryo UI" panose="020B0604030504040204" pitchFamily="50" charset="-128"/>
              <a:ea typeface="Meiryo UI" panose="020B0604030504040204" pitchFamily="50" charset="-128"/>
            </a:endParaRPr>
          </a:p>
        </p:txBody>
      </p:sp>
      <p:grpSp>
        <p:nvGrpSpPr>
          <p:cNvPr id="59" name="グループ化 58">
            <a:extLst>
              <a:ext uri="{FF2B5EF4-FFF2-40B4-BE49-F238E27FC236}">
                <a16:creationId xmlns:a16="http://schemas.microsoft.com/office/drawing/2014/main" id="{7BE9CA52-8927-906E-0D2D-A834DCADB315}"/>
              </a:ext>
            </a:extLst>
          </p:cNvPr>
          <p:cNvGrpSpPr/>
          <p:nvPr/>
        </p:nvGrpSpPr>
        <p:grpSpPr>
          <a:xfrm>
            <a:off x="8105341" y="5495029"/>
            <a:ext cx="880843" cy="335706"/>
            <a:chOff x="2626242" y="2849526"/>
            <a:chExt cx="1520456" cy="579474"/>
          </a:xfrm>
          <a:solidFill>
            <a:schemeClr val="accent2">
              <a:lumMod val="75000"/>
            </a:schemeClr>
          </a:solidFill>
        </p:grpSpPr>
        <p:sp>
          <p:nvSpPr>
            <p:cNvPr id="60" name="四角形: 角を丸くする 59">
              <a:extLst>
                <a:ext uri="{FF2B5EF4-FFF2-40B4-BE49-F238E27FC236}">
                  <a16:creationId xmlns:a16="http://schemas.microsoft.com/office/drawing/2014/main" id="{C8246175-018D-6815-3D12-32F92F275B5D}"/>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1" name="四角形: 角を丸くする 60">
              <a:extLst>
                <a:ext uri="{FF2B5EF4-FFF2-40B4-BE49-F238E27FC236}">
                  <a16:creationId xmlns:a16="http://schemas.microsoft.com/office/drawing/2014/main" id="{BE0CAD96-A804-400D-28C0-8F7DA1B2373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2" name="直線コネクタ 61">
              <a:extLst>
                <a:ext uri="{FF2B5EF4-FFF2-40B4-BE49-F238E27FC236}">
                  <a16:creationId xmlns:a16="http://schemas.microsoft.com/office/drawing/2014/main" id="{A187AF09-9B07-6314-986E-9A15401EEE6D}"/>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3" name="直線コネクタ 62">
              <a:extLst>
                <a:ext uri="{FF2B5EF4-FFF2-40B4-BE49-F238E27FC236}">
                  <a16:creationId xmlns:a16="http://schemas.microsoft.com/office/drawing/2014/main" id="{80880147-E06D-C16D-5608-6ACF259C4596}"/>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4" name="直線コネクタ 63">
              <a:extLst>
                <a:ext uri="{FF2B5EF4-FFF2-40B4-BE49-F238E27FC236}">
                  <a16:creationId xmlns:a16="http://schemas.microsoft.com/office/drawing/2014/main" id="{EE88F661-1B34-8F1F-B813-5A490050FC65}"/>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65" name="楕円 64">
              <a:extLst>
                <a:ext uri="{FF2B5EF4-FFF2-40B4-BE49-F238E27FC236}">
                  <a16:creationId xmlns:a16="http://schemas.microsoft.com/office/drawing/2014/main" id="{25524A64-5AAE-9FD0-D4E2-E25A62B627F0}"/>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7EC53163-347B-F1CD-064D-3FED0B40C560}"/>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 name="テキスト ボックス 66">
            <a:extLst>
              <a:ext uri="{FF2B5EF4-FFF2-40B4-BE49-F238E27FC236}">
                <a16:creationId xmlns:a16="http://schemas.microsoft.com/office/drawing/2014/main" id="{0510295F-3CF8-508E-4F00-0617DBDA02D3}"/>
              </a:ext>
            </a:extLst>
          </p:cNvPr>
          <p:cNvSpPr txBox="1"/>
          <p:nvPr/>
        </p:nvSpPr>
        <p:spPr>
          <a:xfrm>
            <a:off x="7711190" y="5838997"/>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B</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59.84.174.132</a:t>
            </a:r>
          </a:p>
        </p:txBody>
      </p:sp>
      <p:sp>
        <p:nvSpPr>
          <p:cNvPr id="74" name="テキスト ボックス 73">
            <a:extLst>
              <a:ext uri="{FF2B5EF4-FFF2-40B4-BE49-F238E27FC236}">
                <a16:creationId xmlns:a16="http://schemas.microsoft.com/office/drawing/2014/main" id="{287614C3-A1E1-6F9E-C820-C38313E53A5C}"/>
              </a:ext>
            </a:extLst>
          </p:cNvPr>
          <p:cNvSpPr txBox="1"/>
          <p:nvPr/>
        </p:nvSpPr>
        <p:spPr>
          <a:xfrm>
            <a:off x="5257876" y="1147428"/>
            <a:ext cx="2006757" cy="1323439"/>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キャッシュ</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ユーザに頼まれて、あちこちに問い合わせて</a:t>
            </a:r>
            <a:r>
              <a:rPr lang="en-US" altLang="ja-JP" sz="1600" dirty="0">
                <a:latin typeface="Meiryo UI" panose="020B0604030504040204" pitchFamily="50" charset="-128"/>
                <a:ea typeface="Meiryo UI" panose="020B0604030504040204" pitchFamily="50" charset="-128"/>
              </a:rPr>
              <a:t>IP</a:t>
            </a:r>
            <a:r>
              <a:rPr lang="ja-JP" altLang="en-US" sz="1600" dirty="0">
                <a:latin typeface="Meiryo UI" panose="020B0604030504040204" pitchFamily="50" charset="-128"/>
                <a:ea typeface="Meiryo UI" panose="020B0604030504040204" pitchFamily="50" charset="-128"/>
              </a:rPr>
              <a:t>アドレスを探してきてくれる</a:t>
            </a:r>
          </a:p>
        </p:txBody>
      </p:sp>
      <p:sp>
        <p:nvSpPr>
          <p:cNvPr id="75" name="テキスト ボックス 74">
            <a:extLst>
              <a:ext uri="{FF2B5EF4-FFF2-40B4-BE49-F238E27FC236}">
                <a16:creationId xmlns:a16="http://schemas.microsoft.com/office/drawing/2014/main" id="{A49EA302-AF96-C517-3617-114ADDFD18DD}"/>
              </a:ext>
            </a:extLst>
          </p:cNvPr>
          <p:cNvSpPr txBox="1"/>
          <p:nvPr/>
        </p:nvSpPr>
        <p:spPr>
          <a:xfrm>
            <a:off x="9737587" y="731069"/>
            <a:ext cx="2342653" cy="1077218"/>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権威</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自分の担当領域について、担当者</a:t>
            </a:r>
            <a:r>
              <a:rPr lang="en-US" altLang="ja-JP" sz="1600" dirty="0">
                <a:latin typeface="Meiryo UI" panose="020B0604030504040204" pitchFamily="50" charset="-128"/>
                <a:ea typeface="Meiryo UI" panose="020B0604030504040204" pitchFamily="50" charset="-128"/>
              </a:rPr>
              <a:t>or</a:t>
            </a:r>
            <a:r>
              <a:rPr lang="ja-JP" altLang="en-US" sz="1600" dirty="0">
                <a:latin typeface="Meiryo UI" panose="020B0604030504040204" pitchFamily="50" charset="-128"/>
                <a:ea typeface="Meiryo UI" panose="020B0604030504040204" pitchFamily="50" charset="-128"/>
              </a:rPr>
              <a:t>答えを教えてくれる</a:t>
            </a:r>
          </a:p>
        </p:txBody>
      </p:sp>
      <p:sp>
        <p:nvSpPr>
          <p:cNvPr id="84" name="思考の吹き出し: 雲形 83">
            <a:extLst>
              <a:ext uri="{FF2B5EF4-FFF2-40B4-BE49-F238E27FC236}">
                <a16:creationId xmlns:a16="http://schemas.microsoft.com/office/drawing/2014/main" id="{3B34692D-E9BE-4C0D-E8F5-73564458C9B5}"/>
              </a:ext>
            </a:extLst>
          </p:cNvPr>
          <p:cNvSpPr/>
          <p:nvPr/>
        </p:nvSpPr>
        <p:spPr>
          <a:xfrm>
            <a:off x="7285298" y="1329847"/>
            <a:ext cx="1659461" cy="1223032"/>
          </a:xfrm>
          <a:prstGeom prst="cloudCallout">
            <a:avLst>
              <a:gd name="adj1" fmla="val -58180"/>
              <a:gd name="adj2" fmla="val 6007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solidFill>
                  <a:schemeClr val="dk1"/>
                </a:solidFill>
                <a:latin typeface="Meiryo UI" panose="020B0604030504040204" pitchFamily="50" charset="-128"/>
                <a:ea typeface="Meiryo UI" panose="020B0604030504040204" pitchFamily="50" charset="-128"/>
              </a:rPr>
              <a:t>聞いたことないけど、</a:t>
            </a:r>
            <a:endParaRPr lang="en-US" altLang="ja-JP" sz="1200" dirty="0">
              <a:solidFill>
                <a:schemeClr val="dk1"/>
              </a:solidFill>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ja-JP" altLang="en-US" sz="1200" dirty="0">
                <a:latin typeface="Meiryo UI" panose="020B0604030504040204" pitchFamily="50" charset="-128"/>
                <a:ea typeface="Meiryo UI" panose="020B0604030504040204" pitchFamily="50" charset="-128"/>
              </a:rPr>
              <a:t>担当が誰かは</a:t>
            </a:r>
            <a:endParaRPr lang="en-US" altLang="ja-JP" sz="1200" dirty="0">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覚えてる！</a:t>
            </a:r>
            <a:endParaRPr lang="en-US" altLang="ja-JP" sz="1200" dirty="0">
              <a:latin typeface="Meiryo UI" panose="020B0604030504040204" pitchFamily="50" charset="-128"/>
              <a:ea typeface="Meiryo UI" panose="020B0604030504040204" pitchFamily="50" charset="-128"/>
            </a:endParaRPr>
          </a:p>
          <a:p>
            <a:pPr algn="ctr"/>
            <a:r>
              <a:rPr lang="ja-JP" altLang="en-US" sz="1200" dirty="0">
                <a:solidFill>
                  <a:schemeClr val="dk1"/>
                </a:solidFill>
                <a:latin typeface="Meiryo UI" panose="020B0604030504040204" pitchFamily="50" charset="-128"/>
                <a:ea typeface="Meiryo UI" panose="020B0604030504040204" pitchFamily="50" charset="-128"/>
              </a:rPr>
              <a:t>キャッシュにある！</a:t>
            </a:r>
          </a:p>
        </p:txBody>
      </p:sp>
      <p:sp>
        <p:nvSpPr>
          <p:cNvPr id="46" name="矢印: 右 45">
            <a:extLst>
              <a:ext uri="{FF2B5EF4-FFF2-40B4-BE49-F238E27FC236}">
                <a16:creationId xmlns:a16="http://schemas.microsoft.com/office/drawing/2014/main" id="{E543411B-330F-684B-03D2-D5345C40EFDA}"/>
              </a:ext>
            </a:extLst>
          </p:cNvPr>
          <p:cNvSpPr/>
          <p:nvPr/>
        </p:nvSpPr>
        <p:spPr>
          <a:xfrm>
            <a:off x="7147628" y="3213773"/>
            <a:ext cx="3331145"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②　</a:t>
            </a:r>
            <a:r>
              <a:rPr lang="en-US" altLang="ja-JP" sz="1200" dirty="0">
                <a:latin typeface="Meiryo UI" panose="020B0604030504040204" pitchFamily="50" charset="-128"/>
                <a:ea typeface="Meiryo UI" panose="020B0604030504040204" pitchFamily="50" charset="-128"/>
              </a:rPr>
              <a:t>www.jsap</a:t>
            </a:r>
            <a:r>
              <a:rPr lang="ja-JP" altLang="en-US" sz="1200" dirty="0">
                <a:latin typeface="Meiryo UI" panose="020B0604030504040204" pitchFamily="50" charset="-128"/>
                <a:ea typeface="Meiryo UI" panose="020B0604030504040204" pitchFamily="50" charset="-128"/>
              </a:rPr>
              <a:t>.or.jp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47" name="矢印: 右 46">
            <a:extLst>
              <a:ext uri="{FF2B5EF4-FFF2-40B4-BE49-F238E27FC236}">
                <a16:creationId xmlns:a16="http://schemas.microsoft.com/office/drawing/2014/main" id="{AFE3BA84-47BC-C793-00F5-B4C748E40F15}"/>
              </a:ext>
            </a:extLst>
          </p:cNvPr>
          <p:cNvSpPr/>
          <p:nvPr/>
        </p:nvSpPr>
        <p:spPr>
          <a:xfrm flipH="1">
            <a:off x="6994734" y="3738552"/>
            <a:ext cx="3407893"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③　</a:t>
            </a:r>
            <a:r>
              <a:rPr lang="en-US" altLang="ja-JP" sz="1200" dirty="0">
                <a:latin typeface="Meiryo UI" panose="020B0604030504040204" pitchFamily="50" charset="-128"/>
                <a:ea typeface="Meiryo UI" panose="020B0604030504040204" pitchFamily="50" charset="-128"/>
              </a:rPr>
              <a:t>www.jsap</a:t>
            </a:r>
            <a:r>
              <a:rPr lang="ja-JP" altLang="en-US" sz="1200" dirty="0">
                <a:latin typeface="Meiryo UI" panose="020B0604030504040204" pitchFamily="50" charset="-128"/>
                <a:ea typeface="Meiryo UI" panose="020B0604030504040204" pitchFamily="50" charset="-128"/>
              </a:rPr>
              <a:t>.or.jpは、</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社の</a:t>
            </a:r>
            <a:r>
              <a:rPr lang="en-US" altLang="ja-JP" sz="1200" dirty="0">
                <a:latin typeface="Meiryo UI" panose="020B0604030504040204" pitchFamily="50" charset="-128"/>
                <a:ea typeface="Meiryo UI" panose="020B0604030504040204" pitchFamily="50" charset="-128"/>
              </a:rPr>
              <a:t>DNS</a:t>
            </a:r>
            <a:r>
              <a:rPr lang="ja-JP" altLang="en-US" sz="1200" dirty="0">
                <a:latin typeface="Meiryo UI" panose="020B0604030504040204" pitchFamily="50" charset="-128"/>
                <a:ea typeface="Meiryo UI" panose="020B0604030504040204" pitchFamily="50" charset="-128"/>
              </a:rPr>
              <a:t>が</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管理してるよ。</a:t>
            </a:r>
            <a:r>
              <a:rPr lang="en-US" altLang="ja-JP" sz="1200" dirty="0">
                <a:latin typeface="Meiryo UI" panose="020B0604030504040204" pitchFamily="50" charset="-128"/>
                <a:ea typeface="Meiryo UI" panose="020B0604030504040204" pitchFamily="50" charset="-128"/>
              </a:rPr>
              <a:t>59.84.174.132</a:t>
            </a:r>
            <a:r>
              <a:rPr lang="ja-JP" altLang="en-US" sz="1200" dirty="0">
                <a:latin typeface="Meiryo UI" panose="020B0604030504040204" pitchFamily="50" charset="-128"/>
                <a:ea typeface="Meiryo UI" panose="020B0604030504040204" pitchFamily="50" charset="-128"/>
              </a:rPr>
              <a:t>に聞いてごらん。</a:t>
            </a:r>
            <a:endParaRPr lang="en-US" altLang="ja-JP" sz="1200" dirty="0">
              <a:latin typeface="Meiryo UI" panose="020B0604030504040204" pitchFamily="50" charset="-128"/>
              <a:ea typeface="Meiryo UI" panose="020B0604030504040204" pitchFamily="50" charset="-128"/>
            </a:endParaRPr>
          </a:p>
        </p:txBody>
      </p:sp>
      <p:sp>
        <p:nvSpPr>
          <p:cNvPr id="57" name="矢印: 右 56">
            <a:extLst>
              <a:ext uri="{FF2B5EF4-FFF2-40B4-BE49-F238E27FC236}">
                <a16:creationId xmlns:a16="http://schemas.microsoft.com/office/drawing/2014/main" id="{5EA593D4-945D-5A72-5017-CCF0537CAA9F}"/>
              </a:ext>
            </a:extLst>
          </p:cNvPr>
          <p:cNvSpPr/>
          <p:nvPr/>
        </p:nvSpPr>
        <p:spPr>
          <a:xfrm rot="2564296">
            <a:off x="6447554" y="4406190"/>
            <a:ext cx="1877958"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④　</a:t>
            </a:r>
            <a:r>
              <a:rPr lang="en-US" altLang="ja-JP" sz="1200" dirty="0">
                <a:latin typeface="Meiryo UI" panose="020B0604030504040204" pitchFamily="50" charset="-128"/>
                <a:ea typeface="Meiryo UI" panose="020B0604030504040204" pitchFamily="50" charset="-128"/>
              </a:rPr>
              <a:t>www.jsap</a:t>
            </a:r>
            <a:r>
              <a:rPr lang="ja-JP" altLang="en-US" sz="1200" dirty="0">
                <a:latin typeface="Meiryo UI" panose="020B0604030504040204" pitchFamily="50" charset="-128"/>
                <a:ea typeface="Meiryo UI" panose="020B0604030504040204" pitchFamily="50" charset="-128"/>
              </a:rPr>
              <a:t>.or.jp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58" name="矢印: 右 57">
            <a:extLst>
              <a:ext uri="{FF2B5EF4-FFF2-40B4-BE49-F238E27FC236}">
                <a16:creationId xmlns:a16="http://schemas.microsoft.com/office/drawing/2014/main" id="{834A2CBA-7C3C-A058-9B2A-5099E3C5FCF0}"/>
              </a:ext>
            </a:extLst>
          </p:cNvPr>
          <p:cNvSpPr/>
          <p:nvPr/>
        </p:nvSpPr>
        <p:spPr>
          <a:xfrm rot="2564296" flipH="1">
            <a:off x="5861309" y="4545526"/>
            <a:ext cx="1921225"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⑤　 </a:t>
            </a:r>
            <a:r>
              <a:rPr lang="en-US" altLang="ja-JP" sz="1200" dirty="0">
                <a:latin typeface="Meiryo UI" panose="020B0604030504040204" pitchFamily="50" charset="-128"/>
                <a:ea typeface="Meiryo UI" panose="020B0604030504040204" pitchFamily="50" charset="-128"/>
              </a:rPr>
              <a:t>18.178.198.160</a:t>
            </a:r>
            <a:r>
              <a:rPr lang="ja-JP" altLang="en-US" sz="1200" dirty="0">
                <a:latin typeface="Meiryo UI" panose="020B0604030504040204" pitchFamily="50" charset="-128"/>
                <a:ea typeface="Meiryo UI" panose="020B0604030504040204" pitchFamily="50" charset="-128"/>
              </a:rPr>
              <a:t>だよ！</a:t>
            </a:r>
            <a:endParaRPr lang="en-US" altLang="ja-JP" sz="1200" dirty="0">
              <a:latin typeface="Meiryo UI" panose="020B0604030504040204" pitchFamily="50" charset="-128"/>
              <a:ea typeface="Meiryo UI" panose="020B0604030504040204" pitchFamily="50" charset="-128"/>
            </a:endParaRPr>
          </a:p>
        </p:txBody>
      </p:sp>
      <p:sp>
        <p:nvSpPr>
          <p:cNvPr id="68" name="四角形: 角を丸くする 67">
            <a:extLst>
              <a:ext uri="{FF2B5EF4-FFF2-40B4-BE49-F238E27FC236}">
                <a16:creationId xmlns:a16="http://schemas.microsoft.com/office/drawing/2014/main" id="{0F233DA4-3FEF-8600-044B-262204ABC3FC}"/>
              </a:ext>
            </a:extLst>
          </p:cNvPr>
          <p:cNvSpPr/>
          <p:nvPr/>
        </p:nvSpPr>
        <p:spPr>
          <a:xfrm>
            <a:off x="9737587" y="5047780"/>
            <a:ext cx="17693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69" name="グループ化 68">
            <a:extLst>
              <a:ext uri="{FF2B5EF4-FFF2-40B4-BE49-F238E27FC236}">
                <a16:creationId xmlns:a16="http://schemas.microsoft.com/office/drawing/2014/main" id="{DCA95B54-4921-6EB9-2DFF-BCCBFBF2F700}"/>
              </a:ext>
            </a:extLst>
          </p:cNvPr>
          <p:cNvGrpSpPr/>
          <p:nvPr/>
        </p:nvGrpSpPr>
        <p:grpSpPr>
          <a:xfrm>
            <a:off x="10078760" y="5224323"/>
            <a:ext cx="880843" cy="335706"/>
            <a:chOff x="2626242" y="2849526"/>
            <a:chExt cx="1520456" cy="579474"/>
          </a:xfrm>
          <a:solidFill>
            <a:schemeClr val="accent2">
              <a:lumMod val="75000"/>
            </a:schemeClr>
          </a:solidFill>
        </p:grpSpPr>
        <p:sp>
          <p:nvSpPr>
            <p:cNvPr id="76" name="四角形: 角を丸くする 75">
              <a:extLst>
                <a:ext uri="{FF2B5EF4-FFF2-40B4-BE49-F238E27FC236}">
                  <a16:creationId xmlns:a16="http://schemas.microsoft.com/office/drawing/2014/main" id="{F945A45E-32F9-0056-D6BA-0C92EF73221A}"/>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7" name="四角形: 角を丸くする 76">
              <a:extLst>
                <a:ext uri="{FF2B5EF4-FFF2-40B4-BE49-F238E27FC236}">
                  <a16:creationId xmlns:a16="http://schemas.microsoft.com/office/drawing/2014/main" id="{CF6B00E8-E548-0CDF-7FB0-304270FA8757}"/>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78" name="直線コネクタ 77">
              <a:extLst>
                <a:ext uri="{FF2B5EF4-FFF2-40B4-BE49-F238E27FC236}">
                  <a16:creationId xmlns:a16="http://schemas.microsoft.com/office/drawing/2014/main" id="{67A2D358-66A1-17E3-A0BF-B3388F92887D}"/>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79" name="直線コネクタ 78">
              <a:extLst>
                <a:ext uri="{FF2B5EF4-FFF2-40B4-BE49-F238E27FC236}">
                  <a16:creationId xmlns:a16="http://schemas.microsoft.com/office/drawing/2014/main" id="{630C1BB3-179C-9DE7-2440-A0E4A9DBE8CD}"/>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80" name="直線コネクタ 79">
              <a:extLst>
                <a:ext uri="{FF2B5EF4-FFF2-40B4-BE49-F238E27FC236}">
                  <a16:creationId xmlns:a16="http://schemas.microsoft.com/office/drawing/2014/main" id="{72290E66-B47F-B337-05B6-A7B4EBDB4B46}"/>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81" name="楕円 80">
              <a:extLst>
                <a:ext uri="{FF2B5EF4-FFF2-40B4-BE49-F238E27FC236}">
                  <a16:creationId xmlns:a16="http://schemas.microsoft.com/office/drawing/2014/main" id="{E3E427A2-1D25-3263-1200-1F6220C03330}"/>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2" name="楕円 81">
              <a:extLst>
                <a:ext uri="{FF2B5EF4-FFF2-40B4-BE49-F238E27FC236}">
                  <a16:creationId xmlns:a16="http://schemas.microsoft.com/office/drawing/2014/main" id="{3F131F5D-330F-8C8D-9F04-3735FE06D8C1}"/>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83" name="テキスト ボックス 82">
            <a:extLst>
              <a:ext uri="{FF2B5EF4-FFF2-40B4-BE49-F238E27FC236}">
                <a16:creationId xmlns:a16="http://schemas.microsoft.com/office/drawing/2014/main" id="{3D478173-A897-D1A1-57D9-C7677E8FEA35}"/>
              </a:ext>
            </a:extLst>
          </p:cNvPr>
          <p:cNvSpPr txBox="1"/>
          <p:nvPr/>
        </p:nvSpPr>
        <p:spPr>
          <a:xfrm>
            <a:off x="9684609" y="5568291"/>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X</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157.112.182.247</a:t>
            </a:r>
            <a:endParaRPr lang="ja-JP" altLang="en-US" sz="1400" dirty="0">
              <a:latin typeface="Meiryo UI" panose="020B0604030504040204" pitchFamily="50" charset="-128"/>
              <a:ea typeface="Meiryo UI" panose="020B0604030504040204" pitchFamily="50" charset="-128"/>
            </a:endParaRPr>
          </a:p>
        </p:txBody>
      </p:sp>
      <p:grpSp>
        <p:nvGrpSpPr>
          <p:cNvPr id="89" name="グループ化 88">
            <a:extLst>
              <a:ext uri="{FF2B5EF4-FFF2-40B4-BE49-F238E27FC236}">
                <a16:creationId xmlns:a16="http://schemas.microsoft.com/office/drawing/2014/main" id="{4AB2DC6F-9B8C-A92F-279B-4FB43320DC8C}"/>
              </a:ext>
            </a:extLst>
          </p:cNvPr>
          <p:cNvGrpSpPr/>
          <p:nvPr/>
        </p:nvGrpSpPr>
        <p:grpSpPr>
          <a:xfrm>
            <a:off x="4378233" y="5786626"/>
            <a:ext cx="1876477" cy="425574"/>
            <a:chOff x="1980694" y="3201848"/>
            <a:chExt cx="8279477" cy="1877736"/>
          </a:xfrm>
        </p:grpSpPr>
        <p:sp>
          <p:nvSpPr>
            <p:cNvPr id="90" name="正方形/長方形 89">
              <a:extLst>
                <a:ext uri="{FF2B5EF4-FFF2-40B4-BE49-F238E27FC236}">
                  <a16:creationId xmlns:a16="http://schemas.microsoft.com/office/drawing/2014/main" id="{0A09E859-A296-FF29-AF71-8EBD65225F2A}"/>
                </a:ext>
              </a:extLst>
            </p:cNvPr>
            <p:cNvSpPr/>
            <p:nvPr/>
          </p:nvSpPr>
          <p:spPr>
            <a:xfrm>
              <a:off x="1980694" y="3201848"/>
              <a:ext cx="8279477" cy="1877736"/>
            </a:xfrm>
            <a:prstGeom prst="rect">
              <a:avLst/>
            </a:prstGeom>
            <a:solidFill>
              <a:schemeClr val="tx1">
                <a:lumMod val="65000"/>
                <a:lumOff val="35000"/>
              </a:schemeClr>
            </a:solidFill>
            <a:ln w="0">
              <a:solidFill>
                <a:schemeClr val="accent1">
                  <a:shade val="15000"/>
                </a:schemeClr>
              </a:solid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sp>
          <p:nvSpPr>
            <p:cNvPr id="91" name="正方形/長方形 90">
              <a:extLst>
                <a:ext uri="{FF2B5EF4-FFF2-40B4-BE49-F238E27FC236}">
                  <a16:creationId xmlns:a16="http://schemas.microsoft.com/office/drawing/2014/main" id="{D0DF1DB5-6236-BFDA-5947-5B7B4FD9B094}"/>
                </a:ext>
              </a:extLst>
            </p:cNvPr>
            <p:cNvSpPr/>
            <p:nvPr/>
          </p:nvSpPr>
          <p:spPr>
            <a:xfrm>
              <a:off x="3190239" y="3312994"/>
              <a:ext cx="6574619" cy="1664885"/>
            </a:xfrm>
            <a:prstGeom prst="rect">
              <a:avLst/>
            </a:prstGeom>
            <a:ln w="0">
              <a:solidFill>
                <a:schemeClr val="accent1">
                  <a:shade val="15000"/>
                </a:schemeClr>
              </a:solid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grpSp>
          <p:nvGrpSpPr>
            <p:cNvPr id="92" name="グループ化 91">
              <a:extLst>
                <a:ext uri="{FF2B5EF4-FFF2-40B4-BE49-F238E27FC236}">
                  <a16:creationId xmlns:a16="http://schemas.microsoft.com/office/drawing/2014/main" id="{15E972B9-E094-97E1-A80F-7E679DB2ADC6}"/>
                </a:ext>
              </a:extLst>
            </p:cNvPr>
            <p:cNvGrpSpPr/>
            <p:nvPr/>
          </p:nvGrpSpPr>
          <p:grpSpPr>
            <a:xfrm>
              <a:off x="3596640" y="3428999"/>
              <a:ext cx="2747955" cy="675641"/>
              <a:chOff x="3596640" y="3428999"/>
              <a:chExt cx="2747955" cy="675641"/>
            </a:xfrm>
          </p:grpSpPr>
          <p:sp>
            <p:nvSpPr>
              <p:cNvPr id="105" name="正方形/長方形 104">
                <a:extLst>
                  <a:ext uri="{FF2B5EF4-FFF2-40B4-BE49-F238E27FC236}">
                    <a16:creationId xmlns:a16="http://schemas.microsoft.com/office/drawing/2014/main" id="{B3253AE1-0DCE-DE3A-301A-33418F533F37}"/>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w="0">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フローチャート: 論理積ゲート 105">
                <a:extLst>
                  <a:ext uri="{FF2B5EF4-FFF2-40B4-BE49-F238E27FC236}">
                    <a16:creationId xmlns:a16="http://schemas.microsoft.com/office/drawing/2014/main" id="{BC4B839E-060E-8D8A-2473-8705C80CD55C}"/>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w="0">
                <a:solidFill>
                  <a:schemeClr val="accent1">
                    <a:shade val="15000"/>
                  </a:schemeClr>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sp>
          <p:nvSpPr>
            <p:cNvPr id="93" name="正方形/長方形 92">
              <a:extLst>
                <a:ext uri="{FF2B5EF4-FFF2-40B4-BE49-F238E27FC236}">
                  <a16:creationId xmlns:a16="http://schemas.microsoft.com/office/drawing/2014/main" id="{B7748875-BD19-2523-6D52-4E25C2DABBE5}"/>
                </a:ext>
              </a:extLst>
            </p:cNvPr>
            <p:cNvSpPr/>
            <p:nvPr/>
          </p:nvSpPr>
          <p:spPr>
            <a:xfrm>
              <a:off x="6396104" y="3428995"/>
              <a:ext cx="3266626" cy="1409702"/>
            </a:xfrm>
            <a:prstGeom prst="rect">
              <a:avLst/>
            </a:prstGeom>
            <a:pattFill prst="openDmnd">
              <a:fgClr>
                <a:schemeClr val="bg1">
                  <a:lumMod val="75000"/>
                </a:schemeClr>
              </a:fgClr>
              <a:bgClr>
                <a:schemeClr val="tx1">
                  <a:lumMod val="95000"/>
                  <a:lumOff val="5000"/>
                </a:schemeClr>
              </a:bgClr>
            </a:pattFill>
            <a:ln w="0">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4" name="グループ化 93">
              <a:extLst>
                <a:ext uri="{FF2B5EF4-FFF2-40B4-BE49-F238E27FC236}">
                  <a16:creationId xmlns:a16="http://schemas.microsoft.com/office/drawing/2014/main" id="{5231A3EC-D362-AEDB-A60B-B969EDF5D186}"/>
                </a:ext>
              </a:extLst>
            </p:cNvPr>
            <p:cNvGrpSpPr/>
            <p:nvPr/>
          </p:nvGrpSpPr>
          <p:grpSpPr>
            <a:xfrm>
              <a:off x="3596640" y="4163059"/>
              <a:ext cx="2747955" cy="675641"/>
              <a:chOff x="3596640" y="3428999"/>
              <a:chExt cx="2747955" cy="675641"/>
            </a:xfrm>
          </p:grpSpPr>
          <p:sp>
            <p:nvSpPr>
              <p:cNvPr id="103" name="正方形/長方形 102">
                <a:extLst>
                  <a:ext uri="{FF2B5EF4-FFF2-40B4-BE49-F238E27FC236}">
                    <a16:creationId xmlns:a16="http://schemas.microsoft.com/office/drawing/2014/main" id="{47CD7AEE-A541-12D5-25F1-72C6A964620A}"/>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w="0">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フローチャート: 論理積ゲート 103">
                <a:extLst>
                  <a:ext uri="{FF2B5EF4-FFF2-40B4-BE49-F238E27FC236}">
                    <a16:creationId xmlns:a16="http://schemas.microsoft.com/office/drawing/2014/main" id="{96242B94-E77F-CA39-51AB-5EC1B8120924}"/>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w="0">
                <a:solidFill>
                  <a:schemeClr val="accent1">
                    <a:shade val="15000"/>
                  </a:schemeClr>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sp>
          <p:nvSpPr>
            <p:cNvPr id="95" name="正方形/長方形 94">
              <a:extLst>
                <a:ext uri="{FF2B5EF4-FFF2-40B4-BE49-F238E27FC236}">
                  <a16:creationId xmlns:a16="http://schemas.microsoft.com/office/drawing/2014/main" id="{66758DC4-2EAF-73B4-EC6A-13FD03AAE6D7}"/>
                </a:ext>
              </a:extLst>
            </p:cNvPr>
            <p:cNvSpPr/>
            <p:nvPr/>
          </p:nvSpPr>
          <p:spPr>
            <a:xfrm>
              <a:off x="2448200" y="3312992"/>
              <a:ext cx="646446" cy="1664886"/>
            </a:xfrm>
            <a:prstGeom prst="rect">
              <a:avLst/>
            </a:prstGeom>
            <a:ln w="0">
              <a:solidFill>
                <a:schemeClr val="accent1">
                  <a:shade val="15000"/>
                </a:schemeClr>
              </a:solid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sp>
          <p:nvSpPr>
            <p:cNvPr id="96" name="正方形/長方形 95">
              <a:extLst>
                <a:ext uri="{FF2B5EF4-FFF2-40B4-BE49-F238E27FC236}">
                  <a16:creationId xmlns:a16="http://schemas.microsoft.com/office/drawing/2014/main" id="{9AE2EB6A-C1FA-B588-59F5-2E61EA6B61BC}"/>
                </a:ext>
              </a:extLst>
            </p:cNvPr>
            <p:cNvSpPr/>
            <p:nvPr/>
          </p:nvSpPr>
          <p:spPr>
            <a:xfrm>
              <a:off x="2609862" y="4559692"/>
              <a:ext cx="340359" cy="114739"/>
            </a:xfrm>
            <a:prstGeom prst="rect">
              <a:avLst/>
            </a:prstGeom>
            <a:ln w="0">
              <a:solidFill>
                <a:schemeClr val="accent1">
                  <a:shade val="15000"/>
                </a:schemeClr>
              </a:solid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lang="ja-JP" altLang="en-US">
                <a:solidFill>
                  <a:schemeClr val="lt1"/>
                </a:solidFill>
              </a:endParaRPr>
            </a:p>
          </p:txBody>
        </p:sp>
        <p:sp>
          <p:nvSpPr>
            <p:cNvPr id="97" name="正方形/長方形 96">
              <a:extLst>
                <a:ext uri="{FF2B5EF4-FFF2-40B4-BE49-F238E27FC236}">
                  <a16:creationId xmlns:a16="http://schemas.microsoft.com/office/drawing/2014/main" id="{C227B436-4823-1908-4F9E-9F1B131C1B31}"/>
                </a:ext>
              </a:extLst>
            </p:cNvPr>
            <p:cNvSpPr/>
            <p:nvPr/>
          </p:nvSpPr>
          <p:spPr>
            <a:xfrm>
              <a:off x="2609862" y="4723961"/>
              <a:ext cx="340359" cy="114739"/>
            </a:xfrm>
            <a:prstGeom prst="rect">
              <a:avLst/>
            </a:prstGeom>
            <a:ln w="0">
              <a:solidFill>
                <a:schemeClr val="accent1">
                  <a:shade val="15000"/>
                </a:schemeClr>
              </a:solid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lang="ja-JP" altLang="en-US">
                <a:solidFill>
                  <a:schemeClr val="lt1"/>
                </a:solidFill>
              </a:endParaRPr>
            </a:p>
          </p:txBody>
        </p:sp>
        <p:sp>
          <p:nvSpPr>
            <p:cNvPr id="98" name="楕円 97">
              <a:extLst>
                <a:ext uri="{FF2B5EF4-FFF2-40B4-BE49-F238E27FC236}">
                  <a16:creationId xmlns:a16="http://schemas.microsoft.com/office/drawing/2014/main" id="{B6FB0223-C1CD-7188-4EEF-C1B67A2FD977}"/>
                </a:ext>
              </a:extLst>
            </p:cNvPr>
            <p:cNvSpPr/>
            <p:nvPr/>
          </p:nvSpPr>
          <p:spPr>
            <a:xfrm flipV="1">
              <a:off x="2544579" y="3428999"/>
              <a:ext cx="116072" cy="116072"/>
            </a:xfrm>
            <a:prstGeom prst="ellipse">
              <a:avLst/>
            </a:prstGeom>
            <a:ln w="0">
              <a:solidFill>
                <a:schemeClr val="accent1">
                  <a:shade val="1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99" name="楕円 98">
              <a:extLst>
                <a:ext uri="{FF2B5EF4-FFF2-40B4-BE49-F238E27FC236}">
                  <a16:creationId xmlns:a16="http://schemas.microsoft.com/office/drawing/2014/main" id="{7BE71A5E-475B-929E-5336-D55A88525BE1}"/>
                </a:ext>
              </a:extLst>
            </p:cNvPr>
            <p:cNvSpPr/>
            <p:nvPr/>
          </p:nvSpPr>
          <p:spPr>
            <a:xfrm flipV="1">
              <a:off x="2709902" y="3428999"/>
              <a:ext cx="116072" cy="116072"/>
            </a:xfrm>
            <a:prstGeom prst="ellipse">
              <a:avLst/>
            </a:prstGeom>
            <a:ln w="0">
              <a:solidFill>
                <a:schemeClr val="accent1">
                  <a:shade val="1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00" name="楕円 99">
              <a:extLst>
                <a:ext uri="{FF2B5EF4-FFF2-40B4-BE49-F238E27FC236}">
                  <a16:creationId xmlns:a16="http://schemas.microsoft.com/office/drawing/2014/main" id="{3A8D021E-288B-8CD5-CA49-3C40D35F6CF7}"/>
                </a:ext>
              </a:extLst>
            </p:cNvPr>
            <p:cNvSpPr/>
            <p:nvPr/>
          </p:nvSpPr>
          <p:spPr>
            <a:xfrm flipV="1">
              <a:off x="2709902" y="3582786"/>
              <a:ext cx="116072" cy="116072"/>
            </a:xfrm>
            <a:prstGeom prst="ellipse">
              <a:avLst/>
            </a:prstGeom>
            <a:ln w="0">
              <a:solidFill>
                <a:schemeClr val="accent1">
                  <a:shade val="1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01" name="楕円 100">
              <a:extLst>
                <a:ext uri="{FF2B5EF4-FFF2-40B4-BE49-F238E27FC236}">
                  <a16:creationId xmlns:a16="http://schemas.microsoft.com/office/drawing/2014/main" id="{E65C5C66-C196-BE4E-68E7-8EEB6B91F605}"/>
                </a:ext>
              </a:extLst>
            </p:cNvPr>
            <p:cNvSpPr/>
            <p:nvPr/>
          </p:nvSpPr>
          <p:spPr>
            <a:xfrm flipV="1">
              <a:off x="2544579" y="3841365"/>
              <a:ext cx="116072" cy="116072"/>
            </a:xfrm>
            <a:prstGeom prst="ellipse">
              <a:avLst/>
            </a:prstGeom>
            <a:ln w="0">
              <a:solidFill>
                <a:schemeClr val="accent1">
                  <a:shade val="1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02" name="楕円 101">
              <a:extLst>
                <a:ext uri="{FF2B5EF4-FFF2-40B4-BE49-F238E27FC236}">
                  <a16:creationId xmlns:a16="http://schemas.microsoft.com/office/drawing/2014/main" id="{6BDE82E8-54CA-603D-91A3-EFA8774B76F1}"/>
                </a:ext>
              </a:extLst>
            </p:cNvPr>
            <p:cNvSpPr/>
            <p:nvPr/>
          </p:nvSpPr>
          <p:spPr>
            <a:xfrm flipV="1">
              <a:off x="2709902" y="3841365"/>
              <a:ext cx="116072" cy="116072"/>
            </a:xfrm>
            <a:prstGeom prst="ellipse">
              <a:avLst/>
            </a:prstGeom>
            <a:ln w="0">
              <a:solidFill>
                <a:schemeClr val="accent1">
                  <a:shade val="1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8968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22D233-A583-C747-DD7A-B8D2AAFEBFD1}"/>
              </a:ext>
            </a:extLst>
          </p:cNvPr>
          <p:cNvSpPr>
            <a:spLocks noGrp="1"/>
          </p:cNvSpPr>
          <p:nvPr>
            <p:ph type="title"/>
          </p:nvPr>
        </p:nvSpPr>
        <p:spPr/>
        <p:txBody>
          <a:bodyPr/>
          <a:lstStyle/>
          <a:p>
            <a:r>
              <a:rPr kumimoji="1" lang="en-US" altLang="ja-JP" dirty="0"/>
              <a:t>DNS</a:t>
            </a:r>
            <a:r>
              <a:rPr kumimoji="1" lang="ja-JP" altLang="en-US" dirty="0"/>
              <a:t>キャッシュサーバも無数にある</a:t>
            </a:r>
          </a:p>
        </p:txBody>
      </p:sp>
      <p:sp>
        <p:nvSpPr>
          <p:cNvPr id="3" name="コンテンツ プレースホルダー 2">
            <a:extLst>
              <a:ext uri="{FF2B5EF4-FFF2-40B4-BE49-F238E27FC236}">
                <a16:creationId xmlns:a16="http://schemas.microsoft.com/office/drawing/2014/main" id="{155A8DF5-50A5-570C-16A0-7493A7EA655C}"/>
              </a:ext>
            </a:extLst>
          </p:cNvPr>
          <p:cNvSpPr>
            <a:spLocks noGrp="1"/>
          </p:cNvSpPr>
          <p:nvPr>
            <p:ph idx="1"/>
          </p:nvPr>
        </p:nvSpPr>
        <p:spPr/>
        <p:txBody>
          <a:bodyPr/>
          <a:lstStyle/>
          <a:p>
            <a:r>
              <a:rPr kumimoji="1" lang="ja-JP" altLang="en-US" dirty="0"/>
              <a:t>モバイル回線では、回線事業者の</a:t>
            </a:r>
            <a:r>
              <a:rPr lang="ja-JP" altLang="en-US" dirty="0"/>
              <a:t>キャッシュサーバが利用される。</a:t>
            </a:r>
            <a:endParaRPr lang="en-US" altLang="ja-JP" dirty="0"/>
          </a:p>
          <a:p>
            <a:pPr lvl="1"/>
            <a:r>
              <a:rPr lang="ja-JP" altLang="en-US" dirty="0"/>
              <a:t>ドコモなら、ドコモのキャッシュサーバ、</a:t>
            </a:r>
            <a:r>
              <a:rPr lang="en-US" altLang="ja-JP" dirty="0"/>
              <a:t>au</a:t>
            </a:r>
            <a:r>
              <a:rPr lang="ja-JP" altLang="en-US" dirty="0"/>
              <a:t>なら</a:t>
            </a:r>
            <a:r>
              <a:rPr lang="en-US" altLang="ja-JP" dirty="0"/>
              <a:t>au</a:t>
            </a:r>
            <a:r>
              <a:rPr lang="ja-JP" altLang="en-US" dirty="0"/>
              <a:t>のキャッシュサーバ。</a:t>
            </a:r>
            <a:endParaRPr kumimoji="1" lang="en-US" altLang="ja-JP" dirty="0"/>
          </a:p>
          <a:p>
            <a:r>
              <a:rPr kumimoji="1" lang="ja-JP" altLang="en-US" dirty="0"/>
              <a:t>固定回線では、だいたい自分のプロバイダが提供するキャッシュサーバが使用される。</a:t>
            </a:r>
            <a:endParaRPr kumimoji="1" lang="en-US" altLang="ja-JP" dirty="0"/>
          </a:p>
          <a:p>
            <a:r>
              <a:rPr kumimoji="1" lang="ja-JP" altLang="en-US" dirty="0"/>
              <a:t>その他、意図的に特定の</a:t>
            </a:r>
            <a:r>
              <a:rPr lang="ja-JP" altLang="en-US" dirty="0"/>
              <a:t>キャッシュサーバを使用することも可能。</a:t>
            </a:r>
            <a:endParaRPr lang="en-US" altLang="ja-JP" dirty="0"/>
          </a:p>
          <a:p>
            <a:pPr lvl="1"/>
            <a:r>
              <a:rPr lang="ja-JP" altLang="en-US" dirty="0"/>
              <a:t>有名なのは</a:t>
            </a:r>
            <a:r>
              <a:rPr lang="en-US" altLang="ja-JP" dirty="0"/>
              <a:t>Google</a:t>
            </a:r>
            <a:r>
              <a:rPr lang="ja-JP" altLang="en-US" dirty="0"/>
              <a:t>のキャッシュサーバ </a:t>
            </a:r>
            <a:r>
              <a:rPr lang="en-US" altLang="ja-JP" dirty="0"/>
              <a:t>IP</a:t>
            </a:r>
            <a:r>
              <a:rPr lang="ja-JP" altLang="en-US" dirty="0"/>
              <a:t>アドレス</a:t>
            </a:r>
            <a:r>
              <a:rPr lang="en-US" altLang="ja-JP" dirty="0"/>
              <a:t>8.8.8.8</a:t>
            </a:r>
          </a:p>
          <a:p>
            <a:endParaRPr kumimoji="1" lang="en-US" altLang="ja-JP" dirty="0"/>
          </a:p>
          <a:p>
            <a:pPr marL="0" indent="0">
              <a:buNone/>
            </a:pPr>
            <a:r>
              <a:rPr lang="ja-JP" altLang="en-US" dirty="0"/>
              <a:t>と言っても、</a:t>
            </a:r>
            <a:br>
              <a:rPr lang="en-US" altLang="ja-JP" dirty="0"/>
            </a:br>
            <a:r>
              <a:rPr kumimoji="1" lang="ja-JP" altLang="en-US" dirty="0"/>
              <a:t>聞きに行く権威サーバは</a:t>
            </a:r>
            <a:r>
              <a:rPr lang="ja-JP" altLang="en-US" dirty="0"/>
              <a:t>同じなので、どのキャッシュサーバに聞いても、同じ答えが得られるようになっている。誰が頑張ってあちこち問い合わせてくれたか、が違うだけ。</a:t>
            </a:r>
            <a:endParaRPr kumimoji="1" lang="ja-JP" altLang="en-US" dirty="0"/>
          </a:p>
        </p:txBody>
      </p:sp>
    </p:spTree>
    <p:extLst>
      <p:ext uri="{BB962C8B-B14F-4D97-AF65-F5344CB8AC3E}">
        <p14:creationId xmlns:p14="http://schemas.microsoft.com/office/powerpoint/2010/main" val="897910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81808AC-089A-CB0A-6615-35DCD268B48D}"/>
              </a:ext>
            </a:extLst>
          </p:cNvPr>
          <p:cNvSpPr>
            <a:spLocks noGrp="1"/>
          </p:cNvSpPr>
          <p:nvPr>
            <p:ph type="title"/>
          </p:nvPr>
        </p:nvSpPr>
        <p:spPr/>
        <p:txBody>
          <a:bodyPr/>
          <a:lstStyle/>
          <a:p>
            <a:r>
              <a:rPr lang="en-US" altLang="ja-JP" dirty="0"/>
              <a:t>DNS</a:t>
            </a:r>
            <a:r>
              <a:rPr lang="ja-JP" altLang="en-US" dirty="0"/>
              <a:t>は何に使われるか</a:t>
            </a:r>
          </a:p>
        </p:txBody>
      </p:sp>
      <p:sp>
        <p:nvSpPr>
          <p:cNvPr id="5" name="テキスト プレースホルダー 4">
            <a:extLst>
              <a:ext uri="{FF2B5EF4-FFF2-40B4-BE49-F238E27FC236}">
                <a16:creationId xmlns:a16="http://schemas.microsoft.com/office/drawing/2014/main" id="{65423E83-4EC5-1ABC-430F-5286A94F020B}"/>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652407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A4C4880-6E30-3681-C297-CE1BB3120F78}"/>
              </a:ext>
            </a:extLst>
          </p:cNvPr>
          <p:cNvSpPr>
            <a:spLocks noGrp="1"/>
          </p:cNvSpPr>
          <p:nvPr>
            <p:ph type="title"/>
          </p:nvPr>
        </p:nvSpPr>
        <p:spPr>
          <a:xfrm>
            <a:off x="838200" y="203761"/>
            <a:ext cx="10515600" cy="728569"/>
          </a:xfrm>
        </p:spPr>
        <p:txBody>
          <a:bodyPr/>
          <a:lstStyle/>
          <a:p>
            <a:r>
              <a:rPr lang="en-US" altLang="ja-JP" dirty="0"/>
              <a:t>IP</a:t>
            </a:r>
            <a:r>
              <a:rPr lang="ja-JP" altLang="en-US" dirty="0"/>
              <a:t>アドレスだけじゃない</a:t>
            </a:r>
          </a:p>
        </p:txBody>
      </p:sp>
      <p:sp>
        <p:nvSpPr>
          <p:cNvPr id="5" name="コンテンツ プレースホルダー 4">
            <a:extLst>
              <a:ext uri="{FF2B5EF4-FFF2-40B4-BE49-F238E27FC236}">
                <a16:creationId xmlns:a16="http://schemas.microsoft.com/office/drawing/2014/main" id="{8DF61705-D622-1E3E-0D8E-A8B0DB4ADAE7}"/>
              </a:ext>
            </a:extLst>
          </p:cNvPr>
          <p:cNvSpPr>
            <a:spLocks noGrp="1"/>
          </p:cNvSpPr>
          <p:nvPr>
            <p:ph idx="1"/>
          </p:nvPr>
        </p:nvSpPr>
        <p:spPr>
          <a:xfrm>
            <a:off x="838200" y="1093694"/>
            <a:ext cx="10515600" cy="5083269"/>
          </a:xfrm>
        </p:spPr>
        <p:txBody>
          <a:bodyPr/>
          <a:lstStyle/>
          <a:p>
            <a:r>
              <a:rPr lang="ja-JP" altLang="en-US" dirty="0"/>
              <a:t>権威</a:t>
            </a:r>
            <a:r>
              <a:rPr lang="en-US" altLang="ja-JP" dirty="0"/>
              <a:t>DNS</a:t>
            </a:r>
            <a:r>
              <a:rPr lang="ja-JP" altLang="en-US" dirty="0"/>
              <a:t>サーバが教えてくれる情報をレコードという。</a:t>
            </a:r>
            <a:br>
              <a:rPr lang="en-US" altLang="ja-JP" dirty="0"/>
            </a:br>
            <a:r>
              <a:rPr lang="ja-JP" altLang="en-US" dirty="0"/>
              <a:t>レコードにはさまざまな種類がある。</a:t>
            </a:r>
            <a:endParaRPr lang="en-US" altLang="ja-JP" dirty="0"/>
          </a:p>
          <a:p>
            <a:endParaRPr lang="en-US" altLang="ja-JP" dirty="0"/>
          </a:p>
          <a:p>
            <a:pPr lvl="1"/>
            <a:r>
              <a:rPr lang="en-US" altLang="ja-JP" b="1" dirty="0"/>
              <a:t>A</a:t>
            </a:r>
            <a:r>
              <a:rPr lang="ja-JP" altLang="en-US" b="1" dirty="0"/>
              <a:t>レコード</a:t>
            </a:r>
            <a:r>
              <a:rPr lang="ja-JP" altLang="en-US" dirty="0"/>
              <a:t>：ドメインに対応する</a:t>
            </a:r>
            <a:r>
              <a:rPr lang="en-US" altLang="ja-JP" dirty="0"/>
              <a:t>IPv4</a:t>
            </a:r>
            <a:r>
              <a:rPr lang="ja-JP" altLang="en-US" dirty="0"/>
              <a:t>アドレスの情報。</a:t>
            </a:r>
            <a:endParaRPr lang="en-US" altLang="ja-JP" dirty="0"/>
          </a:p>
          <a:p>
            <a:pPr lvl="1"/>
            <a:endParaRPr lang="en-US" altLang="ja-JP" dirty="0"/>
          </a:p>
          <a:p>
            <a:pPr lvl="1"/>
            <a:r>
              <a:rPr lang="en-US" altLang="ja-JP" b="1" dirty="0"/>
              <a:t>AAAA</a:t>
            </a:r>
            <a:r>
              <a:rPr lang="ja-JP" altLang="en-US" b="1" dirty="0"/>
              <a:t>レコード</a:t>
            </a:r>
            <a:r>
              <a:rPr lang="ja-JP" altLang="en-US" dirty="0"/>
              <a:t>：ドメインに対応する</a:t>
            </a:r>
            <a:r>
              <a:rPr lang="en-US" altLang="ja-JP" dirty="0"/>
              <a:t>IPv6</a:t>
            </a:r>
            <a:r>
              <a:rPr lang="ja-JP" altLang="en-US" dirty="0"/>
              <a:t>アドレスの情報。</a:t>
            </a:r>
            <a:br>
              <a:rPr lang="en-US" altLang="ja-JP" dirty="0"/>
            </a:br>
            <a:r>
              <a:rPr lang="en-US" altLang="ja-JP" sz="1800" dirty="0"/>
              <a:t>※</a:t>
            </a:r>
            <a:r>
              <a:rPr lang="ja-JP" altLang="en-US" sz="1800" dirty="0"/>
              <a:t>エーエーエーエーではなく、「クヮッドエー」と読む。</a:t>
            </a:r>
            <a:endParaRPr lang="en-US" altLang="ja-JP" sz="1800" dirty="0"/>
          </a:p>
          <a:p>
            <a:endParaRPr lang="en-US" altLang="ja-JP" dirty="0"/>
          </a:p>
          <a:p>
            <a:r>
              <a:rPr lang="ja-JP" altLang="en-US" dirty="0"/>
              <a:t>この</a:t>
            </a:r>
            <a:r>
              <a:rPr lang="en-US" altLang="ja-JP" dirty="0"/>
              <a:t>2</a:t>
            </a:r>
            <a:r>
              <a:rPr lang="ja-JP" altLang="en-US" dirty="0"/>
              <a:t>つが、ドメイン名を</a:t>
            </a:r>
            <a:r>
              <a:rPr lang="en-US" altLang="ja-JP" dirty="0"/>
              <a:t>IP</a:t>
            </a:r>
            <a:r>
              <a:rPr lang="ja-JP" altLang="en-US" dirty="0"/>
              <a:t>アドレスに変換するためのレコード。</a:t>
            </a:r>
            <a:br>
              <a:rPr lang="en-US" altLang="ja-JP" dirty="0"/>
            </a:br>
            <a:r>
              <a:rPr lang="ja-JP" altLang="en-US" dirty="0"/>
              <a:t>が、</a:t>
            </a:r>
            <a:r>
              <a:rPr lang="ja-JP" altLang="en-US" b="1" dirty="0"/>
              <a:t>それ以外にも様々な種類のレコードが</a:t>
            </a:r>
            <a:r>
              <a:rPr lang="en-US" altLang="ja-JP" b="1" dirty="0"/>
              <a:t>DNS</a:t>
            </a:r>
            <a:r>
              <a:rPr lang="ja-JP" altLang="en-US" b="1" dirty="0"/>
              <a:t>サーバによって提供されており、その情報がインターネットが動くための仕組みを支えている。</a:t>
            </a:r>
            <a:endParaRPr lang="en-US" altLang="ja-JP" b="1" dirty="0"/>
          </a:p>
        </p:txBody>
      </p:sp>
    </p:spTree>
    <p:extLst>
      <p:ext uri="{BB962C8B-B14F-4D97-AF65-F5344CB8AC3E}">
        <p14:creationId xmlns:p14="http://schemas.microsoft.com/office/powerpoint/2010/main" val="1400214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7FCCA-C7C2-81ED-0589-075F01DDC2D1}"/>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FA25C146-FEE4-5614-F08F-B9FDE54ECA6B}"/>
              </a:ext>
            </a:extLst>
          </p:cNvPr>
          <p:cNvSpPr>
            <a:spLocks noGrp="1"/>
          </p:cNvSpPr>
          <p:nvPr>
            <p:ph type="title"/>
          </p:nvPr>
        </p:nvSpPr>
        <p:spPr>
          <a:xfrm>
            <a:off x="838200" y="203761"/>
            <a:ext cx="10515600" cy="728569"/>
          </a:xfrm>
        </p:spPr>
        <p:txBody>
          <a:bodyPr/>
          <a:lstStyle/>
          <a:p>
            <a:r>
              <a:rPr lang="ja-JP" altLang="en-US" dirty="0"/>
              <a:t>メールの送り先を指定する</a:t>
            </a:r>
          </a:p>
        </p:txBody>
      </p:sp>
      <p:sp>
        <p:nvSpPr>
          <p:cNvPr id="5" name="コンテンツ プレースホルダー 4">
            <a:extLst>
              <a:ext uri="{FF2B5EF4-FFF2-40B4-BE49-F238E27FC236}">
                <a16:creationId xmlns:a16="http://schemas.microsoft.com/office/drawing/2014/main" id="{4652E8D8-87E0-6C5D-CE91-E591BC2E463B}"/>
              </a:ext>
            </a:extLst>
          </p:cNvPr>
          <p:cNvSpPr>
            <a:spLocks noGrp="1"/>
          </p:cNvSpPr>
          <p:nvPr>
            <p:ph idx="1"/>
          </p:nvPr>
        </p:nvSpPr>
        <p:spPr>
          <a:xfrm>
            <a:off x="838200" y="1093694"/>
            <a:ext cx="10515600" cy="5083269"/>
          </a:xfrm>
        </p:spPr>
        <p:txBody>
          <a:bodyPr>
            <a:normAutofit lnSpcReduction="10000"/>
          </a:bodyPr>
          <a:lstStyle/>
          <a:p>
            <a:r>
              <a:rPr lang="ja-JP" altLang="en-US" b="1" dirty="0"/>
              <a:t>超重要</a:t>
            </a:r>
            <a:br>
              <a:rPr lang="en-US" altLang="ja-JP" b="1" dirty="0"/>
            </a:br>
            <a:r>
              <a:rPr lang="en-US" altLang="ja-JP" b="1" dirty="0"/>
              <a:t>chatora@greatcats.or.jp </a:t>
            </a:r>
            <a:r>
              <a:rPr lang="ja-JP" altLang="en-US" b="1" dirty="0"/>
              <a:t>あてのメールは、</a:t>
            </a:r>
            <a:br>
              <a:rPr lang="en-US" altLang="ja-JP" b="1" dirty="0"/>
            </a:br>
            <a:r>
              <a:rPr lang="en-US" altLang="ja-JP" b="1" dirty="0">
                <a:solidFill>
                  <a:srgbClr val="FF0000"/>
                </a:solidFill>
              </a:rPr>
              <a:t>greatcats.or.jp </a:t>
            </a:r>
            <a:r>
              <a:rPr lang="ja-JP" altLang="en-US" b="1" dirty="0">
                <a:solidFill>
                  <a:srgbClr val="FF0000"/>
                </a:solidFill>
              </a:rPr>
              <a:t>の</a:t>
            </a:r>
            <a:r>
              <a:rPr lang="en-US" altLang="ja-JP" b="1" dirty="0">
                <a:solidFill>
                  <a:srgbClr val="FF0000"/>
                </a:solidFill>
              </a:rPr>
              <a:t>MX</a:t>
            </a:r>
            <a:r>
              <a:rPr lang="ja-JP" altLang="en-US" b="1" dirty="0">
                <a:solidFill>
                  <a:srgbClr val="FF0000"/>
                </a:solidFill>
              </a:rPr>
              <a:t>レコードが示す先に配送される</a:t>
            </a:r>
            <a:r>
              <a:rPr lang="ja-JP" altLang="en-US" b="1" dirty="0"/>
              <a:t>。</a:t>
            </a:r>
            <a:br>
              <a:rPr lang="en-US" altLang="ja-JP" b="1" dirty="0"/>
            </a:br>
            <a:r>
              <a:rPr lang="en-US" altLang="ja-JP" b="1" dirty="0"/>
              <a:t>greatcats.or.jp </a:t>
            </a:r>
            <a:r>
              <a:rPr lang="ja-JP" altLang="en-US" b="1" dirty="0"/>
              <a:t>に届くわけではない。</a:t>
            </a:r>
            <a:endParaRPr lang="en-US" altLang="ja-JP" b="1" dirty="0"/>
          </a:p>
          <a:p>
            <a:pPr lvl="1"/>
            <a:r>
              <a:rPr lang="ja-JP" altLang="en-US" dirty="0"/>
              <a:t>たとえば、</a:t>
            </a:r>
            <a:r>
              <a:rPr lang="en-US" altLang="ja-JP" dirty="0"/>
              <a:t>greatcats.or.jp </a:t>
            </a:r>
            <a:r>
              <a:rPr lang="ja-JP" altLang="en-US" dirty="0"/>
              <a:t>の権威</a:t>
            </a:r>
            <a:r>
              <a:rPr lang="en-US" altLang="ja-JP" dirty="0"/>
              <a:t>DNS</a:t>
            </a:r>
            <a:r>
              <a:rPr lang="ja-JP" altLang="en-US" dirty="0"/>
              <a:t>サーバに</a:t>
            </a:r>
            <a:r>
              <a:rPr lang="en-US" altLang="ja-JP" dirty="0"/>
              <a:t>MX</a:t>
            </a:r>
            <a:r>
              <a:rPr lang="ja-JP" altLang="en-US" dirty="0"/>
              <a:t>レコードで</a:t>
            </a:r>
            <a:br>
              <a:rPr lang="en-US" altLang="ja-JP" dirty="0"/>
            </a:br>
            <a:r>
              <a:rPr lang="ja-JP" altLang="en-US" dirty="0"/>
              <a:t>「メールは～</a:t>
            </a:r>
            <a:r>
              <a:rPr lang="en-US" altLang="ja-JP" dirty="0"/>
              <a:t>.outlook.com</a:t>
            </a:r>
            <a:r>
              <a:rPr lang="ja-JP" altLang="en-US" dirty="0"/>
              <a:t>に送ってね」と書かれていたら、</a:t>
            </a:r>
            <a:br>
              <a:rPr lang="en-US" altLang="ja-JP" dirty="0"/>
            </a:br>
            <a:r>
              <a:rPr lang="ja-JP" altLang="en-US" dirty="0"/>
              <a:t>世界中のメール送信サーバはそれを見て、</a:t>
            </a:r>
            <a:br>
              <a:rPr lang="en-US" altLang="ja-JP" dirty="0"/>
            </a:br>
            <a:r>
              <a:rPr lang="en-US" altLang="ja-JP" dirty="0"/>
              <a:t>greatcats.or.jp </a:t>
            </a:r>
            <a:r>
              <a:rPr lang="ja-JP" altLang="en-US" dirty="0"/>
              <a:t>宛てのメールを ～</a:t>
            </a:r>
            <a:r>
              <a:rPr lang="en-US" altLang="ja-JP" dirty="0"/>
              <a:t>.outlook.com </a:t>
            </a:r>
            <a:r>
              <a:rPr lang="ja-JP" altLang="en-US" dirty="0"/>
              <a:t>に送る。</a:t>
            </a:r>
            <a:br>
              <a:rPr lang="en-US" altLang="ja-JP" dirty="0"/>
            </a:br>
            <a:br>
              <a:rPr lang="en-US" altLang="ja-JP" sz="1400" b="1" dirty="0"/>
            </a:br>
            <a:r>
              <a:rPr lang="ja-JP" altLang="en-US" sz="1600" b="1" dirty="0"/>
              <a:t>実際の書き方の例：</a:t>
            </a:r>
            <a:br>
              <a:rPr lang="en-US" altLang="ja-JP" sz="2800" dirty="0"/>
            </a:br>
            <a:r>
              <a:rPr lang="en-US" altLang="ja-JP" sz="1800" dirty="0"/>
              <a:t>greatcats.or.jp. 3600 IN MX 0 greatcats-or-jp.mail.protection.outlook.com.</a:t>
            </a:r>
          </a:p>
          <a:p>
            <a:pPr lvl="1"/>
            <a:r>
              <a:rPr lang="ja-JP" altLang="en-US" dirty="0"/>
              <a:t>これのおかげで、契約したクラウドサービスのメールシステムに、</a:t>
            </a:r>
            <a:br>
              <a:rPr lang="en-US" altLang="ja-JP" dirty="0"/>
            </a:br>
            <a:r>
              <a:rPr lang="ja-JP" altLang="en-US" dirty="0"/>
              <a:t>自ドメイン宛てのメールを直接送ることができる。</a:t>
            </a:r>
            <a:endParaRPr lang="en-US" altLang="ja-JP" dirty="0"/>
          </a:p>
          <a:p>
            <a:r>
              <a:rPr lang="en-US" altLang="ja-JP" dirty="0"/>
              <a:t>MX</a:t>
            </a:r>
            <a:r>
              <a:rPr lang="ja-JP" altLang="en-US" dirty="0"/>
              <a:t>レコードを書き忘れた場合は、</a:t>
            </a:r>
            <a:r>
              <a:rPr lang="en-US" altLang="ja-JP" dirty="0"/>
              <a:t>greatcats.or.jp</a:t>
            </a:r>
            <a:r>
              <a:rPr lang="ja-JP" altLang="en-US" dirty="0"/>
              <a:t>に届いてしまう。</a:t>
            </a:r>
            <a:br>
              <a:rPr lang="en-US" altLang="ja-JP" dirty="0"/>
            </a:br>
            <a:endParaRPr lang="en-US" altLang="ja-JP" dirty="0"/>
          </a:p>
        </p:txBody>
      </p:sp>
    </p:spTree>
    <p:extLst>
      <p:ext uri="{BB962C8B-B14F-4D97-AF65-F5344CB8AC3E}">
        <p14:creationId xmlns:p14="http://schemas.microsoft.com/office/powerpoint/2010/main" val="3665326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2E661-9850-AC43-6BCF-CA9BAA854166}"/>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BF6566B3-FC1D-8535-69A1-4A1FA017E059}"/>
              </a:ext>
            </a:extLst>
          </p:cNvPr>
          <p:cNvSpPr>
            <a:spLocks noGrp="1"/>
          </p:cNvSpPr>
          <p:nvPr>
            <p:ph type="title"/>
          </p:nvPr>
        </p:nvSpPr>
        <p:spPr>
          <a:xfrm>
            <a:off x="838200" y="203761"/>
            <a:ext cx="10515600" cy="728569"/>
          </a:xfrm>
        </p:spPr>
        <p:txBody>
          <a:bodyPr>
            <a:normAutofit/>
          </a:bodyPr>
          <a:lstStyle/>
          <a:p>
            <a:r>
              <a:rPr lang="ja-JP" altLang="en-US" dirty="0"/>
              <a:t>「これは別なサーバのことなんだ」とたらい回す</a:t>
            </a:r>
          </a:p>
        </p:txBody>
      </p:sp>
      <p:sp>
        <p:nvSpPr>
          <p:cNvPr id="5" name="コンテンツ プレースホルダー 4">
            <a:extLst>
              <a:ext uri="{FF2B5EF4-FFF2-40B4-BE49-F238E27FC236}">
                <a16:creationId xmlns:a16="http://schemas.microsoft.com/office/drawing/2014/main" id="{CCA48C45-1737-838F-B196-F353D85D5763}"/>
              </a:ext>
            </a:extLst>
          </p:cNvPr>
          <p:cNvSpPr>
            <a:spLocks noGrp="1"/>
          </p:cNvSpPr>
          <p:nvPr>
            <p:ph idx="1"/>
          </p:nvPr>
        </p:nvSpPr>
        <p:spPr>
          <a:xfrm>
            <a:off x="838200" y="1093694"/>
            <a:ext cx="10515600" cy="5083269"/>
          </a:xfrm>
        </p:spPr>
        <p:txBody>
          <a:bodyPr>
            <a:normAutofit/>
          </a:bodyPr>
          <a:lstStyle/>
          <a:p>
            <a:r>
              <a:rPr lang="ja-JP" altLang="en-US" dirty="0"/>
              <a:t>たとえば</a:t>
            </a:r>
            <a:r>
              <a:rPr lang="en-US" altLang="ja-JP" dirty="0"/>
              <a:t>AWS</a:t>
            </a:r>
            <a:r>
              <a:rPr lang="ja-JP" altLang="en-US" dirty="0"/>
              <a:t>でホームページを作ると、</a:t>
            </a:r>
            <a:br>
              <a:rPr lang="en-US" altLang="ja-JP" dirty="0"/>
            </a:br>
            <a:r>
              <a:rPr lang="en-US" altLang="ja-JP" sz="2000" dirty="0"/>
              <a:t>http://********.s3-website-ap-northeast-1.amazonaws.com</a:t>
            </a:r>
            <a:br>
              <a:rPr lang="en-US" altLang="ja-JP" dirty="0"/>
            </a:br>
            <a:r>
              <a:rPr lang="ja-JP" altLang="en-US" dirty="0"/>
              <a:t>のようなとても長い</a:t>
            </a:r>
            <a:r>
              <a:rPr lang="en-US" altLang="ja-JP" dirty="0"/>
              <a:t>URL</a:t>
            </a:r>
            <a:r>
              <a:rPr lang="ja-JP" altLang="en-US" dirty="0"/>
              <a:t>になる。</a:t>
            </a:r>
            <a:br>
              <a:rPr lang="en-US" altLang="ja-JP" dirty="0"/>
            </a:br>
            <a:r>
              <a:rPr lang="ja-JP" altLang="en-US" dirty="0"/>
              <a:t>これを会社のホームページの</a:t>
            </a:r>
            <a:r>
              <a:rPr lang="en-US" altLang="ja-JP" dirty="0"/>
              <a:t>URL</a:t>
            </a:r>
            <a:r>
              <a:rPr lang="ja-JP" altLang="en-US" dirty="0"/>
              <a:t>にするのはちょっと辛い。</a:t>
            </a:r>
            <a:endParaRPr lang="en-US" altLang="ja-JP" dirty="0"/>
          </a:p>
          <a:p>
            <a:r>
              <a:rPr lang="ja-JP" altLang="en-US" dirty="0"/>
              <a:t>そんな時に、</a:t>
            </a:r>
            <a:r>
              <a:rPr lang="en-US" altLang="ja-JP" b="1" dirty="0"/>
              <a:t>CNAME</a:t>
            </a:r>
            <a:r>
              <a:rPr lang="ja-JP" altLang="en-US" b="1" dirty="0"/>
              <a:t>レコードで「別名」を定めることができる。</a:t>
            </a:r>
            <a:r>
              <a:rPr lang="ja-JP" altLang="en-US" dirty="0"/>
              <a:t>たとえば、</a:t>
            </a:r>
            <a:br>
              <a:rPr lang="en-US" altLang="ja-JP" dirty="0"/>
            </a:br>
            <a:r>
              <a:rPr lang="en-US" altLang="ja-JP" dirty="0"/>
              <a:t>CNAME</a:t>
            </a:r>
            <a:r>
              <a:rPr lang="ja-JP" altLang="en-US" dirty="0"/>
              <a:t>レコードで</a:t>
            </a:r>
            <a:endParaRPr lang="en-US" altLang="ja-JP" dirty="0"/>
          </a:p>
          <a:p>
            <a:pPr lvl="1"/>
            <a:r>
              <a:rPr lang="en-US" altLang="ja-JP" dirty="0"/>
              <a:t>www.greatestcats.or.jp</a:t>
            </a:r>
            <a:r>
              <a:rPr lang="ja-JP" altLang="en-US" dirty="0"/>
              <a:t>は実は、</a:t>
            </a:r>
            <a:br>
              <a:rPr lang="en-US" altLang="ja-JP" dirty="0"/>
            </a:br>
            <a:r>
              <a:rPr lang="en-US" altLang="ja-JP" sz="2000" dirty="0"/>
              <a:t>********.s3-website-ap-northeast-1.amazonaws.com </a:t>
            </a:r>
            <a:r>
              <a:rPr lang="ja-JP" altLang="en-US" dirty="0"/>
              <a:t>の別名だ</a:t>
            </a:r>
            <a:endParaRPr lang="en-US" altLang="ja-JP" dirty="0"/>
          </a:p>
          <a:p>
            <a:pPr marL="0" indent="0">
              <a:buNone/>
            </a:pPr>
            <a:r>
              <a:rPr lang="ja-JP" altLang="en-US" dirty="0"/>
              <a:t>　と指定すれば、</a:t>
            </a:r>
            <a:r>
              <a:rPr lang="en-US" altLang="ja-JP" dirty="0"/>
              <a:t>https://www.greatestcats.or.jp </a:t>
            </a:r>
            <a:r>
              <a:rPr lang="ja-JP" altLang="en-US" dirty="0"/>
              <a:t>にアクセスした</a:t>
            </a:r>
            <a:br>
              <a:rPr lang="en-US" altLang="ja-JP" dirty="0"/>
            </a:br>
            <a:r>
              <a:rPr lang="ja-JP" altLang="en-US" dirty="0"/>
              <a:t>　人は自動的に</a:t>
            </a:r>
            <a:br>
              <a:rPr lang="en-US" altLang="ja-JP" dirty="0"/>
            </a:br>
            <a:r>
              <a:rPr lang="ja-JP" altLang="en-US" dirty="0"/>
              <a:t>　</a:t>
            </a:r>
            <a:r>
              <a:rPr lang="en-US" altLang="ja-JP" sz="2000" dirty="0"/>
              <a:t>http://********.s3-website-ap-northeast-1.amazonaws.com</a:t>
            </a:r>
            <a:r>
              <a:rPr lang="ja-JP" altLang="en-US" sz="2400" dirty="0"/>
              <a:t> </a:t>
            </a:r>
            <a:r>
              <a:rPr lang="ja-JP" altLang="en-US" dirty="0"/>
              <a:t>に行く。</a:t>
            </a:r>
            <a:endParaRPr lang="en-US" altLang="ja-JP" dirty="0"/>
          </a:p>
        </p:txBody>
      </p:sp>
    </p:spTree>
    <p:extLst>
      <p:ext uri="{BB962C8B-B14F-4D97-AF65-F5344CB8AC3E}">
        <p14:creationId xmlns:p14="http://schemas.microsoft.com/office/powerpoint/2010/main" val="3208130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楕円 5">
            <a:extLst>
              <a:ext uri="{FF2B5EF4-FFF2-40B4-BE49-F238E27FC236}">
                <a16:creationId xmlns:a16="http://schemas.microsoft.com/office/drawing/2014/main" id="{8BCFFF11-8E38-6CE4-FCBB-6DEBC524E64D}"/>
              </a:ext>
            </a:extLst>
          </p:cNvPr>
          <p:cNvSpPr/>
          <p:nvPr/>
        </p:nvSpPr>
        <p:spPr>
          <a:xfrm>
            <a:off x="10063310" y="203761"/>
            <a:ext cx="802640" cy="802640"/>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err="1">
                <a:latin typeface="Meiryo UI" panose="020B0604030504040204" pitchFamily="50" charset="-128"/>
                <a:ea typeface="Meiryo UI" panose="020B0604030504040204" pitchFamily="50" charset="-128"/>
              </a:rPr>
              <a:t>greatcats</a:t>
            </a:r>
            <a:endParaRPr kumimoji="1" lang="en-US" altLang="ja-JP" sz="11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DNS</a:t>
            </a:r>
            <a:endParaRPr kumimoji="1" lang="ja-JP" altLang="en-US" b="1" dirty="0">
              <a:latin typeface="Meiryo UI" panose="020B0604030504040204" pitchFamily="50" charset="-128"/>
              <a:ea typeface="Meiryo UI" panose="020B0604030504040204" pitchFamily="50" charset="-128"/>
            </a:endParaRPr>
          </a:p>
        </p:txBody>
      </p:sp>
      <p:sp>
        <p:nvSpPr>
          <p:cNvPr id="5" name="台形 4">
            <a:extLst>
              <a:ext uri="{FF2B5EF4-FFF2-40B4-BE49-F238E27FC236}">
                <a16:creationId xmlns:a16="http://schemas.microsoft.com/office/drawing/2014/main" id="{FA258BBE-03B0-0BE5-AD4F-AA6BFEBC5509}"/>
              </a:ext>
            </a:extLst>
          </p:cNvPr>
          <p:cNvSpPr/>
          <p:nvPr/>
        </p:nvSpPr>
        <p:spPr>
          <a:xfrm>
            <a:off x="9758510" y="905998"/>
            <a:ext cx="1666240" cy="3865450"/>
          </a:xfrm>
          <a:prstGeom prst="trapezoid">
            <a:avLst>
              <a:gd name="adj" fmla="val 41156"/>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2E4D9431-C7C9-68E3-37E2-EF377D3D8558}"/>
              </a:ext>
            </a:extLst>
          </p:cNvPr>
          <p:cNvSpPr>
            <a:spLocks noGrp="1"/>
          </p:cNvSpPr>
          <p:nvPr>
            <p:ph type="title"/>
          </p:nvPr>
        </p:nvSpPr>
        <p:spPr/>
        <p:txBody>
          <a:bodyPr/>
          <a:lstStyle/>
          <a:p>
            <a:r>
              <a:rPr lang="ja-JP" altLang="en-US" dirty="0"/>
              <a:t>電子メールの安全を確保する</a:t>
            </a:r>
            <a:endParaRPr kumimoji="1" lang="ja-JP" altLang="en-US" dirty="0"/>
          </a:p>
        </p:txBody>
      </p:sp>
      <p:sp>
        <p:nvSpPr>
          <p:cNvPr id="3" name="コンテンツ プレースホルダー 2">
            <a:extLst>
              <a:ext uri="{FF2B5EF4-FFF2-40B4-BE49-F238E27FC236}">
                <a16:creationId xmlns:a16="http://schemas.microsoft.com/office/drawing/2014/main" id="{682F46E9-C833-6252-2EE8-A81C7A9E448F}"/>
              </a:ext>
            </a:extLst>
          </p:cNvPr>
          <p:cNvSpPr>
            <a:spLocks noGrp="1"/>
          </p:cNvSpPr>
          <p:nvPr>
            <p:ph idx="1"/>
          </p:nvPr>
        </p:nvSpPr>
        <p:spPr>
          <a:xfrm>
            <a:off x="838199" y="1093694"/>
            <a:ext cx="6863921" cy="5083269"/>
          </a:xfrm>
        </p:spPr>
        <p:txBody>
          <a:bodyPr>
            <a:normAutofit/>
          </a:bodyPr>
          <a:lstStyle/>
          <a:p>
            <a:r>
              <a:rPr kumimoji="1" lang="ja-JP" altLang="en-US" dirty="0"/>
              <a:t>電子メールは差出人の詐称が容易なため、</a:t>
            </a:r>
            <a:br>
              <a:rPr kumimoji="1" lang="en-US" altLang="ja-JP" dirty="0"/>
            </a:br>
            <a:r>
              <a:rPr kumimoji="1" lang="ja-JP" altLang="en-US" dirty="0"/>
              <a:t>なりすましが問題に。</a:t>
            </a:r>
            <a:endParaRPr kumimoji="1" lang="en-US" altLang="ja-JP" dirty="0"/>
          </a:p>
          <a:p>
            <a:r>
              <a:rPr lang="en-US" altLang="ja-JP" dirty="0"/>
              <a:t>DNS</a:t>
            </a:r>
            <a:r>
              <a:rPr lang="ja-JP" altLang="en-US" dirty="0"/>
              <a:t>サーバで</a:t>
            </a:r>
            <a:r>
              <a:rPr lang="en-US" altLang="ja-JP" b="1" dirty="0"/>
              <a:t>SPF</a:t>
            </a:r>
            <a:r>
              <a:rPr lang="ja-JP" altLang="en-US" b="1" dirty="0"/>
              <a:t>レコード</a:t>
            </a:r>
            <a:r>
              <a:rPr lang="ja-JP" altLang="en-US" dirty="0"/>
              <a:t>を提供することで、</a:t>
            </a:r>
            <a:br>
              <a:rPr lang="en-US" altLang="ja-JP" dirty="0"/>
            </a:br>
            <a:r>
              <a:rPr lang="ja-JP" altLang="en-US" b="1" dirty="0"/>
              <a:t>「うちのドメインのメール送信に</a:t>
            </a:r>
            <a:br>
              <a:rPr lang="en-US" altLang="ja-JP" b="1" dirty="0"/>
            </a:br>
            <a:r>
              <a:rPr lang="ja-JP" altLang="en-US" b="1" dirty="0"/>
              <a:t>使われる</a:t>
            </a:r>
            <a:r>
              <a:rPr lang="en-US" altLang="ja-JP" b="1" dirty="0"/>
              <a:t>IP</a:t>
            </a:r>
            <a:r>
              <a:rPr lang="ja-JP" altLang="en-US" b="1" dirty="0"/>
              <a:t>アドレスはこれらです、</a:t>
            </a:r>
            <a:br>
              <a:rPr lang="en-US" altLang="ja-JP" b="1" dirty="0"/>
            </a:br>
            <a:r>
              <a:rPr lang="ja-JP" altLang="en-US" b="1" dirty="0"/>
              <a:t>これ以外からうちのドメインを名乗る</a:t>
            </a:r>
            <a:br>
              <a:rPr lang="en-US" altLang="ja-JP" b="1" dirty="0"/>
            </a:br>
            <a:r>
              <a:rPr lang="ja-JP" altLang="en-US" b="1" dirty="0"/>
              <a:t>メールが来たら全て偽物です！」</a:t>
            </a:r>
            <a:br>
              <a:rPr lang="en-US" altLang="ja-JP" dirty="0"/>
            </a:br>
            <a:r>
              <a:rPr lang="ja-JP" altLang="en-US" dirty="0"/>
              <a:t>と主張することができる。</a:t>
            </a:r>
            <a:endParaRPr lang="en-US" altLang="ja-JP" dirty="0"/>
          </a:p>
        </p:txBody>
      </p:sp>
      <p:sp>
        <p:nvSpPr>
          <p:cNvPr id="4" name="台形 3">
            <a:extLst>
              <a:ext uri="{FF2B5EF4-FFF2-40B4-BE49-F238E27FC236}">
                <a16:creationId xmlns:a16="http://schemas.microsoft.com/office/drawing/2014/main" id="{BFC1421C-ADFA-4758-4D06-EF9371089EC4}"/>
              </a:ext>
            </a:extLst>
          </p:cNvPr>
          <p:cNvSpPr/>
          <p:nvPr/>
        </p:nvSpPr>
        <p:spPr>
          <a:xfrm>
            <a:off x="9758510" y="905998"/>
            <a:ext cx="1198880" cy="3865450"/>
          </a:xfrm>
          <a:prstGeom prst="trapezoid">
            <a:avLst>
              <a:gd name="adj" fmla="val 35169"/>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7" name="グループ化 16">
            <a:extLst>
              <a:ext uri="{FF2B5EF4-FFF2-40B4-BE49-F238E27FC236}">
                <a16:creationId xmlns:a16="http://schemas.microsoft.com/office/drawing/2014/main" id="{033AA6E2-D11C-8D61-F770-F84815D30925}"/>
              </a:ext>
            </a:extLst>
          </p:cNvPr>
          <p:cNvGrpSpPr/>
          <p:nvPr/>
        </p:nvGrpSpPr>
        <p:grpSpPr>
          <a:xfrm>
            <a:off x="7142907" y="4119563"/>
            <a:ext cx="1330105" cy="2057400"/>
            <a:chOff x="2135108" y="711200"/>
            <a:chExt cx="6450092" cy="9976974"/>
          </a:xfrm>
        </p:grpSpPr>
        <p:sp>
          <p:nvSpPr>
            <p:cNvPr id="11" name="フリーフォーム: 図形 10">
              <a:extLst>
                <a:ext uri="{FF2B5EF4-FFF2-40B4-BE49-F238E27FC236}">
                  <a16:creationId xmlns:a16="http://schemas.microsoft.com/office/drawing/2014/main" id="{38768976-748A-4EFE-E28C-F21EA841958C}"/>
                </a:ext>
              </a:extLst>
            </p:cNvPr>
            <p:cNvSpPr/>
            <p:nvPr/>
          </p:nvSpPr>
          <p:spPr>
            <a:xfrm rot="21061087">
              <a:off x="6167385" y="4152455"/>
              <a:ext cx="1503235" cy="2361982"/>
            </a:xfrm>
            <a:custGeom>
              <a:avLst/>
              <a:gdLst>
                <a:gd name="csX0" fmla="*/ 589280 w 1503235"/>
                <a:gd name="csY0" fmla="*/ 66836 h 2361982"/>
                <a:gd name="csX1" fmla="*/ 1483360 w 1503235"/>
                <a:gd name="csY1" fmla="*/ 1468916 h 2361982"/>
                <a:gd name="csX2" fmla="*/ 1168400 w 1503235"/>
                <a:gd name="csY2" fmla="*/ 2342676 h 2361982"/>
                <a:gd name="csX3" fmla="*/ 690880 w 1503235"/>
                <a:gd name="csY3" fmla="*/ 2007396 h 2361982"/>
                <a:gd name="csX4" fmla="*/ 589280 w 1503235"/>
                <a:gd name="csY4" fmla="*/ 1245396 h 2361982"/>
                <a:gd name="csX5" fmla="*/ 0 w 1503235"/>
                <a:gd name="csY5" fmla="*/ 330996 h 2361982"/>
                <a:gd name="csX6" fmla="*/ 589280 w 1503235"/>
                <a:gd name="csY6" fmla="*/ 66836 h 236198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503235" h="2361982">
                  <a:moveTo>
                    <a:pt x="589280" y="66836"/>
                  </a:moveTo>
                  <a:cubicBezTo>
                    <a:pt x="836507" y="256489"/>
                    <a:pt x="1386840" y="1089609"/>
                    <a:pt x="1483360" y="1468916"/>
                  </a:cubicBezTo>
                  <a:cubicBezTo>
                    <a:pt x="1579880" y="1848223"/>
                    <a:pt x="1300480" y="2252929"/>
                    <a:pt x="1168400" y="2342676"/>
                  </a:cubicBezTo>
                  <a:cubicBezTo>
                    <a:pt x="1036320" y="2432423"/>
                    <a:pt x="787400" y="2190276"/>
                    <a:pt x="690880" y="2007396"/>
                  </a:cubicBezTo>
                  <a:cubicBezTo>
                    <a:pt x="594360" y="1824516"/>
                    <a:pt x="704427" y="1524796"/>
                    <a:pt x="589280" y="1245396"/>
                  </a:cubicBezTo>
                  <a:cubicBezTo>
                    <a:pt x="474133" y="965996"/>
                    <a:pt x="0" y="530809"/>
                    <a:pt x="0" y="330996"/>
                  </a:cubicBezTo>
                  <a:cubicBezTo>
                    <a:pt x="0" y="131183"/>
                    <a:pt x="342053" y="-122817"/>
                    <a:pt x="589280" y="66836"/>
                  </a:cubicBezTo>
                  <a:close/>
                </a:path>
              </a:pathLst>
            </a:cu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フリーフォーム: 図形 15">
              <a:extLst>
                <a:ext uri="{FF2B5EF4-FFF2-40B4-BE49-F238E27FC236}">
                  <a16:creationId xmlns:a16="http://schemas.microsoft.com/office/drawing/2014/main" id="{C7721644-4B0B-447F-296A-4DAE72F44D2E}"/>
                </a:ext>
              </a:extLst>
            </p:cNvPr>
            <p:cNvSpPr/>
            <p:nvPr/>
          </p:nvSpPr>
          <p:spPr>
            <a:xfrm rot="21224134">
              <a:off x="2135108" y="3731702"/>
              <a:ext cx="5130234" cy="6956472"/>
            </a:xfrm>
            <a:custGeom>
              <a:avLst/>
              <a:gdLst>
                <a:gd name="csX0" fmla="*/ 1127130 w 3286194"/>
                <a:gd name="csY0" fmla="*/ 124297 h 4767314"/>
                <a:gd name="csX1" fmla="*/ 1190630 w 3286194"/>
                <a:gd name="csY1" fmla="*/ 124297 h 4767314"/>
                <a:gd name="csX2" fmla="*/ 2143130 w 3286194"/>
                <a:gd name="csY2" fmla="*/ 9997 h 4767314"/>
                <a:gd name="csX3" fmla="*/ 2955930 w 3286194"/>
                <a:gd name="csY3" fmla="*/ 416397 h 4767314"/>
                <a:gd name="csX4" fmla="*/ 2625730 w 3286194"/>
                <a:gd name="csY4" fmla="*/ 2168997 h 4767314"/>
                <a:gd name="csX5" fmla="*/ 3286130 w 3286194"/>
                <a:gd name="csY5" fmla="*/ 3438997 h 4767314"/>
                <a:gd name="csX6" fmla="*/ 2663830 w 3286194"/>
                <a:gd name="csY6" fmla="*/ 4734397 h 4767314"/>
                <a:gd name="csX7" fmla="*/ 2308230 w 3286194"/>
                <a:gd name="csY7" fmla="*/ 4302597 h 4767314"/>
                <a:gd name="csX8" fmla="*/ 2447930 w 3286194"/>
                <a:gd name="csY8" fmla="*/ 3451697 h 4767314"/>
                <a:gd name="csX9" fmla="*/ 1889130 w 3286194"/>
                <a:gd name="csY9" fmla="*/ 2930997 h 4767314"/>
                <a:gd name="csX10" fmla="*/ 1266830 w 3286194"/>
                <a:gd name="csY10" fmla="*/ 3464397 h 4767314"/>
                <a:gd name="csX11" fmla="*/ 136530 w 3286194"/>
                <a:gd name="csY11" fmla="*/ 3705697 h 4767314"/>
                <a:gd name="csX12" fmla="*/ 111130 w 3286194"/>
                <a:gd name="csY12" fmla="*/ 3210397 h 4767314"/>
                <a:gd name="csX13" fmla="*/ 962030 w 3286194"/>
                <a:gd name="csY13" fmla="*/ 2803997 h 4767314"/>
                <a:gd name="csX14" fmla="*/ 1127130 w 3286194"/>
                <a:gd name="csY14" fmla="*/ 1889597 h 4767314"/>
                <a:gd name="csX15" fmla="*/ 987430 w 3286194"/>
                <a:gd name="csY15" fmla="*/ 987897 h 4767314"/>
                <a:gd name="csX16" fmla="*/ 1127130 w 3286194"/>
                <a:gd name="csY16" fmla="*/ 124297 h 476731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3286194" h="4767314">
                  <a:moveTo>
                    <a:pt x="1127130" y="124297"/>
                  </a:moveTo>
                  <a:cubicBezTo>
                    <a:pt x="1160997" y="-19636"/>
                    <a:pt x="1190630" y="124297"/>
                    <a:pt x="1190630" y="124297"/>
                  </a:cubicBezTo>
                  <a:cubicBezTo>
                    <a:pt x="1359963" y="105247"/>
                    <a:pt x="1848913" y="-38686"/>
                    <a:pt x="2143130" y="9997"/>
                  </a:cubicBezTo>
                  <a:cubicBezTo>
                    <a:pt x="2437347" y="58680"/>
                    <a:pt x="2875497" y="56564"/>
                    <a:pt x="2955930" y="416397"/>
                  </a:cubicBezTo>
                  <a:cubicBezTo>
                    <a:pt x="3036363" y="776230"/>
                    <a:pt x="2570697" y="1665230"/>
                    <a:pt x="2625730" y="2168997"/>
                  </a:cubicBezTo>
                  <a:cubicBezTo>
                    <a:pt x="2680763" y="2672764"/>
                    <a:pt x="3279780" y="3011430"/>
                    <a:pt x="3286130" y="3438997"/>
                  </a:cubicBezTo>
                  <a:cubicBezTo>
                    <a:pt x="3292480" y="3866564"/>
                    <a:pt x="2826813" y="4590464"/>
                    <a:pt x="2663830" y="4734397"/>
                  </a:cubicBezTo>
                  <a:cubicBezTo>
                    <a:pt x="2500847" y="4878330"/>
                    <a:pt x="2344213" y="4516380"/>
                    <a:pt x="2308230" y="4302597"/>
                  </a:cubicBezTo>
                  <a:cubicBezTo>
                    <a:pt x="2272247" y="4088814"/>
                    <a:pt x="2517780" y="3680297"/>
                    <a:pt x="2447930" y="3451697"/>
                  </a:cubicBezTo>
                  <a:cubicBezTo>
                    <a:pt x="2378080" y="3223097"/>
                    <a:pt x="2085980" y="2928880"/>
                    <a:pt x="1889130" y="2930997"/>
                  </a:cubicBezTo>
                  <a:cubicBezTo>
                    <a:pt x="1692280" y="2933114"/>
                    <a:pt x="1558930" y="3335280"/>
                    <a:pt x="1266830" y="3464397"/>
                  </a:cubicBezTo>
                  <a:cubicBezTo>
                    <a:pt x="974730" y="3593514"/>
                    <a:pt x="329147" y="3748030"/>
                    <a:pt x="136530" y="3705697"/>
                  </a:cubicBezTo>
                  <a:cubicBezTo>
                    <a:pt x="-56087" y="3663364"/>
                    <a:pt x="-26453" y="3360680"/>
                    <a:pt x="111130" y="3210397"/>
                  </a:cubicBezTo>
                  <a:cubicBezTo>
                    <a:pt x="248713" y="3060114"/>
                    <a:pt x="792697" y="3024130"/>
                    <a:pt x="962030" y="2803997"/>
                  </a:cubicBezTo>
                  <a:cubicBezTo>
                    <a:pt x="1131363" y="2583864"/>
                    <a:pt x="1122897" y="2192280"/>
                    <a:pt x="1127130" y="1889597"/>
                  </a:cubicBezTo>
                  <a:cubicBezTo>
                    <a:pt x="1131363" y="1586914"/>
                    <a:pt x="991663" y="1284230"/>
                    <a:pt x="987430" y="987897"/>
                  </a:cubicBezTo>
                  <a:cubicBezTo>
                    <a:pt x="983197" y="691564"/>
                    <a:pt x="1093263" y="268230"/>
                    <a:pt x="1127130" y="124297"/>
                  </a:cubicBezTo>
                  <a:close/>
                </a:path>
              </a:pathLst>
            </a:cu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D0F8DED3-520B-46E6-EDA4-CBE010B58418}"/>
                </a:ext>
              </a:extLst>
            </p:cNvPr>
            <p:cNvSpPr/>
            <p:nvPr/>
          </p:nvSpPr>
          <p:spPr>
            <a:xfrm>
              <a:off x="3078480" y="711200"/>
              <a:ext cx="3688080" cy="4328160"/>
            </a:xfrm>
            <a:prstGeom prst="ellipse">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31.15.</a:t>
              </a:r>
            </a:p>
            <a:p>
              <a:pPr algn="ctr"/>
              <a:r>
                <a:rPr kumimoji="1" lang="en-US" altLang="ja-JP" sz="1200" b="1" dirty="0" err="1">
                  <a:latin typeface="Meiryo UI" panose="020B0604030504040204" pitchFamily="50" charset="-128"/>
                  <a:ea typeface="Meiryo UI" panose="020B0604030504040204" pitchFamily="50" charset="-128"/>
                </a:rPr>
                <a:t>xy.zz</a:t>
              </a:r>
              <a:endParaRPr kumimoji="1" lang="en-US" altLang="ja-JP" sz="1200" b="1" dirty="0">
                <a:latin typeface="Meiryo UI" panose="020B0604030504040204" pitchFamily="50" charset="-128"/>
                <a:ea typeface="Meiryo UI" panose="020B0604030504040204" pitchFamily="50" charset="-128"/>
              </a:endParaRPr>
            </a:p>
            <a:p>
              <a:pPr algn="ctr"/>
              <a:endParaRPr kumimoji="1" lang="ja-JP" altLang="en-US" sz="1200" b="1" dirty="0">
                <a:latin typeface="Meiryo UI" panose="020B0604030504040204" pitchFamily="50" charset="-128"/>
                <a:ea typeface="Meiryo UI" panose="020B0604030504040204" pitchFamily="50" charset="-128"/>
              </a:endParaRPr>
            </a:p>
          </p:txBody>
        </p:sp>
        <p:sp>
          <p:nvSpPr>
            <p:cNvPr id="12" name="フリーフォーム: 図形 11">
              <a:extLst>
                <a:ext uri="{FF2B5EF4-FFF2-40B4-BE49-F238E27FC236}">
                  <a16:creationId xmlns:a16="http://schemas.microsoft.com/office/drawing/2014/main" id="{271DE9BB-566F-89B2-AE29-0A81295BE3AB}"/>
                </a:ext>
              </a:extLst>
            </p:cNvPr>
            <p:cNvSpPr/>
            <p:nvPr/>
          </p:nvSpPr>
          <p:spPr>
            <a:xfrm rot="5400000">
              <a:off x="5100869" y="3431489"/>
              <a:ext cx="727897" cy="1529184"/>
            </a:xfrm>
            <a:custGeom>
              <a:avLst/>
              <a:gdLst>
                <a:gd name="csX0" fmla="*/ 102162 w 2969331"/>
                <a:gd name="csY0" fmla="*/ 124989 h 3317269"/>
                <a:gd name="csX1" fmla="*/ 2774242 w 2969331"/>
                <a:gd name="csY1" fmla="*/ 185949 h 3317269"/>
                <a:gd name="csX2" fmla="*/ 2286562 w 2969331"/>
                <a:gd name="csY2" fmla="*/ 1405149 h 3317269"/>
                <a:gd name="csX3" fmla="*/ 2896162 w 2969331"/>
                <a:gd name="csY3" fmla="*/ 3112029 h 3317269"/>
                <a:gd name="csX4" fmla="*/ 274882 w 2969331"/>
                <a:gd name="csY4" fmla="*/ 3091709 h 3317269"/>
                <a:gd name="csX5" fmla="*/ 528882 w 2969331"/>
                <a:gd name="csY5" fmla="*/ 1354349 h 3317269"/>
                <a:gd name="csX6" fmla="*/ 102162 w 2969331"/>
                <a:gd name="csY6" fmla="*/ 124989 h 3317269"/>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969331" h="3317269">
                  <a:moveTo>
                    <a:pt x="102162" y="124989"/>
                  </a:moveTo>
                  <a:cubicBezTo>
                    <a:pt x="476389" y="-69744"/>
                    <a:pt x="2410175" y="-27411"/>
                    <a:pt x="2774242" y="185949"/>
                  </a:cubicBezTo>
                  <a:cubicBezTo>
                    <a:pt x="3138309" y="399309"/>
                    <a:pt x="2266242" y="917469"/>
                    <a:pt x="2286562" y="1405149"/>
                  </a:cubicBezTo>
                  <a:cubicBezTo>
                    <a:pt x="2306882" y="1892829"/>
                    <a:pt x="3231442" y="2830936"/>
                    <a:pt x="2896162" y="3112029"/>
                  </a:cubicBezTo>
                  <a:cubicBezTo>
                    <a:pt x="2560882" y="3393122"/>
                    <a:pt x="669429" y="3384656"/>
                    <a:pt x="274882" y="3091709"/>
                  </a:cubicBezTo>
                  <a:cubicBezTo>
                    <a:pt x="-119665" y="2798762"/>
                    <a:pt x="557669" y="1847109"/>
                    <a:pt x="528882" y="1354349"/>
                  </a:cubicBezTo>
                  <a:cubicBezTo>
                    <a:pt x="500095" y="861589"/>
                    <a:pt x="-272065" y="319722"/>
                    <a:pt x="102162" y="124989"/>
                  </a:cubicBezTo>
                  <a:close/>
                </a:path>
              </a:pathLst>
            </a:cu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フリーフォーム: 図形 12">
              <a:extLst>
                <a:ext uri="{FF2B5EF4-FFF2-40B4-BE49-F238E27FC236}">
                  <a16:creationId xmlns:a16="http://schemas.microsoft.com/office/drawing/2014/main" id="{4C0373B6-DCFF-BA9F-C2ED-3CDF56FF1565}"/>
                </a:ext>
              </a:extLst>
            </p:cNvPr>
            <p:cNvSpPr/>
            <p:nvPr/>
          </p:nvSpPr>
          <p:spPr>
            <a:xfrm>
              <a:off x="4947920" y="5785952"/>
              <a:ext cx="3637280" cy="1882140"/>
            </a:xfrm>
            <a:custGeom>
              <a:avLst/>
              <a:gdLst>
                <a:gd name="csX0" fmla="*/ 0 w 3637280"/>
                <a:gd name="csY0" fmla="*/ 426720 h 1463040"/>
                <a:gd name="csX1" fmla="*/ 0 w 3637280"/>
                <a:gd name="csY1" fmla="*/ 426720 h 1463040"/>
                <a:gd name="csX2" fmla="*/ 2621280 w 3637280"/>
                <a:gd name="csY2" fmla="*/ 0 h 1463040"/>
                <a:gd name="csX3" fmla="*/ 3637280 w 3637280"/>
                <a:gd name="csY3" fmla="*/ 1330960 h 1463040"/>
                <a:gd name="csX4" fmla="*/ 1076960 w 3637280"/>
                <a:gd name="csY4" fmla="*/ 1463040 h 1463040"/>
                <a:gd name="csX5" fmla="*/ 0 w 3637280"/>
                <a:gd name="csY5" fmla="*/ 426720 h 1463040"/>
                <a:gd name="csX0" fmla="*/ 0 w 3637280"/>
                <a:gd name="csY0" fmla="*/ 426720 h 1882140"/>
                <a:gd name="csX1" fmla="*/ 0 w 3637280"/>
                <a:gd name="csY1" fmla="*/ 426720 h 1882140"/>
                <a:gd name="csX2" fmla="*/ 2621280 w 3637280"/>
                <a:gd name="csY2" fmla="*/ 0 h 1882140"/>
                <a:gd name="csX3" fmla="*/ 3637280 w 3637280"/>
                <a:gd name="csY3" fmla="*/ 1330960 h 1882140"/>
                <a:gd name="csX4" fmla="*/ 1013460 w 3637280"/>
                <a:gd name="csY4" fmla="*/ 1882140 h 1882140"/>
                <a:gd name="csX5" fmla="*/ 0 w 3637280"/>
                <a:gd name="csY5" fmla="*/ 426720 h 1882140"/>
              </a:gdLst>
              <a:ahLst/>
              <a:cxnLst>
                <a:cxn ang="0">
                  <a:pos x="csX0" y="csY0"/>
                </a:cxn>
                <a:cxn ang="0">
                  <a:pos x="csX1" y="csY1"/>
                </a:cxn>
                <a:cxn ang="0">
                  <a:pos x="csX2" y="csY2"/>
                </a:cxn>
                <a:cxn ang="0">
                  <a:pos x="csX3" y="csY3"/>
                </a:cxn>
                <a:cxn ang="0">
                  <a:pos x="csX4" y="csY4"/>
                </a:cxn>
                <a:cxn ang="0">
                  <a:pos x="csX5" y="csY5"/>
                </a:cxn>
              </a:cxnLst>
              <a:rect l="l" t="t" r="r" b="b"/>
              <a:pathLst>
                <a:path w="3637280" h="1882140">
                  <a:moveTo>
                    <a:pt x="0" y="426720"/>
                  </a:moveTo>
                  <a:lnTo>
                    <a:pt x="0" y="426720"/>
                  </a:lnTo>
                  <a:lnTo>
                    <a:pt x="2621280" y="0"/>
                  </a:lnTo>
                  <a:lnTo>
                    <a:pt x="3637280" y="1330960"/>
                  </a:lnTo>
                  <a:lnTo>
                    <a:pt x="1013460" y="1882140"/>
                  </a:lnTo>
                  <a:lnTo>
                    <a:pt x="0" y="426720"/>
                  </a:lnTo>
                  <a:close/>
                </a:path>
              </a:pathLst>
            </a:cu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フリーフォーム: 図形 14">
              <a:extLst>
                <a:ext uri="{FF2B5EF4-FFF2-40B4-BE49-F238E27FC236}">
                  <a16:creationId xmlns:a16="http://schemas.microsoft.com/office/drawing/2014/main" id="{8F92AB92-FF9A-CD37-5478-7BE6857E76D4}"/>
                </a:ext>
              </a:extLst>
            </p:cNvPr>
            <p:cNvSpPr/>
            <p:nvPr/>
          </p:nvSpPr>
          <p:spPr>
            <a:xfrm>
              <a:off x="4930140" y="5775792"/>
              <a:ext cx="2616200" cy="939800"/>
            </a:xfrm>
            <a:custGeom>
              <a:avLst/>
              <a:gdLst>
                <a:gd name="csX0" fmla="*/ 0 w 2616200"/>
                <a:gd name="csY0" fmla="*/ 406400 h 939800"/>
                <a:gd name="csX1" fmla="*/ 2616200 w 2616200"/>
                <a:gd name="csY1" fmla="*/ 0 h 939800"/>
                <a:gd name="csX2" fmla="*/ 1879600 w 2616200"/>
                <a:gd name="csY2" fmla="*/ 939800 h 939800"/>
                <a:gd name="csX3" fmla="*/ 0 w 2616200"/>
                <a:gd name="csY3" fmla="*/ 406400 h 939800"/>
              </a:gdLst>
              <a:ahLst/>
              <a:cxnLst>
                <a:cxn ang="0">
                  <a:pos x="csX0" y="csY0"/>
                </a:cxn>
                <a:cxn ang="0">
                  <a:pos x="csX1" y="csY1"/>
                </a:cxn>
                <a:cxn ang="0">
                  <a:pos x="csX2" y="csY2"/>
                </a:cxn>
                <a:cxn ang="0">
                  <a:pos x="csX3" y="csY3"/>
                </a:cxn>
              </a:cxnLst>
              <a:rect l="l" t="t" r="r" b="b"/>
              <a:pathLst>
                <a:path w="2616200" h="939800">
                  <a:moveTo>
                    <a:pt x="0" y="406400"/>
                  </a:moveTo>
                  <a:lnTo>
                    <a:pt x="2616200" y="0"/>
                  </a:lnTo>
                  <a:lnTo>
                    <a:pt x="1879600" y="939800"/>
                  </a:lnTo>
                  <a:lnTo>
                    <a:pt x="0" y="406400"/>
                  </a:lnTo>
                  <a:close/>
                </a:path>
              </a:pathLst>
            </a:cu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フリーフォーム: 図形 9">
              <a:extLst>
                <a:ext uri="{FF2B5EF4-FFF2-40B4-BE49-F238E27FC236}">
                  <a16:creationId xmlns:a16="http://schemas.microsoft.com/office/drawing/2014/main" id="{23C44C56-0FA3-5E20-6F30-1F0A65E2CB06}"/>
                </a:ext>
              </a:extLst>
            </p:cNvPr>
            <p:cNvSpPr/>
            <p:nvPr/>
          </p:nvSpPr>
          <p:spPr>
            <a:xfrm rot="1247832">
              <a:off x="2680323" y="4832301"/>
              <a:ext cx="3290072" cy="2112487"/>
            </a:xfrm>
            <a:custGeom>
              <a:avLst/>
              <a:gdLst>
                <a:gd name="csX0" fmla="*/ 15561 w 3685191"/>
                <a:gd name="csY0" fmla="*/ 497637 h 2891265"/>
                <a:gd name="csX1" fmla="*/ 615001 w 3685191"/>
                <a:gd name="csY1" fmla="*/ 40437 h 2891265"/>
                <a:gd name="csX2" fmla="*/ 2006921 w 3685191"/>
                <a:gd name="csY2" fmla="*/ 1452677 h 2891265"/>
                <a:gd name="csX3" fmla="*/ 3663001 w 3685191"/>
                <a:gd name="csY3" fmla="*/ 2113077 h 2891265"/>
                <a:gd name="csX4" fmla="*/ 2789241 w 3685191"/>
                <a:gd name="csY4" fmla="*/ 2885237 h 2891265"/>
                <a:gd name="csX5" fmla="*/ 421961 w 3685191"/>
                <a:gd name="csY5" fmla="*/ 1676197 h 2891265"/>
                <a:gd name="csX6" fmla="*/ 15561 w 3685191"/>
                <a:gd name="csY6" fmla="*/ 497637 h 289126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685191" h="2891265">
                  <a:moveTo>
                    <a:pt x="15561" y="497637"/>
                  </a:moveTo>
                  <a:cubicBezTo>
                    <a:pt x="47734" y="225010"/>
                    <a:pt x="283108" y="-118736"/>
                    <a:pt x="615001" y="40437"/>
                  </a:cubicBezTo>
                  <a:cubicBezTo>
                    <a:pt x="946894" y="199610"/>
                    <a:pt x="1498921" y="1107237"/>
                    <a:pt x="2006921" y="1452677"/>
                  </a:cubicBezTo>
                  <a:cubicBezTo>
                    <a:pt x="2514921" y="1798117"/>
                    <a:pt x="3532614" y="1874317"/>
                    <a:pt x="3663001" y="2113077"/>
                  </a:cubicBezTo>
                  <a:cubicBezTo>
                    <a:pt x="3793388" y="2351837"/>
                    <a:pt x="3329414" y="2958050"/>
                    <a:pt x="2789241" y="2885237"/>
                  </a:cubicBezTo>
                  <a:cubicBezTo>
                    <a:pt x="2249068" y="2812424"/>
                    <a:pt x="887628" y="2074130"/>
                    <a:pt x="421961" y="1676197"/>
                  </a:cubicBezTo>
                  <a:cubicBezTo>
                    <a:pt x="-43706" y="1278264"/>
                    <a:pt x="-16612" y="770264"/>
                    <a:pt x="15561" y="497637"/>
                  </a:cubicBezTo>
                  <a:close/>
                </a:path>
              </a:pathLst>
            </a:cu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 name="正方形/長方形 17">
            <a:extLst>
              <a:ext uri="{FF2B5EF4-FFF2-40B4-BE49-F238E27FC236}">
                <a16:creationId xmlns:a16="http://schemas.microsoft.com/office/drawing/2014/main" id="{DFEA6128-FC38-6023-96AC-D653AEEE383E}"/>
              </a:ext>
            </a:extLst>
          </p:cNvPr>
          <p:cNvSpPr/>
          <p:nvPr/>
        </p:nvSpPr>
        <p:spPr>
          <a:xfrm>
            <a:off x="9379797" y="1135966"/>
            <a:ext cx="2169666" cy="1186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うちがメール送信に使うのは、</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12.3</a:t>
            </a:r>
            <a:r>
              <a:rPr lang="en-US" altLang="ja-JP" sz="1200" b="1" dirty="0">
                <a:latin typeface="Meiryo UI" panose="020B0604030504040204" pitchFamily="50" charset="-128"/>
                <a:ea typeface="Meiryo UI" panose="020B0604030504040204" pitchFamily="50" charset="-128"/>
              </a:rPr>
              <a:t>4.aa.bb</a:t>
            </a:r>
          </a:p>
          <a:p>
            <a:pPr algn="ctr"/>
            <a:r>
              <a:rPr kumimoji="1" lang="en-US" altLang="ja-JP" sz="1200" b="1" dirty="0">
                <a:latin typeface="Meiryo UI" panose="020B0604030504040204" pitchFamily="50" charset="-128"/>
                <a:ea typeface="Meiryo UI" panose="020B0604030504040204" pitchFamily="50" charset="-128"/>
              </a:rPr>
              <a:t>23.44.cc.dd</a:t>
            </a:r>
          </a:p>
          <a:p>
            <a:pPr algn="ctr"/>
            <a:r>
              <a:rPr lang="en-US" altLang="ja-JP" sz="1200" b="1" dirty="0">
                <a:latin typeface="Meiryo UI" panose="020B0604030504040204" pitchFamily="50" charset="-128"/>
                <a:ea typeface="Meiryo UI" panose="020B0604030504040204" pitchFamily="50" charset="-128"/>
              </a:rPr>
              <a:t>72.88.ee.ff</a:t>
            </a:r>
          </a:p>
          <a:p>
            <a:pPr algn="ctr"/>
            <a:r>
              <a:rPr kumimoji="1" lang="ja-JP" altLang="en-US" sz="1200" b="1" dirty="0">
                <a:latin typeface="Meiryo UI" panose="020B0604030504040204" pitchFamily="50" charset="-128"/>
                <a:ea typeface="Meiryo UI" panose="020B0604030504040204" pitchFamily="50" charset="-128"/>
              </a:rPr>
              <a:t>だけです、あとは偽物！</a:t>
            </a:r>
          </a:p>
        </p:txBody>
      </p:sp>
      <p:sp>
        <p:nvSpPr>
          <p:cNvPr id="19" name="吹き出し: 円形 18">
            <a:extLst>
              <a:ext uri="{FF2B5EF4-FFF2-40B4-BE49-F238E27FC236}">
                <a16:creationId xmlns:a16="http://schemas.microsoft.com/office/drawing/2014/main" id="{F841BDD7-0955-E540-7688-DD3EC32F588E}"/>
              </a:ext>
            </a:extLst>
          </p:cNvPr>
          <p:cNvSpPr/>
          <p:nvPr/>
        </p:nvSpPr>
        <p:spPr>
          <a:xfrm>
            <a:off x="6416316" y="5026136"/>
            <a:ext cx="1169754" cy="691038"/>
          </a:xfrm>
          <a:prstGeom prst="wedgeEllipseCallout">
            <a:avLst>
              <a:gd name="adj1" fmla="val 62549"/>
              <a:gd name="adj2" fmla="val 5160"/>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en-US" altLang="ja-JP" sz="1200" b="1" dirty="0" err="1">
                <a:latin typeface="Meiryo UI" panose="020B0604030504040204" pitchFamily="50" charset="-128"/>
                <a:ea typeface="Meiryo UI" panose="020B0604030504040204" pitchFamily="50" charset="-128"/>
              </a:rPr>
              <a:t>Greatcats</a:t>
            </a:r>
            <a:endParaRPr kumimoji="1" lang="en-US" altLang="ja-JP" sz="1200" b="1" dirty="0">
              <a:latin typeface="Meiryo UI" panose="020B0604030504040204" pitchFamily="50" charset="-128"/>
              <a:ea typeface="Meiryo UI" panose="020B0604030504040204" pitchFamily="50" charset="-128"/>
            </a:endParaRPr>
          </a:p>
          <a:p>
            <a:pPr algn="r"/>
            <a:r>
              <a:rPr lang="ja-JP" altLang="en-US" sz="1200" b="1" dirty="0">
                <a:latin typeface="Meiryo UI" panose="020B0604030504040204" pitchFamily="50" charset="-128"/>
                <a:ea typeface="Meiryo UI" panose="020B0604030504040204" pitchFamily="50" charset="-128"/>
              </a:rPr>
              <a:t>より</a:t>
            </a:r>
            <a:endParaRPr kumimoji="1" lang="ja-JP" altLang="en-US" sz="1200" b="1" dirty="0">
              <a:latin typeface="Meiryo UI" panose="020B0604030504040204" pitchFamily="50" charset="-128"/>
              <a:ea typeface="Meiryo UI" panose="020B0604030504040204" pitchFamily="50" charset="-128"/>
            </a:endParaRPr>
          </a:p>
        </p:txBody>
      </p:sp>
      <p:grpSp>
        <p:nvGrpSpPr>
          <p:cNvPr id="20" name="グループ化 19">
            <a:extLst>
              <a:ext uri="{FF2B5EF4-FFF2-40B4-BE49-F238E27FC236}">
                <a16:creationId xmlns:a16="http://schemas.microsoft.com/office/drawing/2014/main" id="{72283668-1CA0-128F-67FC-63058E059181}"/>
              </a:ext>
            </a:extLst>
          </p:cNvPr>
          <p:cNvGrpSpPr/>
          <p:nvPr/>
        </p:nvGrpSpPr>
        <p:grpSpPr>
          <a:xfrm>
            <a:off x="8636993" y="4763146"/>
            <a:ext cx="1030960" cy="1696965"/>
            <a:chOff x="7884160" y="2765204"/>
            <a:chExt cx="846676" cy="1393632"/>
          </a:xfrm>
        </p:grpSpPr>
        <p:sp>
          <p:nvSpPr>
            <p:cNvPr id="21" name="フローチャート: 論理積ゲート 20">
              <a:extLst>
                <a:ext uri="{FF2B5EF4-FFF2-40B4-BE49-F238E27FC236}">
                  <a16:creationId xmlns:a16="http://schemas.microsoft.com/office/drawing/2014/main" id="{ADAB881D-287A-58AB-CD96-AA5DC3980CB3}"/>
                </a:ext>
              </a:extLst>
            </p:cNvPr>
            <p:cNvSpPr/>
            <p:nvPr/>
          </p:nvSpPr>
          <p:spPr>
            <a:xfrm rot="16200000">
              <a:off x="7884160" y="3312160"/>
              <a:ext cx="846676" cy="846676"/>
            </a:xfrm>
            <a:prstGeom prst="flowChartDelay">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E184F6A3-D621-64F3-DE70-DFC94404DAE3}"/>
                </a:ext>
              </a:extLst>
            </p:cNvPr>
            <p:cNvSpPr/>
            <p:nvPr/>
          </p:nvSpPr>
          <p:spPr>
            <a:xfrm>
              <a:off x="7975600" y="2765204"/>
              <a:ext cx="663796" cy="663796"/>
            </a:xfrm>
            <a:prstGeom prst="ellipse">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受信</a:t>
              </a:r>
              <a:r>
                <a:rPr lang="ja-JP" altLang="en-US" sz="1200" dirty="0">
                  <a:latin typeface="Meiryo UI" panose="020B0604030504040204" pitchFamily="50" charset="-128"/>
                  <a:ea typeface="Meiryo UI" panose="020B0604030504040204" pitchFamily="50" charset="-128"/>
                </a:rPr>
                <a:t>者</a:t>
              </a:r>
              <a:endParaRPr kumimoji="1" lang="ja-JP" altLang="en-US" sz="1200" dirty="0">
                <a:latin typeface="Meiryo UI" panose="020B0604030504040204" pitchFamily="50" charset="-128"/>
                <a:ea typeface="Meiryo UI" panose="020B0604030504040204" pitchFamily="50" charset="-128"/>
              </a:endParaRPr>
            </a:p>
          </p:txBody>
        </p:sp>
      </p:grpSp>
      <p:sp>
        <p:nvSpPr>
          <p:cNvPr id="23" name="吹き出し: 角を丸めた四角形 22">
            <a:extLst>
              <a:ext uri="{FF2B5EF4-FFF2-40B4-BE49-F238E27FC236}">
                <a16:creationId xmlns:a16="http://schemas.microsoft.com/office/drawing/2014/main" id="{3F575E26-6BBC-F026-5B99-6CFBBE3B3CFB}"/>
              </a:ext>
            </a:extLst>
          </p:cNvPr>
          <p:cNvSpPr/>
          <p:nvPr/>
        </p:nvSpPr>
        <p:spPr>
          <a:xfrm>
            <a:off x="9981063" y="3864321"/>
            <a:ext cx="2076590" cy="1342448"/>
          </a:xfrm>
          <a:prstGeom prst="wedgeRoundRectCallout">
            <a:avLst>
              <a:gd name="adj1" fmla="val -65356"/>
              <a:gd name="adj2" fmla="val 38282"/>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お前</a:t>
            </a:r>
            <a:r>
              <a:rPr lang="en-US" altLang="ja-JP" sz="1200" b="1" dirty="0">
                <a:latin typeface="Meiryo UI" panose="020B0604030504040204" pitchFamily="50" charset="-128"/>
                <a:ea typeface="Meiryo UI" panose="020B0604030504040204" pitchFamily="50" charset="-128"/>
              </a:rPr>
              <a:t>12.34.aa.bb</a:t>
            </a:r>
            <a:r>
              <a:rPr lang="ja-JP" altLang="en-US" sz="1200" b="1" dirty="0">
                <a:latin typeface="Meiryo UI" panose="020B0604030504040204" pitchFamily="50" charset="-128"/>
                <a:ea typeface="Meiryo UI" panose="020B0604030504040204" pitchFamily="50" charset="-128"/>
              </a:rPr>
              <a:t>でも、</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23.44.cc.dd</a:t>
            </a:r>
            <a:r>
              <a:rPr kumimoji="1" lang="ja-JP" altLang="en-US" sz="1200" b="1" dirty="0">
                <a:latin typeface="Meiryo UI" panose="020B0604030504040204" pitchFamily="50" charset="-128"/>
                <a:ea typeface="Meiryo UI" panose="020B0604030504040204" pitchFamily="50" charset="-128"/>
              </a:rPr>
              <a:t>でも、</a:t>
            </a:r>
            <a:endParaRPr kumimoji="1" lang="en-US" altLang="ja-JP" sz="1200" b="1" dirty="0">
              <a:latin typeface="Meiryo UI" panose="020B0604030504040204" pitchFamily="50" charset="-128"/>
              <a:ea typeface="Meiryo UI" panose="020B0604030504040204" pitchFamily="50" charset="-128"/>
            </a:endParaRPr>
          </a:p>
          <a:p>
            <a:pPr algn="ctr"/>
            <a:r>
              <a:rPr lang="en-US" altLang="ja-JP" sz="1200" b="1" dirty="0">
                <a:latin typeface="Meiryo UI" panose="020B0604030504040204" pitchFamily="50" charset="-128"/>
                <a:ea typeface="Meiryo UI" panose="020B0604030504040204" pitchFamily="50" charset="-128"/>
              </a:rPr>
              <a:t>72.88.ee.ff</a:t>
            </a:r>
            <a:r>
              <a:rPr lang="ja-JP" altLang="en-US" sz="1200" b="1" dirty="0">
                <a:latin typeface="Meiryo UI" panose="020B0604030504040204" pitchFamily="50" charset="-128"/>
                <a:ea typeface="Meiryo UI" panose="020B0604030504040204" pitchFamily="50" charset="-128"/>
              </a:rPr>
              <a:t>でもないじゃん。</a:t>
            </a:r>
            <a:endParaRPr lang="en-US" altLang="ja-JP" sz="1200" b="1" dirty="0">
              <a:latin typeface="Meiryo UI" panose="020B0604030504040204" pitchFamily="50" charset="-128"/>
              <a:ea typeface="Meiryo UI" panose="020B0604030504040204" pitchFamily="50" charset="-128"/>
            </a:endParaRPr>
          </a:p>
          <a:p>
            <a:pPr algn="ct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あそこに書いてないってことは</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なりすましだろ！帰れ！！</a:t>
            </a:r>
            <a:endParaRPr kumimoji="1" lang="ja-JP" altLang="en-US" sz="1200" b="1"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C7D66884-7B21-3CDA-1205-48DBC5301D78}"/>
              </a:ext>
            </a:extLst>
          </p:cNvPr>
          <p:cNvSpPr/>
          <p:nvPr/>
        </p:nvSpPr>
        <p:spPr>
          <a:xfrm>
            <a:off x="9849950" y="2761088"/>
            <a:ext cx="1486153" cy="576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どこからでも見える</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DNS</a:t>
            </a:r>
            <a:r>
              <a:rPr lang="ja-JP" altLang="en-US" sz="1200" b="1" dirty="0">
                <a:latin typeface="Meiryo UI" panose="020B0604030504040204" pitchFamily="50" charset="-128"/>
                <a:ea typeface="Meiryo UI" panose="020B0604030504040204" pitchFamily="50" charset="-128"/>
              </a:rPr>
              <a:t>タワー！！</a:t>
            </a:r>
            <a:endParaRPr kumimoji="1" lang="ja-JP" altLang="en-US"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22674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98215-546F-776B-F8A1-5B7D9166F8F7}"/>
            </a:ext>
          </a:extLst>
        </p:cNvPr>
        <p:cNvGrpSpPr/>
        <p:nvPr/>
      </p:nvGrpSpPr>
      <p:grpSpPr>
        <a:xfrm>
          <a:off x="0" y="0"/>
          <a:ext cx="0" cy="0"/>
          <a:chOff x="0" y="0"/>
          <a:chExt cx="0" cy="0"/>
        </a:xfrm>
      </p:grpSpPr>
      <p:sp>
        <p:nvSpPr>
          <p:cNvPr id="11" name="楕円 10">
            <a:extLst>
              <a:ext uri="{FF2B5EF4-FFF2-40B4-BE49-F238E27FC236}">
                <a16:creationId xmlns:a16="http://schemas.microsoft.com/office/drawing/2014/main" id="{E6A0C971-0F53-2821-A143-DD908F50CCAB}"/>
              </a:ext>
            </a:extLst>
          </p:cNvPr>
          <p:cNvSpPr/>
          <p:nvPr/>
        </p:nvSpPr>
        <p:spPr>
          <a:xfrm>
            <a:off x="8752670" y="391457"/>
            <a:ext cx="802640" cy="802640"/>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err="1">
                <a:latin typeface="Meiryo UI" panose="020B0604030504040204" pitchFamily="50" charset="-128"/>
                <a:ea typeface="Meiryo UI" panose="020B0604030504040204" pitchFamily="50" charset="-128"/>
              </a:rPr>
              <a:t>greatcats</a:t>
            </a:r>
            <a:endParaRPr kumimoji="1" lang="en-US" altLang="ja-JP" sz="11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DNS</a:t>
            </a:r>
            <a:endParaRPr kumimoji="1" lang="ja-JP" altLang="en-US" b="1" dirty="0">
              <a:latin typeface="Meiryo UI" panose="020B0604030504040204" pitchFamily="50" charset="-128"/>
              <a:ea typeface="Meiryo UI" panose="020B0604030504040204" pitchFamily="50" charset="-128"/>
            </a:endParaRPr>
          </a:p>
        </p:txBody>
      </p:sp>
      <p:sp>
        <p:nvSpPr>
          <p:cNvPr id="12" name="台形 11">
            <a:extLst>
              <a:ext uri="{FF2B5EF4-FFF2-40B4-BE49-F238E27FC236}">
                <a16:creationId xmlns:a16="http://schemas.microsoft.com/office/drawing/2014/main" id="{E4734F2D-E9F3-24BC-F148-FE9BC8F00A50}"/>
              </a:ext>
            </a:extLst>
          </p:cNvPr>
          <p:cNvSpPr/>
          <p:nvPr/>
        </p:nvSpPr>
        <p:spPr>
          <a:xfrm>
            <a:off x="8447870" y="1093694"/>
            <a:ext cx="1666240" cy="4890546"/>
          </a:xfrm>
          <a:prstGeom prst="trapezoid">
            <a:avLst>
              <a:gd name="adj" fmla="val 41156"/>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台形 12">
            <a:extLst>
              <a:ext uri="{FF2B5EF4-FFF2-40B4-BE49-F238E27FC236}">
                <a16:creationId xmlns:a16="http://schemas.microsoft.com/office/drawing/2014/main" id="{A1F2C979-BDE7-3FF1-250B-44BEC301A960}"/>
              </a:ext>
            </a:extLst>
          </p:cNvPr>
          <p:cNvSpPr/>
          <p:nvPr/>
        </p:nvSpPr>
        <p:spPr>
          <a:xfrm>
            <a:off x="8447870" y="1093694"/>
            <a:ext cx="1198880" cy="4890546"/>
          </a:xfrm>
          <a:prstGeom prst="trapezoid">
            <a:avLst>
              <a:gd name="adj" fmla="val 35169"/>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D0AEBF95-F3B0-4DFE-749E-3D06C22B0809}"/>
              </a:ext>
            </a:extLst>
          </p:cNvPr>
          <p:cNvSpPr>
            <a:spLocks noGrp="1"/>
          </p:cNvSpPr>
          <p:nvPr>
            <p:ph type="title"/>
          </p:nvPr>
        </p:nvSpPr>
        <p:spPr/>
        <p:txBody>
          <a:bodyPr/>
          <a:lstStyle/>
          <a:p>
            <a:r>
              <a:rPr lang="ja-JP" altLang="en-US" dirty="0"/>
              <a:t>電子メールの安全を確保する</a:t>
            </a:r>
            <a:endParaRPr kumimoji="1" lang="ja-JP" altLang="en-US" dirty="0"/>
          </a:p>
        </p:txBody>
      </p:sp>
      <p:sp>
        <p:nvSpPr>
          <p:cNvPr id="3" name="コンテンツ プレースホルダー 2">
            <a:extLst>
              <a:ext uri="{FF2B5EF4-FFF2-40B4-BE49-F238E27FC236}">
                <a16:creationId xmlns:a16="http://schemas.microsoft.com/office/drawing/2014/main" id="{EA977561-66F3-9856-0A9A-7AF9B36643CC}"/>
              </a:ext>
            </a:extLst>
          </p:cNvPr>
          <p:cNvSpPr>
            <a:spLocks noGrp="1"/>
          </p:cNvSpPr>
          <p:nvPr>
            <p:ph idx="1"/>
          </p:nvPr>
        </p:nvSpPr>
        <p:spPr>
          <a:xfrm>
            <a:off x="838200" y="1093694"/>
            <a:ext cx="5745480" cy="5083269"/>
          </a:xfrm>
        </p:spPr>
        <p:txBody>
          <a:bodyPr>
            <a:normAutofit/>
          </a:bodyPr>
          <a:lstStyle/>
          <a:p>
            <a:r>
              <a:rPr lang="ja-JP" altLang="en-US" dirty="0"/>
              <a:t>他にも、電子メールの安全のための情報は権威</a:t>
            </a:r>
            <a:r>
              <a:rPr lang="en-US" altLang="ja-JP" dirty="0"/>
              <a:t>DNS</a:t>
            </a:r>
            <a:r>
              <a:rPr lang="ja-JP" altLang="en-US" dirty="0"/>
              <a:t>サーバから提供する。</a:t>
            </a:r>
            <a:endParaRPr lang="en-US" altLang="ja-JP" dirty="0"/>
          </a:p>
          <a:p>
            <a:pPr lvl="1"/>
            <a:r>
              <a:rPr lang="en-US" altLang="ja-JP" dirty="0"/>
              <a:t>DKIM</a:t>
            </a:r>
            <a:r>
              <a:rPr lang="ja-JP" altLang="en-US" dirty="0"/>
              <a:t>レコード：</a:t>
            </a:r>
            <a:br>
              <a:rPr lang="en-US" altLang="ja-JP" dirty="0"/>
            </a:br>
            <a:r>
              <a:rPr lang="ja-JP" altLang="en-US" dirty="0"/>
              <a:t>メールの電子署名を検証するために</a:t>
            </a:r>
            <a:br>
              <a:rPr lang="en-US" altLang="ja-JP" dirty="0"/>
            </a:br>
            <a:r>
              <a:rPr lang="ja-JP" altLang="en-US" dirty="0"/>
              <a:t>必要な公開鍵</a:t>
            </a:r>
            <a:endParaRPr lang="en-US" altLang="ja-JP" dirty="0"/>
          </a:p>
          <a:p>
            <a:pPr lvl="1"/>
            <a:r>
              <a:rPr lang="en-US" altLang="ja-JP" dirty="0"/>
              <a:t>DMARC</a:t>
            </a:r>
            <a:r>
              <a:rPr lang="ja-JP" altLang="en-US" dirty="0"/>
              <a:t>レコード：</a:t>
            </a:r>
            <a:br>
              <a:rPr lang="en-US" altLang="ja-JP" dirty="0"/>
            </a:br>
            <a:r>
              <a:rPr lang="ja-JP" altLang="en-US" dirty="0"/>
              <a:t>なりすましメールに対するポリシー</a:t>
            </a:r>
            <a:br>
              <a:rPr lang="en-US" altLang="ja-JP" dirty="0"/>
            </a:br>
            <a:r>
              <a:rPr lang="ja-JP" altLang="en-US" dirty="0"/>
              <a:t>（どのように扱うか、また、統計情報を</a:t>
            </a:r>
            <a:br>
              <a:rPr lang="en-US" altLang="ja-JP" dirty="0"/>
            </a:br>
            <a:r>
              <a:rPr lang="ja-JP" altLang="en-US" dirty="0"/>
              <a:t>どこに送ればいいかなど）</a:t>
            </a:r>
            <a:endParaRPr lang="en-US" altLang="ja-JP" dirty="0"/>
          </a:p>
        </p:txBody>
      </p:sp>
      <p:sp>
        <p:nvSpPr>
          <p:cNvPr id="7" name="正方形/長方形 6">
            <a:extLst>
              <a:ext uri="{FF2B5EF4-FFF2-40B4-BE49-F238E27FC236}">
                <a16:creationId xmlns:a16="http://schemas.microsoft.com/office/drawing/2014/main" id="{83745A70-2E2F-6FCB-5FDB-8D45B27DB43D}"/>
              </a:ext>
            </a:extLst>
          </p:cNvPr>
          <p:cNvSpPr/>
          <p:nvPr/>
        </p:nvSpPr>
        <p:spPr>
          <a:xfrm>
            <a:off x="8069157" y="1323662"/>
            <a:ext cx="2169666" cy="1186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うちがメール送信に使うのは、</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12.3</a:t>
            </a:r>
            <a:r>
              <a:rPr lang="en-US" altLang="ja-JP" sz="1200" b="1" dirty="0">
                <a:latin typeface="Meiryo UI" panose="020B0604030504040204" pitchFamily="50" charset="-128"/>
                <a:ea typeface="Meiryo UI" panose="020B0604030504040204" pitchFamily="50" charset="-128"/>
              </a:rPr>
              <a:t>4.aa.bb</a:t>
            </a:r>
          </a:p>
          <a:p>
            <a:pPr algn="ctr"/>
            <a:r>
              <a:rPr kumimoji="1" lang="en-US" altLang="ja-JP" sz="1200" b="1" dirty="0">
                <a:latin typeface="Meiryo UI" panose="020B0604030504040204" pitchFamily="50" charset="-128"/>
                <a:ea typeface="Meiryo UI" panose="020B0604030504040204" pitchFamily="50" charset="-128"/>
              </a:rPr>
              <a:t>23.44.cc.dd</a:t>
            </a:r>
          </a:p>
          <a:p>
            <a:pPr algn="ctr"/>
            <a:r>
              <a:rPr lang="en-US" altLang="ja-JP" sz="1200" b="1" dirty="0">
                <a:latin typeface="Meiryo UI" panose="020B0604030504040204" pitchFamily="50" charset="-128"/>
                <a:ea typeface="Meiryo UI" panose="020B0604030504040204" pitchFamily="50" charset="-128"/>
              </a:rPr>
              <a:t>72.88.ee.ff</a:t>
            </a:r>
          </a:p>
          <a:p>
            <a:pPr algn="ctr"/>
            <a:r>
              <a:rPr kumimoji="1" lang="ja-JP" altLang="en-US" sz="1200" b="1" dirty="0">
                <a:latin typeface="Meiryo UI" panose="020B0604030504040204" pitchFamily="50" charset="-128"/>
                <a:ea typeface="Meiryo UI" panose="020B0604030504040204" pitchFamily="50" charset="-128"/>
              </a:rPr>
              <a:t>だけです、あとは偽物！</a:t>
            </a:r>
          </a:p>
        </p:txBody>
      </p:sp>
      <p:sp>
        <p:nvSpPr>
          <p:cNvPr id="9" name="正方形/長方形 8">
            <a:extLst>
              <a:ext uri="{FF2B5EF4-FFF2-40B4-BE49-F238E27FC236}">
                <a16:creationId xmlns:a16="http://schemas.microsoft.com/office/drawing/2014/main" id="{5512317D-B3D4-3E03-73B8-30B483BECDF2}"/>
              </a:ext>
            </a:extLst>
          </p:cNvPr>
          <p:cNvSpPr/>
          <p:nvPr/>
        </p:nvSpPr>
        <p:spPr>
          <a:xfrm>
            <a:off x="8069157" y="2639717"/>
            <a:ext cx="2169666" cy="1078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うちの電子署名はこの鍵で</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検証できます</a:t>
            </a:r>
            <a:endParaRPr kumimoji="1" lang="en-US" altLang="ja-JP" sz="1200" b="1" dirty="0">
              <a:latin typeface="Meiryo UI" panose="020B0604030504040204" pitchFamily="50" charset="-128"/>
              <a:ea typeface="Meiryo UI" panose="020B0604030504040204" pitchFamily="50" charset="-128"/>
            </a:endParaRPr>
          </a:p>
          <a:p>
            <a:pPr algn="ctr"/>
            <a:r>
              <a:rPr lang="ja-JP" altLang="en-US" sz="2800" b="1" dirty="0">
                <a:latin typeface="Meiryo UI" panose="020B0604030504040204" pitchFamily="50" charset="-128"/>
                <a:ea typeface="Meiryo UI" panose="020B0604030504040204" pitchFamily="50" charset="-128"/>
              </a:rPr>
              <a:t>🔑</a:t>
            </a:r>
            <a:endParaRPr kumimoji="1" lang="en-US" altLang="ja-JP" sz="12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9DA036B6-EAD6-DA62-8A3D-2F0B0E8121CF}"/>
              </a:ext>
            </a:extLst>
          </p:cNvPr>
          <p:cNvSpPr/>
          <p:nvPr/>
        </p:nvSpPr>
        <p:spPr>
          <a:xfrm>
            <a:off x="8069157" y="3848125"/>
            <a:ext cx="2169666" cy="1186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うちを名乗るなりすましメールは</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隔離せず削除してください！</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統計の報告はこちらへ！</a:t>
            </a:r>
            <a:endParaRPr kumimoji="1" lang="en-US" altLang="ja-JP" sz="1200" b="1" dirty="0">
              <a:latin typeface="Meiryo UI" panose="020B0604030504040204" pitchFamily="50" charset="-128"/>
              <a:ea typeface="Meiryo UI" panose="020B0604030504040204" pitchFamily="50" charset="-128"/>
            </a:endParaRPr>
          </a:p>
          <a:p>
            <a:pPr algn="ctr"/>
            <a:r>
              <a:rPr lang="en-US" altLang="ja-JP" sz="1200" b="1" dirty="0">
                <a:latin typeface="Meiryo UI" panose="020B0604030504040204" pitchFamily="50" charset="-128"/>
                <a:ea typeface="Meiryo UI" panose="020B0604030504040204" pitchFamily="50" charset="-128"/>
              </a:rPr>
              <a:t>dmarc@greatcats.or.jp</a:t>
            </a:r>
            <a:endParaRPr kumimoji="1" lang="ja-JP" altLang="en-US"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491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D965A901-39F0-2E86-C269-FCC73D0FDBDB}"/>
              </a:ext>
            </a:extLst>
          </p:cNvPr>
          <p:cNvSpPr>
            <a:spLocks noGrp="1"/>
          </p:cNvSpPr>
          <p:nvPr>
            <p:ph type="title"/>
          </p:nvPr>
        </p:nvSpPr>
        <p:spPr/>
        <p:txBody>
          <a:bodyPr/>
          <a:lstStyle/>
          <a:p>
            <a:r>
              <a:rPr lang="ja-JP" altLang="en-US" dirty="0"/>
              <a:t>もくじ</a:t>
            </a:r>
          </a:p>
        </p:txBody>
      </p:sp>
      <p:sp>
        <p:nvSpPr>
          <p:cNvPr id="3" name="コンテンツ プレースホルダー 2">
            <a:extLst>
              <a:ext uri="{FF2B5EF4-FFF2-40B4-BE49-F238E27FC236}">
                <a16:creationId xmlns:a16="http://schemas.microsoft.com/office/drawing/2014/main" id="{4FD1AA5A-522E-4016-62F8-8D4D3EC80257}"/>
              </a:ext>
            </a:extLst>
          </p:cNvPr>
          <p:cNvSpPr>
            <a:spLocks noGrp="1"/>
          </p:cNvSpPr>
          <p:nvPr>
            <p:ph idx="1"/>
          </p:nvPr>
        </p:nvSpPr>
        <p:spPr/>
        <p:txBody>
          <a:bodyPr>
            <a:normAutofit/>
          </a:bodyPr>
          <a:lstStyle/>
          <a:p>
            <a:r>
              <a:rPr lang="en-US" altLang="ja-JP" dirty="0"/>
              <a:t>DNS</a:t>
            </a:r>
            <a:r>
              <a:rPr lang="ja-JP" altLang="en-US" dirty="0"/>
              <a:t>の仕組み</a:t>
            </a:r>
            <a:endParaRPr lang="en-US" altLang="ja-JP" dirty="0"/>
          </a:p>
          <a:p>
            <a:r>
              <a:rPr kumimoji="1" lang="en-US" altLang="ja-JP" dirty="0"/>
              <a:t>DNS</a:t>
            </a:r>
            <a:r>
              <a:rPr kumimoji="1" lang="ja-JP" altLang="en-US" dirty="0"/>
              <a:t>は何に使われるか</a:t>
            </a:r>
            <a:endParaRPr kumimoji="1" lang="en-US" altLang="ja-JP" dirty="0"/>
          </a:p>
          <a:p>
            <a:r>
              <a:rPr kumimoji="1" lang="ja-JP" altLang="en-US" dirty="0"/>
              <a:t>サイバー攻撃</a:t>
            </a:r>
            <a:r>
              <a:rPr lang="ja-JP" altLang="en-US" dirty="0"/>
              <a:t>と</a:t>
            </a:r>
            <a:r>
              <a:rPr lang="en-US" altLang="ja-JP" dirty="0"/>
              <a:t>DNS</a:t>
            </a:r>
            <a:r>
              <a:rPr lang="ja-JP" altLang="en-US" dirty="0"/>
              <a:t>サーバ</a:t>
            </a:r>
            <a:endParaRPr lang="en-US" altLang="ja-JP" dirty="0"/>
          </a:p>
          <a:p>
            <a:r>
              <a:rPr kumimoji="1" lang="ja-JP" altLang="en-US" dirty="0"/>
              <a:t>まとめ</a:t>
            </a:r>
            <a:endParaRPr kumimoji="1" lang="en-US" altLang="ja-JP" dirty="0"/>
          </a:p>
        </p:txBody>
      </p:sp>
    </p:spTree>
    <p:extLst>
      <p:ext uri="{BB962C8B-B14F-4D97-AF65-F5344CB8AC3E}">
        <p14:creationId xmlns:p14="http://schemas.microsoft.com/office/powerpoint/2010/main" val="1376896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0327A6-9D23-66DC-5F3F-626D9A113067}"/>
              </a:ext>
            </a:extLst>
          </p:cNvPr>
          <p:cNvSpPr>
            <a:spLocks noGrp="1"/>
          </p:cNvSpPr>
          <p:nvPr>
            <p:ph type="title"/>
          </p:nvPr>
        </p:nvSpPr>
        <p:spPr/>
        <p:txBody>
          <a:bodyPr/>
          <a:lstStyle/>
          <a:p>
            <a:r>
              <a:rPr kumimoji="1" lang="ja-JP" altLang="en-US" dirty="0"/>
              <a:t>ドメインの持ち主の本人確認</a:t>
            </a:r>
          </a:p>
        </p:txBody>
      </p:sp>
      <p:sp>
        <p:nvSpPr>
          <p:cNvPr id="3" name="コンテンツ プレースホルダー 2">
            <a:extLst>
              <a:ext uri="{FF2B5EF4-FFF2-40B4-BE49-F238E27FC236}">
                <a16:creationId xmlns:a16="http://schemas.microsoft.com/office/drawing/2014/main" id="{43BBE4A1-8FBF-3F36-65AA-92C0A41637DB}"/>
              </a:ext>
            </a:extLst>
          </p:cNvPr>
          <p:cNvSpPr>
            <a:spLocks noGrp="1"/>
          </p:cNvSpPr>
          <p:nvPr>
            <p:ph idx="1"/>
          </p:nvPr>
        </p:nvSpPr>
        <p:spPr/>
        <p:txBody>
          <a:bodyPr>
            <a:normAutofit lnSpcReduction="10000"/>
          </a:bodyPr>
          <a:lstStyle/>
          <a:p>
            <a:r>
              <a:rPr kumimoji="1" lang="ja-JP" altLang="en-US" dirty="0"/>
              <a:t>たとえば、</a:t>
            </a:r>
            <a:r>
              <a:rPr kumimoji="1" lang="en-US" altLang="ja-JP" dirty="0"/>
              <a:t>www.greatcats.or.jp </a:t>
            </a:r>
            <a:r>
              <a:rPr kumimoji="1" lang="ja-JP" altLang="en-US" dirty="0"/>
              <a:t>用のサーバ</a:t>
            </a:r>
            <a:r>
              <a:rPr kumimoji="1" lang="en-US" altLang="ja-JP" dirty="0"/>
              <a:t>SSL</a:t>
            </a:r>
            <a:r>
              <a:rPr kumimoji="1" lang="ja-JP" altLang="en-US" dirty="0"/>
              <a:t>証明書を発行してもらうには、そのドメインの持ち主であることを証明する必要がある。</a:t>
            </a:r>
            <a:endParaRPr kumimoji="1" lang="en-US" altLang="ja-JP" dirty="0"/>
          </a:p>
          <a:p>
            <a:r>
              <a:rPr lang="ja-JP" altLang="en-US" dirty="0"/>
              <a:t>この持ち主の確認として、簡易的には次のような手順がよく用いられる。</a:t>
            </a:r>
            <a:endParaRPr lang="en-US" altLang="ja-JP" dirty="0"/>
          </a:p>
          <a:p>
            <a:pPr marL="914400" lvl="1" indent="-457200">
              <a:buFont typeface="+mj-lt"/>
              <a:buAutoNum type="arabicPeriod"/>
            </a:pPr>
            <a:r>
              <a:rPr kumimoji="1" lang="ja-JP" altLang="en-US" dirty="0"/>
              <a:t>認証局に「</a:t>
            </a:r>
            <a:r>
              <a:rPr kumimoji="1" lang="en-US" altLang="ja-JP" dirty="0"/>
              <a:t>www.greatcats.or.jp</a:t>
            </a:r>
            <a:r>
              <a:rPr kumimoji="1" lang="ja-JP" altLang="en-US" dirty="0"/>
              <a:t>のサーバ証明書発行して」と頼む。</a:t>
            </a:r>
            <a:endParaRPr kumimoji="1" lang="en-US" altLang="ja-JP" dirty="0"/>
          </a:p>
          <a:p>
            <a:pPr marL="914400" lvl="1" indent="-457200">
              <a:buFont typeface="+mj-lt"/>
              <a:buAutoNum type="arabicPeriod"/>
            </a:pPr>
            <a:r>
              <a:rPr lang="ja-JP" altLang="en-US" dirty="0"/>
              <a:t>認証局はこう確認する。「このドメイン、本当にあなたの持ち物ですか？</a:t>
            </a:r>
            <a:br>
              <a:rPr lang="en-US" altLang="ja-JP" dirty="0"/>
            </a:br>
            <a:r>
              <a:rPr lang="ja-JP" altLang="en-US" dirty="0"/>
              <a:t>あなたの持ち物なら、このドメインの</a:t>
            </a:r>
            <a:r>
              <a:rPr lang="en-US" altLang="ja-JP" dirty="0"/>
              <a:t>DNS</a:t>
            </a:r>
            <a:r>
              <a:rPr lang="ja-JP" altLang="en-US" dirty="0"/>
              <a:t>サーバに、</a:t>
            </a:r>
            <a:br>
              <a:rPr lang="en-US" altLang="ja-JP" dirty="0"/>
            </a:br>
            <a:r>
              <a:rPr lang="en-US" altLang="ja-JP" dirty="0"/>
              <a:t>kakunin123.www.greatcats.or.jp </a:t>
            </a:r>
            <a:r>
              <a:rPr lang="ja-JP" altLang="en-US" dirty="0"/>
              <a:t>に対する</a:t>
            </a:r>
            <a:r>
              <a:rPr lang="en-US" altLang="ja-JP" dirty="0"/>
              <a:t>TXT</a:t>
            </a:r>
            <a:r>
              <a:rPr lang="ja-JP" altLang="en-US" dirty="0"/>
              <a:t>レコード</a:t>
            </a:r>
            <a:br>
              <a:rPr lang="en-US" altLang="ja-JP" dirty="0"/>
            </a:br>
            <a:r>
              <a:rPr lang="en-US" altLang="ja-JP" dirty="0"/>
              <a:t>『hogehogemosamosamofumofu123!』</a:t>
            </a:r>
            <a:r>
              <a:rPr lang="ja-JP" altLang="en-US" dirty="0"/>
              <a:t>を設定できますよね？」</a:t>
            </a:r>
            <a:endParaRPr lang="en-US" altLang="ja-JP" dirty="0"/>
          </a:p>
          <a:p>
            <a:pPr marL="914400" lvl="1" indent="-457200">
              <a:buFont typeface="+mj-lt"/>
              <a:buAutoNum type="arabicPeriod"/>
            </a:pPr>
            <a:r>
              <a:rPr lang="ja-JP" altLang="en-US" dirty="0"/>
              <a:t>権威サーバに</a:t>
            </a:r>
            <a:r>
              <a:rPr kumimoji="1" lang="ja-JP" altLang="en-US" dirty="0"/>
              <a:t>そのレコードを設定し、認証局に「設定しました」と言う。</a:t>
            </a:r>
            <a:endParaRPr kumimoji="1" lang="en-US" altLang="ja-JP" dirty="0"/>
          </a:p>
          <a:p>
            <a:pPr marL="914400" lvl="1" indent="-457200">
              <a:buFont typeface="+mj-lt"/>
              <a:buAutoNum type="arabicPeriod"/>
            </a:pPr>
            <a:r>
              <a:rPr lang="ja-JP" altLang="en-US" dirty="0"/>
              <a:t>認証局は</a:t>
            </a:r>
            <a:r>
              <a:rPr lang="en-US" altLang="ja-JP" dirty="0"/>
              <a:t>DNS</a:t>
            </a:r>
            <a:r>
              <a:rPr lang="ja-JP" altLang="en-US" dirty="0"/>
              <a:t>キャッシュサーバでそのレコードを確認し、</a:t>
            </a:r>
            <a:br>
              <a:rPr lang="en-US" altLang="ja-JP" dirty="0"/>
            </a:br>
            <a:r>
              <a:rPr lang="ja-JP" altLang="en-US" dirty="0"/>
              <a:t>「確かに。設定できるってことはあなたは本物の持ち主ですね。」と言って、</a:t>
            </a:r>
            <a:br>
              <a:rPr lang="en-US" altLang="ja-JP" dirty="0"/>
            </a:br>
            <a:r>
              <a:rPr lang="ja-JP" altLang="en-US" dirty="0"/>
              <a:t>電子証明書を発行してくれる。</a:t>
            </a:r>
            <a:endParaRPr lang="en-US" altLang="ja-JP" dirty="0"/>
          </a:p>
          <a:p>
            <a:r>
              <a:rPr kumimoji="1" lang="ja-JP" altLang="en-US" dirty="0"/>
              <a:t>つまり、「権威</a:t>
            </a:r>
            <a:r>
              <a:rPr lang="en-US" altLang="ja-JP" dirty="0"/>
              <a:t>DNS</a:t>
            </a:r>
            <a:r>
              <a:rPr kumimoji="1" lang="ja-JP" altLang="en-US" dirty="0"/>
              <a:t>サーバに何か設定できる＝ドメインの持ち主」</a:t>
            </a:r>
          </a:p>
        </p:txBody>
      </p:sp>
    </p:spTree>
    <p:extLst>
      <p:ext uri="{BB962C8B-B14F-4D97-AF65-F5344CB8AC3E}">
        <p14:creationId xmlns:p14="http://schemas.microsoft.com/office/powerpoint/2010/main" val="1824579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26A83F-9811-1C20-5CAD-59C87F3F7308}"/>
              </a:ext>
            </a:extLst>
          </p:cNvPr>
          <p:cNvSpPr>
            <a:spLocks noGrp="1"/>
          </p:cNvSpPr>
          <p:nvPr>
            <p:ph type="title"/>
          </p:nvPr>
        </p:nvSpPr>
        <p:spPr/>
        <p:txBody>
          <a:bodyPr/>
          <a:lstStyle/>
          <a:p>
            <a:r>
              <a:rPr kumimoji="1" lang="en-US" altLang="ja-JP" dirty="0"/>
              <a:t>DNS</a:t>
            </a:r>
            <a:r>
              <a:rPr kumimoji="1" lang="ja-JP" altLang="en-US" dirty="0"/>
              <a:t>は何に使われるか、のまとめ</a:t>
            </a:r>
          </a:p>
        </p:txBody>
      </p:sp>
      <p:graphicFrame>
        <p:nvGraphicFramePr>
          <p:cNvPr id="4" name="コンテンツ プレースホルダー 3">
            <a:extLst>
              <a:ext uri="{FF2B5EF4-FFF2-40B4-BE49-F238E27FC236}">
                <a16:creationId xmlns:a16="http://schemas.microsoft.com/office/drawing/2014/main" id="{696570D4-8DC1-3AB0-83AC-930A5E98C9EF}"/>
              </a:ext>
            </a:extLst>
          </p:cNvPr>
          <p:cNvGraphicFramePr>
            <a:graphicFrameLocks noGrp="1"/>
          </p:cNvGraphicFramePr>
          <p:nvPr>
            <p:ph idx="1"/>
            <p:extLst>
              <p:ext uri="{D42A27DB-BD31-4B8C-83A1-F6EECF244321}">
                <p14:modId xmlns:p14="http://schemas.microsoft.com/office/powerpoint/2010/main" val="1082756782"/>
              </p:ext>
            </p:extLst>
          </p:nvPr>
        </p:nvGraphicFramePr>
        <p:xfrm>
          <a:off x="838200" y="1093788"/>
          <a:ext cx="10515600" cy="4820920"/>
        </p:xfrm>
        <a:graphic>
          <a:graphicData uri="http://schemas.openxmlformats.org/drawingml/2006/table">
            <a:tbl>
              <a:tblPr firstRow="1" bandRow="1">
                <a:tableStyleId>{5C22544A-7EE6-4342-B048-85BDC9FD1C3A}</a:tableStyleId>
              </a:tblPr>
              <a:tblGrid>
                <a:gridCol w="1986280">
                  <a:extLst>
                    <a:ext uri="{9D8B030D-6E8A-4147-A177-3AD203B41FA5}">
                      <a16:colId xmlns:a16="http://schemas.microsoft.com/office/drawing/2014/main" val="470634298"/>
                    </a:ext>
                  </a:extLst>
                </a:gridCol>
                <a:gridCol w="2092960">
                  <a:extLst>
                    <a:ext uri="{9D8B030D-6E8A-4147-A177-3AD203B41FA5}">
                      <a16:colId xmlns:a16="http://schemas.microsoft.com/office/drawing/2014/main" val="1022058791"/>
                    </a:ext>
                  </a:extLst>
                </a:gridCol>
                <a:gridCol w="6436360">
                  <a:extLst>
                    <a:ext uri="{9D8B030D-6E8A-4147-A177-3AD203B41FA5}">
                      <a16:colId xmlns:a16="http://schemas.microsoft.com/office/drawing/2014/main" val="877242470"/>
                    </a:ext>
                  </a:extLst>
                </a:gridCol>
              </a:tblGrid>
              <a:tr h="370840">
                <a:tc>
                  <a:txBody>
                    <a:bodyPr/>
                    <a:lstStyle/>
                    <a:p>
                      <a:r>
                        <a:rPr kumimoji="1" lang="ja-JP" altLang="en-US" dirty="0">
                          <a:latin typeface="Meiryo UI" panose="020B0604030504040204" pitchFamily="50" charset="-128"/>
                          <a:ea typeface="Meiryo UI" panose="020B0604030504040204" pitchFamily="50" charset="-128"/>
                        </a:rPr>
                        <a:t>目的</a:t>
                      </a:r>
                    </a:p>
                  </a:txBody>
                  <a:tcPr/>
                </a:tc>
                <a:tc>
                  <a:txBody>
                    <a:bodyPr/>
                    <a:lstStyle/>
                    <a:p>
                      <a:r>
                        <a:rPr kumimoji="1" lang="ja-JP" altLang="en-US" dirty="0">
                          <a:latin typeface="Meiryo UI" panose="020B0604030504040204" pitchFamily="50" charset="-128"/>
                          <a:ea typeface="Meiryo UI" panose="020B0604030504040204" pitchFamily="50" charset="-128"/>
                        </a:rPr>
                        <a:t>レコードの種類</a:t>
                      </a:r>
                    </a:p>
                  </a:txBody>
                  <a:tcPr/>
                </a:tc>
                <a:tc>
                  <a:txBody>
                    <a:bodyPr/>
                    <a:lstStyle/>
                    <a:p>
                      <a:r>
                        <a:rPr kumimoji="1" lang="ja-JP" altLang="en-US" dirty="0">
                          <a:latin typeface="Meiryo UI" panose="020B0604030504040204" pitchFamily="50" charset="-128"/>
                          <a:ea typeface="Meiryo UI" panose="020B0604030504040204" pitchFamily="50" charset="-128"/>
                        </a:rPr>
                        <a:t>ざっくり</a:t>
                      </a:r>
                    </a:p>
                  </a:txBody>
                  <a:tcPr/>
                </a:tc>
                <a:extLst>
                  <a:ext uri="{0D108BD9-81ED-4DB2-BD59-A6C34878D82A}">
                    <a16:rowId xmlns:a16="http://schemas.microsoft.com/office/drawing/2014/main" val="3897140456"/>
                  </a:ext>
                </a:extLst>
              </a:tr>
              <a:tr h="370840">
                <a:tc>
                  <a:txBody>
                    <a:bodyPr/>
                    <a:lstStyle/>
                    <a:p>
                      <a:r>
                        <a:rPr kumimoji="1" lang="ja-JP" altLang="en-US" dirty="0">
                          <a:latin typeface="Meiryo UI" panose="020B0604030504040204" pitchFamily="50" charset="-128"/>
                          <a:ea typeface="Meiryo UI" panose="020B0604030504040204" pitchFamily="50" charset="-128"/>
                        </a:rPr>
                        <a:t>名前解決</a:t>
                      </a:r>
                    </a:p>
                  </a:txBody>
                  <a:tcPr/>
                </a:tc>
                <a:tc>
                  <a:txBody>
                    <a:bodyPr/>
                    <a:lstStyle/>
                    <a:p>
                      <a:r>
                        <a:rPr kumimoji="1" lang="en-US" altLang="ja-JP" dirty="0">
                          <a:latin typeface="Meiryo UI" panose="020B0604030504040204" pitchFamily="50" charset="-128"/>
                          <a:ea typeface="Meiryo UI" panose="020B0604030504040204" pitchFamily="50" charset="-128"/>
                        </a:rPr>
                        <a:t>A</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IPv4</a:t>
                      </a:r>
                      <a:r>
                        <a:rPr kumimoji="1" lang="ja-JP" altLang="en-US" dirty="0">
                          <a:latin typeface="Meiryo UI" panose="020B0604030504040204" pitchFamily="50" charset="-128"/>
                          <a:ea typeface="Meiryo UI" panose="020B0604030504040204" pitchFamily="50" charset="-128"/>
                        </a:rPr>
                        <a:t>アドレスと紐づけ</a:t>
                      </a:r>
                    </a:p>
                  </a:txBody>
                  <a:tcPr/>
                </a:tc>
                <a:extLst>
                  <a:ext uri="{0D108BD9-81ED-4DB2-BD59-A6C34878D82A}">
                    <a16:rowId xmlns:a16="http://schemas.microsoft.com/office/drawing/2014/main" val="2750308920"/>
                  </a:ext>
                </a:extLst>
              </a:tr>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AAAA</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IPv6</a:t>
                      </a:r>
                      <a:r>
                        <a:rPr kumimoji="1" lang="ja-JP" altLang="en-US" dirty="0">
                          <a:latin typeface="Meiryo UI" panose="020B0604030504040204" pitchFamily="50" charset="-128"/>
                          <a:ea typeface="Meiryo UI" panose="020B0604030504040204" pitchFamily="50" charset="-128"/>
                        </a:rPr>
                        <a:t>アドレスと紐づけ</a:t>
                      </a:r>
                    </a:p>
                  </a:txBody>
                  <a:tcPr/>
                </a:tc>
                <a:extLst>
                  <a:ext uri="{0D108BD9-81ED-4DB2-BD59-A6C34878D82A}">
                    <a16:rowId xmlns:a16="http://schemas.microsoft.com/office/drawing/2014/main" val="2534893215"/>
                  </a:ext>
                </a:extLst>
              </a:tr>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CNAME</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別なドメイン名の「別名」</a:t>
                      </a:r>
                    </a:p>
                  </a:txBody>
                  <a:tcPr/>
                </a:tc>
                <a:extLst>
                  <a:ext uri="{0D108BD9-81ED-4DB2-BD59-A6C34878D82A}">
                    <a16:rowId xmlns:a16="http://schemas.microsoft.com/office/drawing/2014/main" val="440433008"/>
                  </a:ext>
                </a:extLst>
              </a:tr>
              <a:tr h="370840">
                <a:tc>
                  <a:txBody>
                    <a:bodyPr/>
                    <a:lstStyle/>
                    <a:p>
                      <a:r>
                        <a:rPr kumimoji="1" lang="ja-JP" altLang="en-US" dirty="0">
                          <a:latin typeface="Meiryo UI" panose="020B0604030504040204" pitchFamily="50" charset="-128"/>
                          <a:ea typeface="Meiryo UI" panose="020B0604030504040204" pitchFamily="50" charset="-128"/>
                        </a:rPr>
                        <a:t>電子メール関係</a:t>
                      </a:r>
                    </a:p>
                  </a:txBody>
                  <a:tcPr/>
                </a:tc>
                <a:tc>
                  <a:txBody>
                    <a:bodyPr/>
                    <a:lstStyle/>
                    <a:p>
                      <a:r>
                        <a:rPr kumimoji="1" lang="en-US" altLang="ja-JP" dirty="0">
                          <a:latin typeface="Meiryo UI" panose="020B0604030504040204" pitchFamily="50" charset="-128"/>
                          <a:ea typeface="Meiryo UI" panose="020B0604030504040204" pitchFamily="50" charset="-128"/>
                        </a:rPr>
                        <a:t>MX</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メールの送り先</a:t>
                      </a:r>
                    </a:p>
                  </a:txBody>
                  <a:tcPr/>
                </a:tc>
                <a:extLst>
                  <a:ext uri="{0D108BD9-81ED-4DB2-BD59-A6C34878D82A}">
                    <a16:rowId xmlns:a16="http://schemas.microsoft.com/office/drawing/2014/main" val="3180264842"/>
                  </a:ext>
                </a:extLst>
              </a:tr>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SPF</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送信に使う</a:t>
                      </a:r>
                      <a:r>
                        <a:rPr kumimoji="1" lang="en-US" altLang="ja-JP" dirty="0">
                          <a:latin typeface="Meiryo UI" panose="020B0604030504040204" pitchFamily="50" charset="-128"/>
                          <a:ea typeface="Meiryo UI" panose="020B0604030504040204" pitchFamily="50" charset="-128"/>
                        </a:rPr>
                        <a:t>IP</a:t>
                      </a:r>
                      <a:r>
                        <a:rPr kumimoji="1" lang="ja-JP" altLang="en-US" dirty="0">
                          <a:latin typeface="Meiryo UI" panose="020B0604030504040204" pitchFamily="50" charset="-128"/>
                          <a:ea typeface="Meiryo UI" panose="020B0604030504040204" pitchFamily="50" charset="-128"/>
                        </a:rPr>
                        <a:t>アドレス一覧</a:t>
                      </a:r>
                    </a:p>
                  </a:txBody>
                  <a:tcPr/>
                </a:tc>
                <a:extLst>
                  <a:ext uri="{0D108BD9-81ED-4DB2-BD59-A6C34878D82A}">
                    <a16:rowId xmlns:a16="http://schemas.microsoft.com/office/drawing/2014/main" val="1692639487"/>
                  </a:ext>
                </a:extLst>
              </a:tr>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DKIM</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電子署名検証</a:t>
                      </a:r>
                    </a:p>
                  </a:txBody>
                  <a:tcPr/>
                </a:tc>
                <a:extLst>
                  <a:ext uri="{0D108BD9-81ED-4DB2-BD59-A6C34878D82A}">
                    <a16:rowId xmlns:a16="http://schemas.microsoft.com/office/drawing/2014/main" val="3696324288"/>
                  </a:ext>
                </a:extLst>
              </a:tr>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DMARC</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なりすまし対策ポリシー</a:t>
                      </a:r>
                    </a:p>
                  </a:txBody>
                  <a:tcPr/>
                </a:tc>
                <a:extLst>
                  <a:ext uri="{0D108BD9-81ED-4DB2-BD59-A6C34878D82A}">
                    <a16:rowId xmlns:a16="http://schemas.microsoft.com/office/drawing/2014/main" val="2945710893"/>
                  </a:ext>
                </a:extLst>
              </a:tr>
              <a:tr h="370840">
                <a:tc>
                  <a:txBody>
                    <a:bodyPr/>
                    <a:lstStyle/>
                    <a:p>
                      <a:r>
                        <a:rPr kumimoji="1" lang="ja-JP" altLang="en-US" dirty="0">
                          <a:latin typeface="Meiryo UI" panose="020B0604030504040204" pitchFamily="50" charset="-128"/>
                          <a:ea typeface="Meiryo UI" panose="020B0604030504040204" pitchFamily="50" charset="-128"/>
                        </a:rPr>
                        <a:t>管理</a:t>
                      </a:r>
                    </a:p>
                  </a:txBody>
                  <a:tcPr/>
                </a:tc>
                <a:tc>
                  <a:txBody>
                    <a:bodyPr/>
                    <a:lstStyle/>
                    <a:p>
                      <a:r>
                        <a:rPr kumimoji="1" lang="en-US" altLang="ja-JP" dirty="0">
                          <a:latin typeface="Meiryo UI" panose="020B0604030504040204" pitchFamily="50" charset="-128"/>
                          <a:ea typeface="Meiryo UI" panose="020B0604030504040204" pitchFamily="50" charset="-128"/>
                        </a:rPr>
                        <a:t>NS</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そのドメインを管理する権威</a:t>
                      </a:r>
                      <a:r>
                        <a:rPr kumimoji="1" lang="en-US" altLang="ja-JP" dirty="0">
                          <a:latin typeface="Meiryo UI" panose="020B0604030504040204" pitchFamily="50" charset="-128"/>
                          <a:ea typeface="Meiryo UI" panose="020B0604030504040204" pitchFamily="50" charset="-128"/>
                        </a:rPr>
                        <a:t>DNS</a:t>
                      </a:r>
                      <a:r>
                        <a:rPr kumimoji="1" lang="ja-JP" altLang="en-US" dirty="0">
                          <a:latin typeface="Meiryo UI" panose="020B0604030504040204" pitchFamily="50" charset="-128"/>
                          <a:ea typeface="Meiryo UI" panose="020B0604030504040204" pitchFamily="50" charset="-128"/>
                        </a:rPr>
                        <a:t>サーバはどこか</a:t>
                      </a:r>
                    </a:p>
                  </a:txBody>
                  <a:tcPr/>
                </a:tc>
                <a:extLst>
                  <a:ext uri="{0D108BD9-81ED-4DB2-BD59-A6C34878D82A}">
                    <a16:rowId xmlns:a16="http://schemas.microsoft.com/office/drawing/2014/main" val="232414801"/>
                  </a:ext>
                </a:extLst>
              </a:tr>
              <a:tr h="370840">
                <a:tc>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SOA</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管理情報（管理者とか更新間隔とか）</a:t>
                      </a:r>
                    </a:p>
                  </a:txBody>
                  <a:tcPr/>
                </a:tc>
                <a:extLst>
                  <a:ext uri="{0D108BD9-81ED-4DB2-BD59-A6C34878D82A}">
                    <a16:rowId xmlns:a16="http://schemas.microsoft.com/office/drawing/2014/main" val="1439910856"/>
                  </a:ext>
                </a:extLst>
              </a:tr>
              <a:tr h="370840">
                <a:tc>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TXT</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持ち主確認など</a:t>
                      </a:r>
                    </a:p>
                  </a:txBody>
                  <a:tcPr/>
                </a:tc>
                <a:extLst>
                  <a:ext uri="{0D108BD9-81ED-4DB2-BD59-A6C34878D82A}">
                    <a16:rowId xmlns:a16="http://schemas.microsoft.com/office/drawing/2014/main" val="2888375200"/>
                  </a:ext>
                </a:extLst>
              </a:tr>
              <a:tr h="370840">
                <a:tc>
                  <a:txBody>
                    <a:bodyPr/>
                    <a:lstStyle/>
                    <a:p>
                      <a:r>
                        <a:rPr kumimoji="1" lang="ja-JP" altLang="en-US" dirty="0">
                          <a:latin typeface="Meiryo UI" panose="020B0604030504040204" pitchFamily="50" charset="-128"/>
                          <a:ea typeface="Meiryo UI" panose="020B0604030504040204" pitchFamily="50" charset="-128"/>
                        </a:rPr>
                        <a:t>その他</a:t>
                      </a:r>
                    </a:p>
                  </a:txBody>
                  <a:tcPr/>
                </a:tc>
                <a:tc>
                  <a:txBody>
                    <a:bodyPr/>
                    <a:lstStyle/>
                    <a:p>
                      <a:r>
                        <a:rPr kumimoji="1" lang="en-US" altLang="ja-JP" dirty="0">
                          <a:latin typeface="Meiryo UI" panose="020B0604030504040204" pitchFamily="50" charset="-128"/>
                          <a:ea typeface="Meiryo UI" panose="020B0604030504040204" pitchFamily="50" charset="-128"/>
                        </a:rPr>
                        <a:t>PTR</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逆引き（</a:t>
                      </a:r>
                      <a:r>
                        <a:rPr kumimoji="1" lang="en-US" altLang="ja-JP" dirty="0">
                          <a:latin typeface="Meiryo UI" panose="020B0604030504040204" pitchFamily="50" charset="-128"/>
                          <a:ea typeface="Meiryo UI" panose="020B0604030504040204" pitchFamily="50" charset="-128"/>
                        </a:rPr>
                        <a:t>IP</a:t>
                      </a:r>
                      <a:r>
                        <a:rPr kumimoji="1" lang="ja-JP" altLang="en-US" dirty="0">
                          <a:latin typeface="Meiryo UI" panose="020B0604030504040204" pitchFamily="50" charset="-128"/>
                          <a:ea typeface="Meiryo UI" panose="020B0604030504040204" pitchFamily="50" charset="-128"/>
                        </a:rPr>
                        <a:t>アドレス→ドメイン名）</a:t>
                      </a:r>
                    </a:p>
                  </a:txBody>
                  <a:tcPr/>
                </a:tc>
                <a:extLst>
                  <a:ext uri="{0D108BD9-81ED-4DB2-BD59-A6C34878D82A}">
                    <a16:rowId xmlns:a16="http://schemas.microsoft.com/office/drawing/2014/main" val="164026755"/>
                  </a:ext>
                </a:extLst>
              </a:tr>
              <a:tr h="370840">
                <a:tc>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r>
                        <a:rPr kumimoji="1" lang="en-US" altLang="ja-JP" dirty="0">
                          <a:latin typeface="Meiryo UI" panose="020B0604030504040204" pitchFamily="50" charset="-128"/>
                          <a:ea typeface="Meiryo UI" panose="020B0604030504040204" pitchFamily="50" charset="-128"/>
                        </a:rPr>
                        <a:t>SRV</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特定のサービスの場所案内</a:t>
                      </a:r>
                    </a:p>
                  </a:txBody>
                  <a:tcPr/>
                </a:tc>
                <a:extLst>
                  <a:ext uri="{0D108BD9-81ED-4DB2-BD59-A6C34878D82A}">
                    <a16:rowId xmlns:a16="http://schemas.microsoft.com/office/drawing/2014/main" val="3196933521"/>
                  </a:ext>
                </a:extLst>
              </a:tr>
            </a:tbl>
          </a:graphicData>
        </a:graphic>
      </p:graphicFrame>
    </p:spTree>
    <p:extLst>
      <p:ext uri="{BB962C8B-B14F-4D97-AF65-F5344CB8AC3E}">
        <p14:creationId xmlns:p14="http://schemas.microsoft.com/office/powerpoint/2010/main" val="192631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9C5E3-00F2-1B37-B8F7-7472B050757D}"/>
              </a:ext>
            </a:extLst>
          </p:cNvPr>
          <p:cNvSpPr>
            <a:spLocks noGrp="1"/>
          </p:cNvSpPr>
          <p:nvPr>
            <p:ph type="title"/>
          </p:nvPr>
        </p:nvSpPr>
        <p:spPr/>
        <p:txBody>
          <a:bodyPr/>
          <a:lstStyle/>
          <a:p>
            <a:r>
              <a:rPr kumimoji="1" lang="ja-JP" altLang="en-US" dirty="0"/>
              <a:t>サイバー攻撃と</a:t>
            </a:r>
            <a:r>
              <a:rPr kumimoji="1" lang="en-US" altLang="ja-JP" dirty="0"/>
              <a:t>DNS</a:t>
            </a:r>
            <a:r>
              <a:rPr kumimoji="1" lang="ja-JP" altLang="en-US" dirty="0"/>
              <a:t>サーバ</a:t>
            </a:r>
          </a:p>
        </p:txBody>
      </p:sp>
      <p:sp>
        <p:nvSpPr>
          <p:cNvPr id="3" name="テキスト プレースホルダー 2">
            <a:extLst>
              <a:ext uri="{FF2B5EF4-FFF2-40B4-BE49-F238E27FC236}">
                <a16:creationId xmlns:a16="http://schemas.microsoft.com/office/drawing/2014/main" id="{1A143D96-DFEE-4487-4254-469F7A2A61BB}"/>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561895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4A04094-4EBD-F52A-F3AD-FA7FDD6CF3E2}"/>
              </a:ext>
            </a:extLst>
          </p:cNvPr>
          <p:cNvSpPr>
            <a:spLocks noGrp="1"/>
          </p:cNvSpPr>
          <p:nvPr>
            <p:ph type="title"/>
          </p:nvPr>
        </p:nvSpPr>
        <p:spPr>
          <a:xfrm>
            <a:off x="838200" y="203761"/>
            <a:ext cx="10515600" cy="728569"/>
          </a:xfrm>
        </p:spPr>
        <p:txBody>
          <a:bodyPr/>
          <a:lstStyle/>
          <a:p>
            <a:r>
              <a:rPr lang="ja-JP" altLang="en-US" dirty="0"/>
              <a:t>権威</a:t>
            </a:r>
            <a:r>
              <a:rPr lang="en-US" altLang="ja-JP" dirty="0"/>
              <a:t>DNS</a:t>
            </a:r>
            <a:r>
              <a:rPr lang="ja-JP" altLang="en-US" dirty="0"/>
              <a:t>サーバとサイバー攻撃</a:t>
            </a:r>
          </a:p>
        </p:txBody>
      </p:sp>
      <p:sp>
        <p:nvSpPr>
          <p:cNvPr id="5" name="コンテンツ プレースホルダー 4">
            <a:extLst>
              <a:ext uri="{FF2B5EF4-FFF2-40B4-BE49-F238E27FC236}">
                <a16:creationId xmlns:a16="http://schemas.microsoft.com/office/drawing/2014/main" id="{498842B1-D14D-8BE7-FEF9-33BE6450F9DD}"/>
              </a:ext>
            </a:extLst>
          </p:cNvPr>
          <p:cNvSpPr>
            <a:spLocks noGrp="1"/>
          </p:cNvSpPr>
          <p:nvPr>
            <p:ph idx="1"/>
          </p:nvPr>
        </p:nvSpPr>
        <p:spPr>
          <a:xfrm>
            <a:off x="838200" y="1093788"/>
            <a:ext cx="10515600" cy="3630611"/>
          </a:xfrm>
        </p:spPr>
        <p:txBody>
          <a:bodyPr>
            <a:normAutofit/>
          </a:bodyPr>
          <a:lstStyle/>
          <a:p>
            <a:r>
              <a:rPr lang="ja-JP" altLang="en-US" dirty="0"/>
              <a:t>よほどの事情と管理体制、技術力が揃ってない限り、</a:t>
            </a:r>
            <a:br>
              <a:rPr lang="en-US" altLang="ja-JP" dirty="0"/>
            </a:br>
            <a:r>
              <a:rPr lang="ja-JP" altLang="en-US" sz="3600" b="1" dirty="0"/>
              <a:t>権威</a:t>
            </a:r>
            <a:r>
              <a:rPr lang="en-US" altLang="ja-JP" sz="3600" b="1" dirty="0"/>
              <a:t>DNS</a:t>
            </a:r>
            <a:r>
              <a:rPr lang="ja-JP" altLang="en-US" sz="3600" b="1" dirty="0"/>
              <a:t>サーバは、自分で管理すべきではない。</a:t>
            </a:r>
            <a:br>
              <a:rPr lang="en-US" altLang="ja-JP" sz="3600" b="1" dirty="0"/>
            </a:br>
            <a:r>
              <a:rPr lang="ja-JP" altLang="en-US" sz="3600" b="1" dirty="0"/>
              <a:t>サイバー攻撃時の危険性が飛躍的に上がる。</a:t>
            </a:r>
            <a:endParaRPr lang="en-US" altLang="ja-JP" sz="3600" b="1" dirty="0"/>
          </a:p>
          <a:p>
            <a:r>
              <a:rPr lang="ja-JP" altLang="en-US" sz="3600" b="1" dirty="0"/>
              <a:t>弾薬庫と燃料庫と喫煙所を同じ部屋にして、</a:t>
            </a:r>
            <a:br>
              <a:rPr lang="en-US" altLang="ja-JP" sz="3600" b="1" dirty="0"/>
            </a:br>
            <a:r>
              <a:rPr lang="ja-JP" altLang="en-US" sz="3600" b="1" dirty="0"/>
              <a:t>その上にオフィスを置くレベルで危険。</a:t>
            </a:r>
            <a:br>
              <a:rPr lang="en-US" altLang="ja-JP" sz="3600" b="1" dirty="0"/>
            </a:br>
            <a:r>
              <a:rPr lang="ja-JP" altLang="en-US" sz="3600" b="1" dirty="0">
                <a:solidFill>
                  <a:srgbClr val="FF0000"/>
                </a:solidFill>
              </a:rPr>
              <a:t>最悪、（比喩でなく）組織もろとも吹き飛ぶ。</a:t>
            </a:r>
            <a:endParaRPr lang="en-US" altLang="ja-JP" sz="4000" b="1" dirty="0">
              <a:solidFill>
                <a:srgbClr val="FF0000"/>
              </a:solidFill>
            </a:endParaRPr>
          </a:p>
        </p:txBody>
      </p:sp>
      <p:grpSp>
        <p:nvGrpSpPr>
          <p:cNvPr id="14" name="グループ化 13">
            <a:extLst>
              <a:ext uri="{FF2B5EF4-FFF2-40B4-BE49-F238E27FC236}">
                <a16:creationId xmlns:a16="http://schemas.microsoft.com/office/drawing/2014/main" id="{473A4D8B-8505-34EC-117D-6BB22301E8E5}"/>
              </a:ext>
            </a:extLst>
          </p:cNvPr>
          <p:cNvGrpSpPr/>
          <p:nvPr/>
        </p:nvGrpSpPr>
        <p:grpSpPr>
          <a:xfrm rot="882027">
            <a:off x="9225281" y="3630010"/>
            <a:ext cx="1950720" cy="2841158"/>
            <a:chOff x="7305040" y="3390414"/>
            <a:chExt cx="1950720" cy="2841158"/>
          </a:xfrm>
        </p:grpSpPr>
        <p:grpSp>
          <p:nvGrpSpPr>
            <p:cNvPr id="10" name="グループ化 9">
              <a:extLst>
                <a:ext uri="{FF2B5EF4-FFF2-40B4-BE49-F238E27FC236}">
                  <a16:creationId xmlns:a16="http://schemas.microsoft.com/office/drawing/2014/main" id="{2DFDAB8B-BE32-2D48-ABF6-02C6EC29AB31}"/>
                </a:ext>
              </a:extLst>
            </p:cNvPr>
            <p:cNvGrpSpPr/>
            <p:nvPr/>
          </p:nvGrpSpPr>
          <p:grpSpPr>
            <a:xfrm>
              <a:off x="7305040" y="3718436"/>
              <a:ext cx="1656080" cy="2513136"/>
              <a:chOff x="3545840" y="4155440"/>
              <a:chExt cx="1060131" cy="1608771"/>
            </a:xfrm>
          </p:grpSpPr>
          <p:sp>
            <p:nvSpPr>
              <p:cNvPr id="8" name="楕円 7">
                <a:extLst>
                  <a:ext uri="{FF2B5EF4-FFF2-40B4-BE49-F238E27FC236}">
                    <a16:creationId xmlns:a16="http://schemas.microsoft.com/office/drawing/2014/main" id="{011AA5D5-1E68-CEF4-93DB-835875617A88}"/>
                  </a:ext>
                </a:extLst>
              </p:cNvPr>
              <p:cNvSpPr/>
              <p:nvPr/>
            </p:nvSpPr>
            <p:spPr>
              <a:xfrm>
                <a:off x="3545840" y="4704080"/>
                <a:ext cx="1060131" cy="1060131"/>
              </a:xfrm>
              <a:prstGeom prst="ellipse">
                <a:avLst/>
              </a:prstGeom>
              <a:solidFill>
                <a:schemeClr val="bg2">
                  <a:lumMod val="50000"/>
                </a:schemeClr>
              </a:solidFill>
              <a:scene3d>
                <a:camera prst="orthographicFront"/>
                <a:lightRig rig="threePt" dir="t"/>
              </a:scene3d>
              <a:sp3d>
                <a:bevelT w="647700" h="355600"/>
              </a:sp3d>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4000" b="1" dirty="0">
                    <a:latin typeface="Meiryo UI" panose="020B0604030504040204" pitchFamily="50" charset="-128"/>
                    <a:ea typeface="Meiryo UI" panose="020B0604030504040204" pitchFamily="50" charset="-128"/>
                  </a:rPr>
                  <a:t>DNS</a:t>
                </a:r>
              </a:p>
              <a:p>
                <a:pPr algn="ctr"/>
                <a:r>
                  <a:rPr kumimoji="1" lang="ja-JP" altLang="en-US" b="1" dirty="0">
                    <a:latin typeface="Meiryo UI" panose="020B0604030504040204" pitchFamily="50" charset="-128"/>
                    <a:ea typeface="Meiryo UI" panose="020B0604030504040204" pitchFamily="50" charset="-128"/>
                  </a:rPr>
                  <a:t>権威</a:t>
                </a:r>
                <a:r>
                  <a:rPr lang="ja-JP" altLang="en-US" b="1" dirty="0">
                    <a:latin typeface="Meiryo UI" panose="020B0604030504040204" pitchFamily="50" charset="-128"/>
                    <a:ea typeface="Meiryo UI" panose="020B0604030504040204" pitchFamily="50" charset="-128"/>
                  </a:rPr>
                  <a:t>サーバ</a:t>
                </a:r>
                <a:endParaRPr kumimoji="1" lang="en-US" altLang="ja-JP" sz="4000" b="1" dirty="0">
                  <a:latin typeface="Meiryo UI" panose="020B0604030504040204" pitchFamily="50" charset="-128"/>
                  <a:ea typeface="Meiryo UI" panose="020B0604030504040204" pitchFamily="50" charset="-128"/>
                </a:endParaRPr>
              </a:p>
            </p:txBody>
          </p:sp>
          <p:sp>
            <p:nvSpPr>
              <p:cNvPr id="9" name="フリーフォーム: 図形 8">
                <a:extLst>
                  <a:ext uri="{FF2B5EF4-FFF2-40B4-BE49-F238E27FC236}">
                    <a16:creationId xmlns:a16="http://schemas.microsoft.com/office/drawing/2014/main" id="{C8E808A0-0719-9B71-5C25-91E333941219}"/>
                  </a:ext>
                </a:extLst>
              </p:cNvPr>
              <p:cNvSpPr/>
              <p:nvPr/>
            </p:nvSpPr>
            <p:spPr>
              <a:xfrm>
                <a:off x="4179157" y="4155440"/>
                <a:ext cx="426814" cy="628711"/>
              </a:xfrm>
              <a:custGeom>
                <a:avLst/>
                <a:gdLst>
                  <a:gd name="csX0" fmla="*/ 10254 w 2044869"/>
                  <a:gd name="csY0" fmla="*/ 1953274 h 2084145"/>
                  <a:gd name="csX1" fmla="*/ 386174 w 2044869"/>
                  <a:gd name="csY1" fmla="*/ 1201434 h 2084145"/>
                  <a:gd name="csX2" fmla="*/ 1432654 w 2044869"/>
                  <a:gd name="csY2" fmla="*/ 1008394 h 2084145"/>
                  <a:gd name="csX3" fmla="*/ 1859374 w 2044869"/>
                  <a:gd name="csY3" fmla="*/ 114314 h 2084145"/>
                  <a:gd name="csX4" fmla="*/ 2042254 w 2044869"/>
                  <a:gd name="csY4" fmla="*/ 114314 h 2084145"/>
                  <a:gd name="csX5" fmla="*/ 1737454 w 2044869"/>
                  <a:gd name="csY5" fmla="*/ 1049034 h 2084145"/>
                  <a:gd name="csX6" fmla="*/ 1178654 w 2044869"/>
                  <a:gd name="csY6" fmla="*/ 1282714 h 2084145"/>
                  <a:gd name="csX7" fmla="*/ 416654 w 2044869"/>
                  <a:gd name="csY7" fmla="*/ 1414794 h 2084145"/>
                  <a:gd name="csX8" fmla="*/ 132174 w 2044869"/>
                  <a:gd name="csY8" fmla="*/ 2034554 h 2084145"/>
                  <a:gd name="csX9" fmla="*/ 10254 w 2044869"/>
                  <a:gd name="csY9" fmla="*/ 1953274 h 208414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044869" h="2084145">
                    <a:moveTo>
                      <a:pt x="10254" y="1953274"/>
                    </a:moveTo>
                    <a:cubicBezTo>
                      <a:pt x="52587" y="1814421"/>
                      <a:pt x="149107" y="1358914"/>
                      <a:pt x="386174" y="1201434"/>
                    </a:cubicBezTo>
                    <a:cubicBezTo>
                      <a:pt x="623241" y="1043954"/>
                      <a:pt x="1187121" y="1189581"/>
                      <a:pt x="1432654" y="1008394"/>
                    </a:cubicBezTo>
                    <a:cubicBezTo>
                      <a:pt x="1678187" y="827207"/>
                      <a:pt x="1757774" y="263327"/>
                      <a:pt x="1859374" y="114314"/>
                    </a:cubicBezTo>
                    <a:cubicBezTo>
                      <a:pt x="1960974" y="-34699"/>
                      <a:pt x="2062574" y="-41473"/>
                      <a:pt x="2042254" y="114314"/>
                    </a:cubicBezTo>
                    <a:cubicBezTo>
                      <a:pt x="2021934" y="270101"/>
                      <a:pt x="1881387" y="854301"/>
                      <a:pt x="1737454" y="1049034"/>
                    </a:cubicBezTo>
                    <a:cubicBezTo>
                      <a:pt x="1593521" y="1243767"/>
                      <a:pt x="1398787" y="1221754"/>
                      <a:pt x="1178654" y="1282714"/>
                    </a:cubicBezTo>
                    <a:cubicBezTo>
                      <a:pt x="958521" y="1343674"/>
                      <a:pt x="591067" y="1289487"/>
                      <a:pt x="416654" y="1414794"/>
                    </a:cubicBezTo>
                    <a:cubicBezTo>
                      <a:pt x="242241" y="1540101"/>
                      <a:pt x="198214" y="1946501"/>
                      <a:pt x="132174" y="2034554"/>
                    </a:cubicBezTo>
                    <a:cubicBezTo>
                      <a:pt x="66134" y="2122607"/>
                      <a:pt x="-32079" y="2092127"/>
                      <a:pt x="10254" y="1953274"/>
                    </a:cubicBezTo>
                    <a:close/>
                  </a:path>
                </a:pathLst>
              </a:custGeom>
              <a:pattFill prst="wdUpDiag">
                <a:fgClr>
                  <a:schemeClr val="tx1"/>
                </a:fgClr>
                <a:bgClr>
                  <a:srgbClr val="FFFFCC"/>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1" name="爆発: 14 pt 10">
              <a:extLst>
                <a:ext uri="{FF2B5EF4-FFF2-40B4-BE49-F238E27FC236}">
                  <a16:creationId xmlns:a16="http://schemas.microsoft.com/office/drawing/2014/main" id="{0A4B4D17-3120-B03B-012F-7B0C57C9CE65}"/>
                </a:ext>
              </a:extLst>
            </p:cNvPr>
            <p:cNvSpPr/>
            <p:nvPr/>
          </p:nvSpPr>
          <p:spPr>
            <a:xfrm>
              <a:off x="8666480" y="3390414"/>
              <a:ext cx="589280" cy="512447"/>
            </a:xfrm>
            <a:prstGeom prst="irregularSeal2">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 name="爆発: 14 pt 11">
              <a:extLst>
                <a:ext uri="{FF2B5EF4-FFF2-40B4-BE49-F238E27FC236}">
                  <a16:creationId xmlns:a16="http://schemas.microsoft.com/office/drawing/2014/main" id="{1E8801E6-BE98-5ABF-E82B-874B0B38C594}"/>
                </a:ext>
              </a:extLst>
            </p:cNvPr>
            <p:cNvSpPr/>
            <p:nvPr/>
          </p:nvSpPr>
          <p:spPr>
            <a:xfrm>
              <a:off x="8738866" y="3556510"/>
              <a:ext cx="369574" cy="299472"/>
            </a:xfrm>
            <a:prstGeom prst="irregularSeal2">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爆発: 14 pt 12">
              <a:extLst>
                <a:ext uri="{FF2B5EF4-FFF2-40B4-BE49-F238E27FC236}">
                  <a16:creationId xmlns:a16="http://schemas.microsoft.com/office/drawing/2014/main" id="{6A36477D-A328-B5D0-51A4-F4B98945554C}"/>
                </a:ext>
              </a:extLst>
            </p:cNvPr>
            <p:cNvSpPr/>
            <p:nvPr/>
          </p:nvSpPr>
          <p:spPr>
            <a:xfrm>
              <a:off x="8802690" y="3658084"/>
              <a:ext cx="203833" cy="242874"/>
            </a:xfrm>
            <a:prstGeom prst="irregularSeal2">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761953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4E178-7C9D-C803-4DD1-4817B2A8008F}"/>
              </a:ext>
            </a:extLst>
          </p:cNvPr>
          <p:cNvSpPr>
            <a:spLocks noGrp="1"/>
          </p:cNvSpPr>
          <p:nvPr>
            <p:ph type="title"/>
          </p:nvPr>
        </p:nvSpPr>
        <p:spPr/>
        <p:txBody>
          <a:bodyPr>
            <a:normAutofit/>
          </a:bodyPr>
          <a:lstStyle/>
          <a:p>
            <a:r>
              <a:rPr kumimoji="1" lang="ja-JP" altLang="en-US" dirty="0"/>
              <a:t>最悪シナリオ：権威サーバが侵略されたら</a:t>
            </a:r>
          </a:p>
        </p:txBody>
      </p:sp>
      <p:sp>
        <p:nvSpPr>
          <p:cNvPr id="3" name="コンテンツ プレースホルダー 2">
            <a:extLst>
              <a:ext uri="{FF2B5EF4-FFF2-40B4-BE49-F238E27FC236}">
                <a16:creationId xmlns:a16="http://schemas.microsoft.com/office/drawing/2014/main" id="{D2CC43C6-BE55-63AC-CB27-4D387D4F4A23}"/>
              </a:ext>
            </a:extLst>
          </p:cNvPr>
          <p:cNvSpPr>
            <a:spLocks noGrp="1"/>
          </p:cNvSpPr>
          <p:nvPr>
            <p:ph idx="1"/>
          </p:nvPr>
        </p:nvSpPr>
        <p:spPr/>
        <p:txBody>
          <a:bodyPr/>
          <a:lstStyle/>
          <a:p>
            <a:pPr marL="0" indent="0">
              <a:buNone/>
            </a:pPr>
            <a:r>
              <a:rPr lang="ja-JP" altLang="en-US" sz="3200" b="1" dirty="0">
                <a:solidFill>
                  <a:srgbClr val="FF0000"/>
                </a:solidFill>
              </a:rPr>
              <a:t>メールが完全掌握される。</a:t>
            </a:r>
            <a:endParaRPr lang="en-US" altLang="ja-JP" sz="3200" b="1" dirty="0">
              <a:solidFill>
                <a:srgbClr val="FF0000"/>
              </a:solidFill>
            </a:endParaRPr>
          </a:p>
          <a:p>
            <a:r>
              <a:rPr lang="en-US" altLang="ja-JP" dirty="0"/>
              <a:t>MX</a:t>
            </a:r>
            <a:r>
              <a:rPr lang="ja-JP" altLang="en-US" dirty="0"/>
              <a:t>レコードを書き替えられたら、</a:t>
            </a:r>
            <a:r>
              <a:rPr lang="ja-JP" altLang="en-US" b="1" dirty="0"/>
              <a:t>そのドメイン宛てのメールはすべて</a:t>
            </a:r>
            <a:br>
              <a:rPr lang="en-US" altLang="ja-JP" b="1" dirty="0"/>
            </a:br>
            <a:r>
              <a:rPr lang="ja-JP" altLang="en-US" b="1" dirty="0"/>
              <a:t>攻撃者が指定したサーバに届くようになる</a:t>
            </a:r>
            <a:r>
              <a:rPr lang="ja-JP" altLang="en-US" dirty="0"/>
              <a:t>。</a:t>
            </a:r>
            <a:endParaRPr lang="en-US" altLang="ja-JP" dirty="0"/>
          </a:p>
          <a:p>
            <a:pPr lvl="1"/>
            <a:r>
              <a:rPr kumimoji="1" lang="ja-JP" altLang="en-US" dirty="0"/>
              <a:t>メールサーバにどんな強力なセキュリティ対策があっても、</a:t>
            </a:r>
            <a:br>
              <a:rPr kumimoji="1" lang="en-US" altLang="ja-JP" dirty="0"/>
            </a:br>
            <a:r>
              <a:rPr kumimoji="1" lang="ja-JP" altLang="en-US" dirty="0"/>
              <a:t>そもそも別の場所（＝攻撃者の所）に配達されてしまってはどうにもならない！</a:t>
            </a:r>
            <a:endParaRPr kumimoji="1" lang="en-US" altLang="ja-JP" dirty="0"/>
          </a:p>
          <a:p>
            <a:r>
              <a:rPr lang="en-US" altLang="ja-JP" dirty="0"/>
              <a:t>SPF</a:t>
            </a:r>
            <a:r>
              <a:rPr lang="ja-JP" altLang="en-US" dirty="0"/>
              <a:t>レコードを書き替えたら、</a:t>
            </a:r>
            <a:r>
              <a:rPr lang="ja-JP" altLang="en-US" b="1" dirty="0"/>
              <a:t>「攻撃者があなたを騙ったメールが本物に、あなたが送ったメールがなりすましメールに」</a:t>
            </a:r>
            <a:r>
              <a:rPr lang="ja-JP" altLang="en-US" dirty="0"/>
              <a:t>なる。</a:t>
            </a:r>
            <a:endParaRPr lang="en-US" altLang="ja-JP" dirty="0"/>
          </a:p>
          <a:p>
            <a:r>
              <a:rPr kumimoji="1" lang="en-US" altLang="ja-JP" dirty="0"/>
              <a:t>DKIM</a:t>
            </a:r>
            <a:r>
              <a:rPr kumimoji="1" lang="ja-JP" altLang="en-US" dirty="0"/>
              <a:t>、</a:t>
            </a:r>
            <a:r>
              <a:rPr kumimoji="1" lang="en-US" altLang="ja-JP" dirty="0"/>
              <a:t>DMARC</a:t>
            </a:r>
            <a:r>
              <a:rPr kumimoji="1" lang="ja-JP" altLang="en-US" dirty="0"/>
              <a:t>レコードも書き換えられてしまえば、</a:t>
            </a:r>
            <a:br>
              <a:rPr kumimoji="1" lang="en-US" altLang="ja-JP" dirty="0"/>
            </a:br>
            <a:r>
              <a:rPr kumimoji="1" lang="ja-JP" altLang="en-US" b="1" dirty="0"/>
              <a:t>あなたが送ったメールはもはや「迷惑メール」扱いすらされない。</a:t>
            </a:r>
            <a:br>
              <a:rPr kumimoji="1" lang="en-US" altLang="ja-JP" b="1" dirty="0"/>
            </a:br>
            <a:r>
              <a:rPr kumimoji="1" lang="ja-JP" altLang="en-US" b="1" dirty="0"/>
              <a:t>途中で自動的に削除され、何も残らない。</a:t>
            </a:r>
          </a:p>
        </p:txBody>
      </p:sp>
    </p:spTree>
    <p:extLst>
      <p:ext uri="{BB962C8B-B14F-4D97-AF65-F5344CB8AC3E}">
        <p14:creationId xmlns:p14="http://schemas.microsoft.com/office/powerpoint/2010/main" val="2823444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B9DA9-AA32-FE8B-51C3-6BDB08D9D2D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7434E95-A3C7-13FE-B511-34BD3289B573}"/>
              </a:ext>
            </a:extLst>
          </p:cNvPr>
          <p:cNvSpPr>
            <a:spLocks noGrp="1"/>
          </p:cNvSpPr>
          <p:nvPr>
            <p:ph type="title"/>
          </p:nvPr>
        </p:nvSpPr>
        <p:spPr/>
        <p:txBody>
          <a:bodyPr/>
          <a:lstStyle/>
          <a:p>
            <a:r>
              <a:rPr lang="ja-JP" altLang="en-US" dirty="0"/>
              <a:t>最悪シナリオ：権威サーバが侵略されたら</a:t>
            </a:r>
            <a:endParaRPr kumimoji="1" lang="ja-JP" altLang="en-US" dirty="0"/>
          </a:p>
        </p:txBody>
      </p:sp>
      <p:sp>
        <p:nvSpPr>
          <p:cNvPr id="3" name="コンテンツ プレースホルダー 2">
            <a:extLst>
              <a:ext uri="{FF2B5EF4-FFF2-40B4-BE49-F238E27FC236}">
                <a16:creationId xmlns:a16="http://schemas.microsoft.com/office/drawing/2014/main" id="{E1F16833-9F00-77BE-B6B9-45ADCE93A5B4}"/>
              </a:ext>
            </a:extLst>
          </p:cNvPr>
          <p:cNvSpPr>
            <a:spLocks noGrp="1"/>
          </p:cNvSpPr>
          <p:nvPr>
            <p:ph idx="1"/>
          </p:nvPr>
        </p:nvSpPr>
        <p:spPr/>
        <p:txBody>
          <a:bodyPr>
            <a:normAutofit/>
          </a:bodyPr>
          <a:lstStyle/>
          <a:p>
            <a:pPr marL="0" indent="0">
              <a:buNone/>
            </a:pPr>
            <a:r>
              <a:rPr lang="ja-JP" altLang="en-US" sz="3200" b="1" dirty="0">
                <a:solidFill>
                  <a:srgbClr val="FF0000"/>
                </a:solidFill>
              </a:rPr>
              <a:t>サーバが「インターネットから消される」。</a:t>
            </a:r>
            <a:endParaRPr lang="en-US" altLang="ja-JP" sz="3200" b="1" dirty="0">
              <a:solidFill>
                <a:srgbClr val="FF0000"/>
              </a:solidFill>
            </a:endParaRPr>
          </a:p>
          <a:p>
            <a:r>
              <a:rPr lang="en-US" altLang="ja-JP" dirty="0"/>
              <a:t>A, AAAA, CNAME</a:t>
            </a:r>
            <a:r>
              <a:rPr lang="ja-JP" altLang="en-US" dirty="0"/>
              <a:t>レコードを書き替えられたら、あなたの本物のサーバへの通信は別の場所（攻撃者のサーバ）に届く。</a:t>
            </a:r>
            <a:r>
              <a:rPr lang="ja-JP" altLang="en-US" b="1" dirty="0">
                <a:solidFill>
                  <a:srgbClr val="FF0000"/>
                </a:solidFill>
              </a:rPr>
              <a:t>メール以外も全漏洩。</a:t>
            </a:r>
            <a:endParaRPr lang="en-US" altLang="ja-JP" b="1" dirty="0">
              <a:solidFill>
                <a:srgbClr val="FF0000"/>
              </a:solidFill>
            </a:endParaRPr>
          </a:p>
          <a:p>
            <a:r>
              <a:rPr kumimoji="1" lang="ja-JP" altLang="en-US" dirty="0"/>
              <a:t>通信が届かないサーバは、無いのと同じ。すべての業務は停止する。</a:t>
            </a:r>
            <a:endParaRPr kumimoji="1" lang="en-US" altLang="ja-JP" dirty="0"/>
          </a:p>
          <a:p>
            <a:endParaRPr kumimoji="1" lang="en-US" altLang="ja-JP" dirty="0"/>
          </a:p>
          <a:p>
            <a:pPr marL="0" indent="0">
              <a:buNone/>
            </a:pPr>
            <a:r>
              <a:rPr lang="ja-JP" altLang="en-US" sz="3200" b="1" dirty="0">
                <a:solidFill>
                  <a:srgbClr val="FF0000"/>
                </a:solidFill>
              </a:rPr>
              <a:t>本物の電子証明書（秘密鍵）を攻撃者が発行し放題。</a:t>
            </a:r>
            <a:endParaRPr lang="en-US" altLang="ja-JP" sz="3200" b="1" dirty="0">
              <a:solidFill>
                <a:srgbClr val="FF0000"/>
              </a:solidFill>
            </a:endParaRPr>
          </a:p>
          <a:p>
            <a:r>
              <a:rPr lang="ja-JP" altLang="en-US" dirty="0"/>
              <a:t>↑で偽物のサーバを用意されても、電子証明書の検証時にエラーになるから、本来はなりすませないはず。</a:t>
            </a:r>
            <a:endParaRPr lang="en-US" altLang="ja-JP" dirty="0"/>
          </a:p>
          <a:p>
            <a:r>
              <a:rPr lang="ja-JP" altLang="en-US" dirty="0"/>
              <a:t>が、その検証に必要な電子証明書すら、権威サーバを侵略できていれば発行し放題。</a:t>
            </a:r>
            <a:endParaRPr kumimoji="1" lang="en-US" altLang="ja-JP" dirty="0"/>
          </a:p>
        </p:txBody>
      </p:sp>
    </p:spTree>
    <p:extLst>
      <p:ext uri="{BB962C8B-B14F-4D97-AF65-F5344CB8AC3E}">
        <p14:creationId xmlns:p14="http://schemas.microsoft.com/office/powerpoint/2010/main" val="419599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EA2860-99AE-33FA-0D27-23C5CEDCD962}"/>
              </a:ext>
            </a:extLst>
          </p:cNvPr>
          <p:cNvSpPr>
            <a:spLocks noGrp="1"/>
          </p:cNvSpPr>
          <p:nvPr>
            <p:ph type="title"/>
          </p:nvPr>
        </p:nvSpPr>
        <p:spPr/>
        <p:txBody>
          <a:bodyPr>
            <a:normAutofit fontScale="90000"/>
          </a:bodyPr>
          <a:lstStyle/>
          <a:p>
            <a:r>
              <a:rPr kumimoji="1" lang="ja-JP" altLang="en-US" dirty="0"/>
              <a:t>侵略に気づいた！やべぇ、すぐ線を引っこ抜いた！</a:t>
            </a:r>
          </a:p>
        </p:txBody>
      </p:sp>
      <p:sp>
        <p:nvSpPr>
          <p:cNvPr id="3" name="コンテンツ プレースホルダー 2">
            <a:extLst>
              <a:ext uri="{FF2B5EF4-FFF2-40B4-BE49-F238E27FC236}">
                <a16:creationId xmlns:a16="http://schemas.microsoft.com/office/drawing/2014/main" id="{A3EAD7BB-0BB0-EBFF-75EB-CCBD6B8EC5CE}"/>
              </a:ext>
            </a:extLst>
          </p:cNvPr>
          <p:cNvSpPr>
            <a:spLocks noGrp="1"/>
          </p:cNvSpPr>
          <p:nvPr>
            <p:ph idx="1"/>
          </p:nvPr>
        </p:nvSpPr>
        <p:spPr/>
        <p:txBody>
          <a:bodyPr>
            <a:normAutofit/>
          </a:bodyPr>
          <a:lstStyle/>
          <a:p>
            <a:pPr marL="0" indent="0">
              <a:buNone/>
            </a:pPr>
            <a:r>
              <a:rPr kumimoji="1" lang="ja-JP" altLang="en-US" sz="3600" b="1" dirty="0">
                <a:solidFill>
                  <a:srgbClr val="FF0000"/>
                </a:solidFill>
              </a:rPr>
              <a:t>それじゃ止まらないのが</a:t>
            </a:r>
            <a:r>
              <a:rPr kumimoji="1" lang="en-US" altLang="ja-JP" sz="3600" b="1" dirty="0">
                <a:solidFill>
                  <a:srgbClr val="FF0000"/>
                </a:solidFill>
              </a:rPr>
              <a:t>DNS</a:t>
            </a:r>
            <a:r>
              <a:rPr kumimoji="1" lang="ja-JP" altLang="en-US" sz="3600" b="1" dirty="0">
                <a:solidFill>
                  <a:srgbClr val="FF0000"/>
                </a:solidFill>
              </a:rPr>
              <a:t>の恐ろしさ。</a:t>
            </a:r>
            <a:endParaRPr kumimoji="1" lang="en-US" altLang="ja-JP" b="1" dirty="0">
              <a:solidFill>
                <a:srgbClr val="FF0000"/>
              </a:solidFill>
            </a:endParaRPr>
          </a:p>
          <a:p>
            <a:r>
              <a:rPr kumimoji="1" lang="ja-JP" altLang="en-US" dirty="0"/>
              <a:t>キャッシュ</a:t>
            </a:r>
            <a:r>
              <a:rPr kumimoji="1" lang="en-US" altLang="ja-JP" dirty="0"/>
              <a:t>DNS</a:t>
            </a:r>
            <a:r>
              <a:rPr kumimoji="1" lang="ja-JP" altLang="en-US" dirty="0"/>
              <a:t>サーバは、しばらく「記憶している」。</a:t>
            </a:r>
            <a:br>
              <a:rPr kumimoji="1" lang="en-US" altLang="ja-JP" dirty="0"/>
            </a:br>
            <a:r>
              <a:rPr kumimoji="1" lang="ja-JP" altLang="en-US" dirty="0"/>
              <a:t>この「記憶する期間」を決めるのは、権威</a:t>
            </a:r>
            <a:r>
              <a:rPr kumimoji="1" lang="en-US" altLang="ja-JP" dirty="0"/>
              <a:t>DNS</a:t>
            </a:r>
            <a:r>
              <a:rPr kumimoji="1" lang="ja-JP" altLang="en-US" dirty="0"/>
              <a:t>サーバ側。</a:t>
            </a:r>
            <a:endParaRPr kumimoji="1" lang="en-US" altLang="ja-JP" dirty="0"/>
          </a:p>
          <a:p>
            <a:r>
              <a:rPr lang="ja-JP" altLang="en-US" dirty="0"/>
              <a:t>当然、攻撃者はとても長い有効期間を設定してくる。</a:t>
            </a:r>
            <a:br>
              <a:rPr lang="en-US" altLang="ja-JP" dirty="0"/>
            </a:br>
            <a:r>
              <a:rPr lang="ja-JP" altLang="en-US" dirty="0"/>
              <a:t>権威サーバを取り戻しても、キャッシュサーバがその値を覚えている間、</a:t>
            </a:r>
            <a:br>
              <a:rPr lang="en-US" altLang="ja-JP" dirty="0"/>
            </a:br>
            <a:r>
              <a:rPr lang="ja-JP" altLang="en-US" dirty="0"/>
              <a:t>ずっと攻撃者の思うがままに通信は送られ続ける。</a:t>
            </a:r>
            <a:endParaRPr lang="en-US" altLang="ja-JP" dirty="0"/>
          </a:p>
          <a:p>
            <a:pPr lvl="1"/>
            <a:r>
              <a:rPr kumimoji="1" lang="ja-JP" altLang="en-US" dirty="0"/>
              <a:t>仕様上は</a:t>
            </a:r>
            <a:r>
              <a:rPr kumimoji="1" lang="en-US" altLang="ja-JP" dirty="0"/>
              <a:t>100</a:t>
            </a:r>
            <a:r>
              <a:rPr kumimoji="1" lang="ja-JP" altLang="en-US" dirty="0"/>
              <a:t>年以上にも設定できるが、実際には異常に長い値はキャッシュサーバが安全のために無視する。</a:t>
            </a:r>
            <a:r>
              <a:rPr kumimoji="1" lang="ja-JP" altLang="en-US" b="1" dirty="0">
                <a:solidFill>
                  <a:srgbClr val="FF0000"/>
                </a:solidFill>
              </a:rPr>
              <a:t>でも、数日なら普通に通る。</a:t>
            </a:r>
            <a:endParaRPr kumimoji="1" lang="en-US" altLang="ja-JP" b="1" dirty="0">
              <a:solidFill>
                <a:srgbClr val="FF0000"/>
              </a:solidFill>
            </a:endParaRPr>
          </a:p>
          <a:p>
            <a:pPr marL="0" indent="0">
              <a:buNone/>
            </a:pPr>
            <a:endParaRPr lang="en-US" altLang="ja-JP" b="1" dirty="0">
              <a:solidFill>
                <a:srgbClr val="FF0000"/>
              </a:solidFill>
            </a:endParaRPr>
          </a:p>
          <a:p>
            <a:pPr marL="0" indent="0">
              <a:buNone/>
            </a:pPr>
            <a:r>
              <a:rPr lang="ja-JP" altLang="en-US" b="1" dirty="0">
                <a:solidFill>
                  <a:srgbClr val="FF0000"/>
                </a:solidFill>
              </a:rPr>
              <a:t>こんなの、元に戻る前にビジネスはズタズタになっているに決まっている。</a:t>
            </a:r>
            <a:endParaRPr lang="en-US" altLang="ja-JP" b="1" dirty="0">
              <a:solidFill>
                <a:srgbClr val="FF0000"/>
              </a:solidFill>
            </a:endParaRPr>
          </a:p>
          <a:p>
            <a:pPr marL="0" indent="0">
              <a:buNone/>
            </a:pPr>
            <a:r>
              <a:rPr kumimoji="1" lang="ja-JP" altLang="en-US" b="1" dirty="0">
                <a:solidFill>
                  <a:srgbClr val="FF0000"/>
                </a:solidFill>
              </a:rPr>
              <a:t>業務停止に顧客情報の漏洩、それに続く賠償に訴訟。「おしまい」になる。</a:t>
            </a:r>
          </a:p>
        </p:txBody>
      </p:sp>
    </p:spTree>
    <p:extLst>
      <p:ext uri="{BB962C8B-B14F-4D97-AF65-F5344CB8AC3E}">
        <p14:creationId xmlns:p14="http://schemas.microsoft.com/office/powerpoint/2010/main" val="1355683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E9E5D9-CB86-95BA-BB62-5DCE85FDA81B}"/>
              </a:ext>
            </a:extLst>
          </p:cNvPr>
          <p:cNvSpPr>
            <a:spLocks noGrp="1"/>
          </p:cNvSpPr>
          <p:nvPr>
            <p:ph type="title"/>
          </p:nvPr>
        </p:nvSpPr>
        <p:spPr/>
        <p:txBody>
          <a:bodyPr/>
          <a:lstStyle/>
          <a:p>
            <a:r>
              <a:rPr kumimoji="1" lang="ja-JP" altLang="en-US" dirty="0"/>
              <a:t>では、権威</a:t>
            </a:r>
            <a:r>
              <a:rPr kumimoji="1" lang="en-US" altLang="ja-JP" dirty="0"/>
              <a:t>DNS</a:t>
            </a:r>
            <a:r>
              <a:rPr kumimoji="1" lang="ja-JP" altLang="en-US" dirty="0"/>
              <a:t>サーバはどうすればいいのか</a:t>
            </a:r>
          </a:p>
        </p:txBody>
      </p:sp>
      <p:sp>
        <p:nvSpPr>
          <p:cNvPr id="3" name="コンテンツ プレースホルダー 2">
            <a:extLst>
              <a:ext uri="{FF2B5EF4-FFF2-40B4-BE49-F238E27FC236}">
                <a16:creationId xmlns:a16="http://schemas.microsoft.com/office/drawing/2014/main" id="{21156D01-262A-E878-5193-48F2BBCB7FB9}"/>
              </a:ext>
            </a:extLst>
          </p:cNvPr>
          <p:cNvSpPr>
            <a:spLocks noGrp="1"/>
          </p:cNvSpPr>
          <p:nvPr>
            <p:ph idx="1"/>
          </p:nvPr>
        </p:nvSpPr>
        <p:spPr/>
        <p:txBody>
          <a:bodyPr/>
          <a:lstStyle/>
          <a:p>
            <a:r>
              <a:rPr kumimoji="1" lang="ja-JP" altLang="en-US" b="1" dirty="0"/>
              <a:t>外部のサービスを使えば良い。外部のサービスを使えばいい。</a:t>
            </a:r>
            <a:br>
              <a:rPr kumimoji="1" lang="en-US" altLang="ja-JP" b="1" dirty="0"/>
            </a:br>
            <a:r>
              <a:rPr kumimoji="1" lang="ja-JP" altLang="en-US" sz="1600" b="1" dirty="0"/>
              <a:t>大事なことだから</a:t>
            </a:r>
            <a:r>
              <a:rPr kumimoji="1" lang="en-US" altLang="ja-JP" sz="1600" b="1" dirty="0"/>
              <a:t>2</a:t>
            </a:r>
            <a:r>
              <a:rPr kumimoji="1" lang="ja-JP" altLang="en-US" sz="1600" b="1" dirty="0"/>
              <a:t>回言いました。</a:t>
            </a:r>
            <a:endParaRPr kumimoji="1" lang="en-US" altLang="ja-JP" b="1" dirty="0"/>
          </a:p>
          <a:p>
            <a:pPr lvl="1"/>
            <a:r>
              <a:rPr lang="en-US" altLang="ja-JP" dirty="0"/>
              <a:t>AWS</a:t>
            </a:r>
            <a:r>
              <a:rPr lang="ja-JP" altLang="en-US" dirty="0"/>
              <a:t>の</a:t>
            </a:r>
            <a:r>
              <a:rPr lang="en-US" altLang="ja-JP" dirty="0"/>
              <a:t>Route 53</a:t>
            </a:r>
            <a:r>
              <a:rPr lang="ja-JP" altLang="en-US" dirty="0"/>
              <a:t>でも、</a:t>
            </a:r>
            <a:r>
              <a:rPr lang="en-US" altLang="ja-JP" dirty="0"/>
              <a:t>Cloudflare</a:t>
            </a:r>
            <a:r>
              <a:rPr lang="ja-JP" altLang="en-US" dirty="0"/>
              <a:t>でも、</a:t>
            </a:r>
            <a:r>
              <a:rPr lang="en-US" altLang="ja-JP" dirty="0"/>
              <a:t>NS1</a:t>
            </a:r>
            <a:r>
              <a:rPr lang="ja-JP" altLang="en-US" dirty="0"/>
              <a:t>でも、</a:t>
            </a:r>
            <a:r>
              <a:rPr lang="en-US" altLang="ja-JP" dirty="0"/>
              <a:t>Akamai</a:t>
            </a:r>
            <a:r>
              <a:rPr lang="ja-JP" altLang="en-US" dirty="0"/>
              <a:t>でも、</a:t>
            </a:r>
            <a:br>
              <a:rPr lang="en-US" altLang="ja-JP" dirty="0"/>
            </a:br>
            <a:r>
              <a:rPr lang="ja-JP" altLang="en-US" dirty="0"/>
              <a:t>さくらインターネットでもお名前</a:t>
            </a:r>
            <a:r>
              <a:rPr lang="en-US" altLang="ja-JP" dirty="0"/>
              <a:t>.COM</a:t>
            </a:r>
            <a:r>
              <a:rPr lang="ja-JP" altLang="en-US" dirty="0"/>
              <a:t>でも何でもいいので、</a:t>
            </a:r>
            <a:br>
              <a:rPr lang="en-US" altLang="ja-JP" dirty="0"/>
            </a:br>
            <a:r>
              <a:rPr lang="ja-JP" altLang="en-US" dirty="0"/>
              <a:t>専門業者がやっているサービスにすべて任せること！</a:t>
            </a:r>
            <a:endParaRPr lang="en-US" altLang="ja-JP" dirty="0"/>
          </a:p>
          <a:p>
            <a:pPr lvl="1"/>
            <a:r>
              <a:rPr kumimoji="1" lang="ja-JP" altLang="en-US" dirty="0"/>
              <a:t>そうすれば、どう管理して保守して守ればいいかしっている専門家軍団が、</a:t>
            </a:r>
            <a:br>
              <a:rPr kumimoji="1" lang="en-US" altLang="ja-JP" dirty="0"/>
            </a:br>
            <a:r>
              <a:rPr kumimoji="1" lang="ja-JP" altLang="en-US" dirty="0"/>
              <a:t>この上なくしっかり守ってくれる。</a:t>
            </a:r>
            <a:endParaRPr kumimoji="1" lang="en-US" altLang="ja-JP" dirty="0"/>
          </a:p>
          <a:p>
            <a:pPr lvl="2"/>
            <a:r>
              <a:rPr lang="ja-JP" altLang="en-US" b="1" dirty="0"/>
              <a:t>なお、そこにアクセスするためのアカウントは金庫室の鍵よりも厳重に管理すること！</a:t>
            </a:r>
            <a:br>
              <a:rPr lang="en-US" altLang="ja-JP" b="1" dirty="0"/>
            </a:br>
            <a:r>
              <a:rPr lang="ja-JP" altLang="en-US" b="1" dirty="0"/>
              <a:t>間違っても「担当者が退職した時にメモられてました！」なんてことが無いように！</a:t>
            </a:r>
            <a:endParaRPr kumimoji="1" lang="en-US" altLang="ja-JP" b="1" dirty="0"/>
          </a:p>
          <a:p>
            <a:endParaRPr lang="en-US" altLang="ja-JP" dirty="0"/>
          </a:p>
          <a:p>
            <a:r>
              <a:rPr kumimoji="1" lang="ja-JP" altLang="en-US" b="1" dirty="0">
                <a:solidFill>
                  <a:srgbClr val="FF0000"/>
                </a:solidFill>
              </a:rPr>
              <a:t>権威</a:t>
            </a:r>
            <a:r>
              <a:rPr kumimoji="1" lang="en-US" altLang="ja-JP" b="1" dirty="0">
                <a:solidFill>
                  <a:srgbClr val="FF0000"/>
                </a:solidFill>
              </a:rPr>
              <a:t>DNS</a:t>
            </a:r>
            <a:r>
              <a:rPr kumimoji="1" lang="ja-JP" altLang="en-US" b="1" dirty="0">
                <a:solidFill>
                  <a:srgbClr val="FF0000"/>
                </a:solidFill>
              </a:rPr>
              <a:t>サーバの侵害はインターネット上の主権の喪失に等しい。</a:t>
            </a:r>
            <a:br>
              <a:rPr lang="en-US" altLang="ja-JP" b="1" dirty="0">
                <a:solidFill>
                  <a:srgbClr val="FF0000"/>
                </a:solidFill>
              </a:rPr>
            </a:br>
            <a:br>
              <a:rPr lang="en-US" altLang="ja-JP" sz="1800" b="1" dirty="0"/>
            </a:br>
            <a:r>
              <a:rPr lang="en-US" altLang="ja-JP" sz="1800" b="1" dirty="0"/>
              <a:t>……</a:t>
            </a:r>
            <a:r>
              <a:rPr lang="ja-JP" altLang="en-US" sz="1800" b="1" dirty="0"/>
              <a:t>それでも、一歩間違えば組織もろとも爆死することになるリスクを抱えつづけますか</a:t>
            </a:r>
            <a:r>
              <a:rPr lang="en-US" altLang="ja-JP" sz="1800" b="1" dirty="0"/>
              <a:t>……</a:t>
            </a:r>
            <a:r>
              <a:rPr lang="ja-JP" altLang="en-US" sz="1800" b="1" dirty="0"/>
              <a:t>？（震え声）</a:t>
            </a:r>
            <a:endParaRPr kumimoji="1" lang="ja-JP" altLang="en-US" b="1" dirty="0"/>
          </a:p>
        </p:txBody>
      </p:sp>
    </p:spTree>
    <p:extLst>
      <p:ext uri="{BB962C8B-B14F-4D97-AF65-F5344CB8AC3E}">
        <p14:creationId xmlns:p14="http://schemas.microsoft.com/office/powerpoint/2010/main" val="2888147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6EBB5D-ABB6-F10A-215D-339625415A7E}"/>
              </a:ext>
            </a:extLst>
          </p:cNvPr>
          <p:cNvSpPr>
            <a:spLocks noGrp="1"/>
          </p:cNvSpPr>
          <p:nvPr>
            <p:ph type="title"/>
          </p:nvPr>
        </p:nvSpPr>
        <p:spPr>
          <a:xfrm>
            <a:off x="838200" y="203761"/>
            <a:ext cx="10515600" cy="728569"/>
          </a:xfrm>
        </p:spPr>
        <p:txBody>
          <a:bodyPr>
            <a:normAutofit/>
          </a:bodyPr>
          <a:lstStyle/>
          <a:p>
            <a:r>
              <a:rPr lang="ja-JP" altLang="en-US" dirty="0"/>
              <a:t>キャッシュサーバへのサイバー攻撃</a:t>
            </a:r>
          </a:p>
        </p:txBody>
      </p:sp>
      <p:sp>
        <p:nvSpPr>
          <p:cNvPr id="5" name="コンテンツ プレースホルダー 4">
            <a:extLst>
              <a:ext uri="{FF2B5EF4-FFF2-40B4-BE49-F238E27FC236}">
                <a16:creationId xmlns:a16="http://schemas.microsoft.com/office/drawing/2014/main" id="{DF555482-2F9F-A490-0DCB-B4386585F71E}"/>
              </a:ext>
            </a:extLst>
          </p:cNvPr>
          <p:cNvSpPr>
            <a:spLocks noGrp="1"/>
          </p:cNvSpPr>
          <p:nvPr>
            <p:ph idx="1"/>
          </p:nvPr>
        </p:nvSpPr>
        <p:spPr>
          <a:xfrm>
            <a:off x="838200" y="1093695"/>
            <a:ext cx="10515600" cy="2423552"/>
          </a:xfrm>
        </p:spPr>
        <p:txBody>
          <a:bodyPr/>
          <a:lstStyle/>
          <a:p>
            <a:pPr marL="0" indent="0">
              <a:buNone/>
            </a:pPr>
            <a:r>
              <a:rPr lang="en-US" altLang="ja-JP" b="1" dirty="0"/>
              <a:t>DNS</a:t>
            </a:r>
            <a:r>
              <a:rPr lang="ja-JP" altLang="en-US" b="1" dirty="0"/>
              <a:t>キャッシュポイズニング</a:t>
            </a:r>
            <a:endParaRPr lang="en-US" altLang="ja-JP" b="1" dirty="0"/>
          </a:p>
          <a:p>
            <a:r>
              <a:rPr lang="en-US" altLang="ja-JP" dirty="0"/>
              <a:t>DNS</a:t>
            </a:r>
            <a:r>
              <a:rPr lang="ja-JP" altLang="en-US" dirty="0"/>
              <a:t>キャッシュサーバは、同じ内容は当分問い合わせない。そのため、</a:t>
            </a:r>
            <a:br>
              <a:rPr lang="en-US" altLang="ja-JP" dirty="0"/>
            </a:br>
            <a:r>
              <a:rPr lang="ja-JP" altLang="en-US" b="1" dirty="0"/>
              <a:t>嘘の回答を受け取ってしまったら、嘘の回答が当分使いまわされる。</a:t>
            </a:r>
            <a:endParaRPr lang="en-US" altLang="ja-JP" b="1" dirty="0"/>
          </a:p>
          <a:p>
            <a:r>
              <a:rPr lang="ja-JP" altLang="en-US" dirty="0"/>
              <a:t>嘘の回答を</a:t>
            </a:r>
            <a:r>
              <a:rPr lang="en-US" altLang="ja-JP" dirty="0"/>
              <a:t>DNS</a:t>
            </a:r>
            <a:r>
              <a:rPr lang="ja-JP" altLang="en-US" dirty="0"/>
              <a:t>キャッシュサーバに注入しようとする攻撃を、</a:t>
            </a:r>
            <a:br>
              <a:rPr lang="en-US" altLang="ja-JP" dirty="0"/>
            </a:br>
            <a:r>
              <a:rPr lang="en-US" altLang="ja-JP" dirty="0"/>
              <a:t>DNS</a:t>
            </a:r>
            <a:r>
              <a:rPr lang="ja-JP" altLang="en-US" dirty="0"/>
              <a:t>キャッシュポイズニングと言う。</a:t>
            </a:r>
            <a:endParaRPr lang="en-US" altLang="ja-JP" dirty="0"/>
          </a:p>
        </p:txBody>
      </p:sp>
      <p:sp>
        <p:nvSpPr>
          <p:cNvPr id="59" name="正方形/長方形 58">
            <a:extLst>
              <a:ext uri="{FF2B5EF4-FFF2-40B4-BE49-F238E27FC236}">
                <a16:creationId xmlns:a16="http://schemas.microsoft.com/office/drawing/2014/main" id="{41F7852E-2EE3-23E7-706F-DF0A720CE38D}"/>
              </a:ext>
            </a:extLst>
          </p:cNvPr>
          <p:cNvSpPr/>
          <p:nvPr/>
        </p:nvSpPr>
        <p:spPr>
          <a:xfrm>
            <a:off x="599038" y="3661186"/>
            <a:ext cx="5391734" cy="2103120"/>
          </a:xfrm>
          <a:prstGeom prst="rect">
            <a:avLst/>
          </a:prstGeom>
        </p:spPr>
        <p:style>
          <a:lnRef idx="2">
            <a:schemeClr val="dk1"/>
          </a:lnRef>
          <a:fillRef idx="1">
            <a:schemeClr val="lt1"/>
          </a:fillRef>
          <a:effectRef idx="0">
            <a:schemeClr val="dk1"/>
          </a:effectRef>
          <a:fontRef idx="minor">
            <a:schemeClr val="dk1"/>
          </a:fontRef>
        </p:style>
        <p:txBody>
          <a:bodyPr wrap="none" rtlCol="0" anchor="t" anchorCtr="0"/>
          <a:lstStyle/>
          <a:p>
            <a:r>
              <a:rPr kumimoji="1" lang="ja-JP" altLang="en-US" sz="1600" b="1" dirty="0">
                <a:latin typeface="Meiryo UI" panose="020B0604030504040204" pitchFamily="50" charset="-128"/>
                <a:ea typeface="Meiryo UI" panose="020B0604030504040204" pitchFamily="50" charset="-128"/>
              </a:rPr>
              <a:t>①</a:t>
            </a:r>
          </a:p>
        </p:txBody>
      </p:sp>
      <p:grpSp>
        <p:nvGrpSpPr>
          <p:cNvPr id="2" name="グループ化 1">
            <a:extLst>
              <a:ext uri="{FF2B5EF4-FFF2-40B4-BE49-F238E27FC236}">
                <a16:creationId xmlns:a16="http://schemas.microsoft.com/office/drawing/2014/main" id="{75E1E082-0DBE-101A-9324-46030DF6EEFC}"/>
              </a:ext>
            </a:extLst>
          </p:cNvPr>
          <p:cNvGrpSpPr/>
          <p:nvPr/>
        </p:nvGrpSpPr>
        <p:grpSpPr>
          <a:xfrm>
            <a:off x="841520" y="4136567"/>
            <a:ext cx="880843" cy="335706"/>
            <a:chOff x="2626242" y="2849526"/>
            <a:chExt cx="1520456" cy="579474"/>
          </a:xfrm>
        </p:grpSpPr>
        <p:sp>
          <p:nvSpPr>
            <p:cNvPr id="3" name="四角形: 角を丸くする 2">
              <a:extLst>
                <a:ext uri="{FF2B5EF4-FFF2-40B4-BE49-F238E27FC236}">
                  <a16:creationId xmlns:a16="http://schemas.microsoft.com/office/drawing/2014/main" id="{AD6AA741-0CB8-766A-654F-11744091A730}"/>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A5866132-5178-110A-D8C1-FC3D6F29E680}"/>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7" name="直線コネクタ 6">
              <a:extLst>
                <a:ext uri="{FF2B5EF4-FFF2-40B4-BE49-F238E27FC236}">
                  <a16:creationId xmlns:a16="http://schemas.microsoft.com/office/drawing/2014/main" id="{3144D3B4-C019-4642-CF38-CA57F78E45EA}"/>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8" name="直線コネクタ 7">
              <a:extLst>
                <a:ext uri="{FF2B5EF4-FFF2-40B4-BE49-F238E27FC236}">
                  <a16:creationId xmlns:a16="http://schemas.microsoft.com/office/drawing/2014/main" id="{F1E7B9AA-0B47-0E7E-FB53-C0BB284BA723}"/>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9" name="直線コネクタ 8">
              <a:extLst>
                <a:ext uri="{FF2B5EF4-FFF2-40B4-BE49-F238E27FC236}">
                  <a16:creationId xmlns:a16="http://schemas.microsoft.com/office/drawing/2014/main" id="{539A1886-C8B9-8E9A-BCC2-A826C7E9366A}"/>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0" name="楕円 9">
              <a:extLst>
                <a:ext uri="{FF2B5EF4-FFF2-40B4-BE49-F238E27FC236}">
                  <a16:creationId xmlns:a16="http://schemas.microsoft.com/office/drawing/2014/main" id="{22CAE514-BD1B-BFB8-2C25-6ED00538BBC6}"/>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楕円 10">
              <a:extLst>
                <a:ext uri="{FF2B5EF4-FFF2-40B4-BE49-F238E27FC236}">
                  <a16:creationId xmlns:a16="http://schemas.microsoft.com/office/drawing/2014/main" id="{9D3DE505-1546-B105-4EC0-57BB4AABEC12}"/>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 name="テキスト ボックス 11">
            <a:extLst>
              <a:ext uri="{FF2B5EF4-FFF2-40B4-BE49-F238E27FC236}">
                <a16:creationId xmlns:a16="http://schemas.microsoft.com/office/drawing/2014/main" id="{4431ACFE-9942-178A-3E42-4624E6CE9448}"/>
              </a:ext>
            </a:extLst>
          </p:cNvPr>
          <p:cNvSpPr txBox="1"/>
          <p:nvPr/>
        </p:nvSpPr>
        <p:spPr>
          <a:xfrm>
            <a:off x="772135" y="4493566"/>
            <a:ext cx="1121524"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キャッシュ</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grpSp>
        <p:nvGrpSpPr>
          <p:cNvPr id="13" name="グループ化 12">
            <a:extLst>
              <a:ext uri="{FF2B5EF4-FFF2-40B4-BE49-F238E27FC236}">
                <a16:creationId xmlns:a16="http://schemas.microsoft.com/office/drawing/2014/main" id="{6266B306-92D2-CAE2-45FE-0B5B1F1CCEB4}"/>
              </a:ext>
            </a:extLst>
          </p:cNvPr>
          <p:cNvGrpSpPr/>
          <p:nvPr/>
        </p:nvGrpSpPr>
        <p:grpSpPr>
          <a:xfrm>
            <a:off x="4583275" y="4136567"/>
            <a:ext cx="880843" cy="335706"/>
            <a:chOff x="2626242" y="2849526"/>
            <a:chExt cx="1520456" cy="579474"/>
          </a:xfrm>
          <a:solidFill>
            <a:schemeClr val="accent2">
              <a:lumMod val="75000"/>
            </a:schemeClr>
          </a:solidFill>
        </p:grpSpPr>
        <p:sp>
          <p:nvSpPr>
            <p:cNvPr id="14" name="四角形: 角を丸くする 13">
              <a:extLst>
                <a:ext uri="{FF2B5EF4-FFF2-40B4-BE49-F238E27FC236}">
                  <a16:creationId xmlns:a16="http://schemas.microsoft.com/office/drawing/2014/main" id="{E16E9FC2-4F35-2BB7-EAA6-CC38C93637B3}"/>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CCBECBE4-AD5B-9BF6-5BCE-9A28481DFF86}"/>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F23F601B-8073-0B45-5E48-5509DB3C4813}"/>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7" name="直線コネクタ 16">
              <a:extLst>
                <a:ext uri="{FF2B5EF4-FFF2-40B4-BE49-F238E27FC236}">
                  <a16:creationId xmlns:a16="http://schemas.microsoft.com/office/drawing/2014/main" id="{C76BA6EF-7D02-2813-B21D-3076CEC79B5C}"/>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8" name="直線コネクタ 17">
              <a:extLst>
                <a:ext uri="{FF2B5EF4-FFF2-40B4-BE49-F238E27FC236}">
                  <a16:creationId xmlns:a16="http://schemas.microsoft.com/office/drawing/2014/main" id="{6A785EC3-C9B1-DC5C-7C26-DF4F72AF8AA7}"/>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9" name="楕円 18">
              <a:extLst>
                <a:ext uri="{FF2B5EF4-FFF2-40B4-BE49-F238E27FC236}">
                  <a16:creationId xmlns:a16="http://schemas.microsoft.com/office/drawing/2014/main" id="{ACF00341-CDF4-06BE-F626-CE67EC982017}"/>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DFF1C42C-C80C-36B2-5299-19AAEB37419F}"/>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1" name="テキスト ボックス 20">
            <a:extLst>
              <a:ext uri="{FF2B5EF4-FFF2-40B4-BE49-F238E27FC236}">
                <a16:creationId xmlns:a16="http://schemas.microsoft.com/office/drawing/2014/main" id="{1E83EC81-B022-4FC5-B348-7D600B2AE01F}"/>
              </a:ext>
            </a:extLst>
          </p:cNvPr>
          <p:cNvSpPr txBox="1"/>
          <p:nvPr/>
        </p:nvSpPr>
        <p:spPr>
          <a:xfrm>
            <a:off x="4056619" y="4480535"/>
            <a:ext cx="1934152"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kohokyo.or.jp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権威</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60" name="吹き出し: 角を丸めた四角形 59">
            <a:extLst>
              <a:ext uri="{FF2B5EF4-FFF2-40B4-BE49-F238E27FC236}">
                <a16:creationId xmlns:a16="http://schemas.microsoft.com/office/drawing/2014/main" id="{8CBB6962-756F-27B3-7BB6-C1A882DD7BBB}"/>
              </a:ext>
            </a:extLst>
          </p:cNvPr>
          <p:cNvSpPr/>
          <p:nvPr/>
        </p:nvSpPr>
        <p:spPr>
          <a:xfrm>
            <a:off x="2013287" y="3984593"/>
            <a:ext cx="2203113" cy="975360"/>
          </a:xfrm>
          <a:prstGeom prst="wedgeRoundRectCallout">
            <a:avLst>
              <a:gd name="adj1" fmla="val -59620"/>
              <a:gd name="adj2" fmla="val 5166"/>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sz="1600" dirty="0">
                <a:latin typeface="Meiryo UI" panose="020B0604030504040204" pitchFamily="50" charset="-128"/>
                <a:ea typeface="Meiryo UI" panose="020B0604030504040204" pitchFamily="50" charset="-128"/>
              </a:rPr>
              <a:t>権威</a:t>
            </a:r>
            <a:r>
              <a:rPr kumimoji="1" lang="en-US" altLang="ja-JP" sz="1600" dirty="0">
                <a:latin typeface="Meiryo UI" panose="020B0604030504040204" pitchFamily="50" charset="-128"/>
                <a:ea typeface="Meiryo UI" panose="020B0604030504040204" pitchFamily="50" charset="-128"/>
              </a:rPr>
              <a:t>DNS</a:t>
            </a:r>
            <a:r>
              <a:rPr kumimoji="1" lang="ja-JP" altLang="en-US" sz="1600" dirty="0">
                <a:latin typeface="Meiryo UI" panose="020B0604030504040204" pitchFamily="50" charset="-128"/>
                <a:ea typeface="Meiryo UI" panose="020B0604030504040204" pitchFamily="50" charset="-128"/>
              </a:rPr>
              <a:t>サーバさん、</a:t>
            </a:r>
            <a:endParaRPr kumimoji="1" lang="en-US" altLang="ja-JP" sz="1600" dirty="0">
              <a:latin typeface="Meiryo UI" panose="020B0604030504040204" pitchFamily="50" charset="-128"/>
              <a:ea typeface="Meiryo UI" panose="020B0604030504040204" pitchFamily="50" charset="-128"/>
            </a:endParaRPr>
          </a:p>
          <a:p>
            <a:pPr algn="ctr"/>
            <a:r>
              <a:rPr kumimoji="1" lang="en-US" altLang="ja-JP" sz="1600" dirty="0">
                <a:latin typeface="Meiryo UI" panose="020B0604030504040204" pitchFamily="50" charset="-128"/>
                <a:ea typeface="Meiryo UI" panose="020B0604030504040204" pitchFamily="50" charset="-128"/>
              </a:rPr>
              <a:t>kohokyo.or.jp</a:t>
            </a:r>
            <a:r>
              <a:rPr kumimoji="1" lang="ja-JP" altLang="en-US" sz="1600" dirty="0">
                <a:latin typeface="Meiryo UI" panose="020B0604030504040204" pitchFamily="50" charset="-128"/>
                <a:ea typeface="Meiryo UI" panose="020B0604030504040204" pitchFamily="50" charset="-128"/>
              </a:rPr>
              <a:t>の</a:t>
            </a:r>
            <a:endParaRPr kumimoji="1" lang="en-US" altLang="ja-JP" sz="1600" dirty="0">
              <a:latin typeface="Meiryo UI" panose="020B0604030504040204" pitchFamily="50" charset="-128"/>
              <a:ea typeface="Meiryo UI" panose="020B0604030504040204" pitchFamily="50" charset="-128"/>
            </a:endParaRPr>
          </a:p>
          <a:p>
            <a:pPr algn="ctr"/>
            <a:r>
              <a:rPr lang="en-US" altLang="ja-JP" sz="1600" dirty="0">
                <a:latin typeface="Meiryo UI" panose="020B0604030504040204" pitchFamily="50" charset="-128"/>
                <a:ea typeface="Meiryo UI" panose="020B0604030504040204" pitchFamily="50" charset="-128"/>
              </a:rPr>
              <a:t>IP</a:t>
            </a:r>
            <a:r>
              <a:rPr lang="ja-JP" altLang="en-US" sz="1600" dirty="0">
                <a:latin typeface="Meiryo UI" panose="020B0604030504040204" pitchFamily="50" charset="-128"/>
                <a:ea typeface="Meiryo UI" panose="020B0604030504040204" pitchFamily="50" charset="-128"/>
              </a:rPr>
              <a:t>アドレスを教えてください。</a:t>
            </a:r>
            <a:endParaRPr kumimoji="1" lang="ja-JP" altLang="en-US" sz="1600" dirty="0">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64C43AC3-9B02-E16D-D252-5682639906D6}"/>
              </a:ext>
            </a:extLst>
          </p:cNvPr>
          <p:cNvSpPr/>
          <p:nvPr/>
        </p:nvSpPr>
        <p:spPr>
          <a:xfrm>
            <a:off x="6239938" y="3661186"/>
            <a:ext cx="5391734" cy="2103120"/>
          </a:xfrm>
          <a:prstGeom prst="rect">
            <a:avLst/>
          </a:prstGeom>
        </p:spPr>
        <p:style>
          <a:lnRef idx="2">
            <a:schemeClr val="dk1"/>
          </a:lnRef>
          <a:fillRef idx="1">
            <a:schemeClr val="lt1"/>
          </a:fillRef>
          <a:effectRef idx="0">
            <a:schemeClr val="dk1"/>
          </a:effectRef>
          <a:fontRef idx="minor">
            <a:schemeClr val="dk1"/>
          </a:fontRef>
        </p:style>
        <p:txBody>
          <a:bodyPr wrap="none" rtlCol="0" anchor="t" anchorCtr="0"/>
          <a:lstStyle/>
          <a:p>
            <a:r>
              <a:rPr lang="ja-JP" altLang="en-US" sz="1600" b="1" dirty="0">
                <a:latin typeface="Meiryo UI" panose="020B0604030504040204" pitchFamily="50" charset="-128"/>
                <a:ea typeface="Meiryo UI" panose="020B0604030504040204" pitchFamily="50" charset="-128"/>
              </a:rPr>
              <a:t>②</a:t>
            </a:r>
            <a:endParaRPr kumimoji="1" lang="ja-JP" altLang="en-US" sz="1600" b="1" dirty="0">
              <a:latin typeface="Meiryo UI" panose="020B0604030504040204" pitchFamily="50" charset="-128"/>
              <a:ea typeface="Meiryo UI" panose="020B0604030504040204" pitchFamily="50" charset="-128"/>
            </a:endParaRPr>
          </a:p>
        </p:txBody>
      </p:sp>
      <p:grpSp>
        <p:nvGrpSpPr>
          <p:cNvPr id="64" name="グループ化 63">
            <a:extLst>
              <a:ext uri="{FF2B5EF4-FFF2-40B4-BE49-F238E27FC236}">
                <a16:creationId xmlns:a16="http://schemas.microsoft.com/office/drawing/2014/main" id="{71F06A2C-D024-72A9-6EDE-E0E03D6EAD62}"/>
              </a:ext>
            </a:extLst>
          </p:cNvPr>
          <p:cNvGrpSpPr/>
          <p:nvPr/>
        </p:nvGrpSpPr>
        <p:grpSpPr>
          <a:xfrm>
            <a:off x="6482420" y="4136567"/>
            <a:ext cx="880843" cy="335706"/>
            <a:chOff x="2626242" y="2849526"/>
            <a:chExt cx="1520456" cy="579474"/>
          </a:xfrm>
        </p:grpSpPr>
        <p:sp>
          <p:nvSpPr>
            <p:cNvPr id="65" name="四角形: 角を丸くする 64">
              <a:extLst>
                <a:ext uri="{FF2B5EF4-FFF2-40B4-BE49-F238E27FC236}">
                  <a16:creationId xmlns:a16="http://schemas.microsoft.com/office/drawing/2014/main" id="{75970CC8-C421-8157-E822-66E3362440DA}"/>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四角形: 角を丸くする 65">
              <a:extLst>
                <a:ext uri="{FF2B5EF4-FFF2-40B4-BE49-F238E27FC236}">
                  <a16:creationId xmlns:a16="http://schemas.microsoft.com/office/drawing/2014/main" id="{B8831439-6A4F-58A1-17E1-3807879BFEBF}"/>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7" name="直線コネクタ 66">
              <a:extLst>
                <a:ext uri="{FF2B5EF4-FFF2-40B4-BE49-F238E27FC236}">
                  <a16:creationId xmlns:a16="http://schemas.microsoft.com/office/drawing/2014/main" id="{73284E1C-A512-EFD7-21B2-DD4BD8B7D9A9}"/>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68" name="直線コネクタ 67">
              <a:extLst>
                <a:ext uri="{FF2B5EF4-FFF2-40B4-BE49-F238E27FC236}">
                  <a16:creationId xmlns:a16="http://schemas.microsoft.com/office/drawing/2014/main" id="{4A06CF65-58CB-AD3F-9942-2BCBC095CDCA}"/>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69" name="直線コネクタ 68">
              <a:extLst>
                <a:ext uri="{FF2B5EF4-FFF2-40B4-BE49-F238E27FC236}">
                  <a16:creationId xmlns:a16="http://schemas.microsoft.com/office/drawing/2014/main" id="{E3F8DB5F-0A16-A149-F69C-3CFE74D92A63}"/>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70" name="楕円 69">
              <a:extLst>
                <a:ext uri="{FF2B5EF4-FFF2-40B4-BE49-F238E27FC236}">
                  <a16:creationId xmlns:a16="http://schemas.microsoft.com/office/drawing/2014/main" id="{8973BF1B-3379-A136-5912-1849AE168292}"/>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1" name="楕円 70">
              <a:extLst>
                <a:ext uri="{FF2B5EF4-FFF2-40B4-BE49-F238E27FC236}">
                  <a16:creationId xmlns:a16="http://schemas.microsoft.com/office/drawing/2014/main" id="{FF1D087C-8523-62AF-E429-A28B4B4FACD8}"/>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2" name="テキスト ボックス 71">
            <a:extLst>
              <a:ext uri="{FF2B5EF4-FFF2-40B4-BE49-F238E27FC236}">
                <a16:creationId xmlns:a16="http://schemas.microsoft.com/office/drawing/2014/main" id="{C222C13C-EC50-A658-333D-2CCDB3FBF93C}"/>
              </a:ext>
            </a:extLst>
          </p:cNvPr>
          <p:cNvSpPr txBox="1"/>
          <p:nvPr/>
        </p:nvSpPr>
        <p:spPr>
          <a:xfrm>
            <a:off x="6413035" y="4493566"/>
            <a:ext cx="1121524"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キャッシュ</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grpSp>
        <p:nvGrpSpPr>
          <p:cNvPr id="73" name="グループ化 72">
            <a:extLst>
              <a:ext uri="{FF2B5EF4-FFF2-40B4-BE49-F238E27FC236}">
                <a16:creationId xmlns:a16="http://schemas.microsoft.com/office/drawing/2014/main" id="{8348D6C2-D049-4B6E-1861-EED3076F7600}"/>
              </a:ext>
            </a:extLst>
          </p:cNvPr>
          <p:cNvGrpSpPr/>
          <p:nvPr/>
        </p:nvGrpSpPr>
        <p:grpSpPr>
          <a:xfrm>
            <a:off x="10224175" y="4136567"/>
            <a:ext cx="880843" cy="335706"/>
            <a:chOff x="2626242" y="2849526"/>
            <a:chExt cx="1520456" cy="579474"/>
          </a:xfrm>
          <a:solidFill>
            <a:schemeClr val="accent2">
              <a:lumMod val="75000"/>
            </a:schemeClr>
          </a:solidFill>
        </p:grpSpPr>
        <p:sp>
          <p:nvSpPr>
            <p:cNvPr id="74" name="四角形: 角を丸くする 73">
              <a:extLst>
                <a:ext uri="{FF2B5EF4-FFF2-40B4-BE49-F238E27FC236}">
                  <a16:creationId xmlns:a16="http://schemas.microsoft.com/office/drawing/2014/main" id="{D901B04A-8165-8BF7-6730-4FF7CAE142B7}"/>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5" name="四角形: 角を丸くする 74">
              <a:extLst>
                <a:ext uri="{FF2B5EF4-FFF2-40B4-BE49-F238E27FC236}">
                  <a16:creationId xmlns:a16="http://schemas.microsoft.com/office/drawing/2014/main" id="{D057AA02-48E7-B2DF-CD90-952A897CEFBA}"/>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76" name="直線コネクタ 75">
              <a:extLst>
                <a:ext uri="{FF2B5EF4-FFF2-40B4-BE49-F238E27FC236}">
                  <a16:creationId xmlns:a16="http://schemas.microsoft.com/office/drawing/2014/main" id="{B1D18269-CF7C-CB33-8250-C859281074D9}"/>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77" name="直線コネクタ 76">
              <a:extLst>
                <a:ext uri="{FF2B5EF4-FFF2-40B4-BE49-F238E27FC236}">
                  <a16:creationId xmlns:a16="http://schemas.microsoft.com/office/drawing/2014/main" id="{83E767DD-6A98-03AC-DEE4-54175A176EE9}"/>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78" name="直線コネクタ 77">
              <a:extLst>
                <a:ext uri="{FF2B5EF4-FFF2-40B4-BE49-F238E27FC236}">
                  <a16:creationId xmlns:a16="http://schemas.microsoft.com/office/drawing/2014/main" id="{CD99742F-8C79-E4EF-DC70-1FD74B398249}"/>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79" name="楕円 78">
              <a:extLst>
                <a:ext uri="{FF2B5EF4-FFF2-40B4-BE49-F238E27FC236}">
                  <a16:creationId xmlns:a16="http://schemas.microsoft.com/office/drawing/2014/main" id="{C50330A1-63F2-6393-E8FE-341D6AF4B39E}"/>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0" name="楕円 79">
              <a:extLst>
                <a:ext uri="{FF2B5EF4-FFF2-40B4-BE49-F238E27FC236}">
                  <a16:creationId xmlns:a16="http://schemas.microsoft.com/office/drawing/2014/main" id="{5668F4FE-4F95-040C-E71E-19072EBD1FC3}"/>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81" name="テキスト ボックス 80">
            <a:extLst>
              <a:ext uri="{FF2B5EF4-FFF2-40B4-BE49-F238E27FC236}">
                <a16:creationId xmlns:a16="http://schemas.microsoft.com/office/drawing/2014/main" id="{35CA5E2A-B905-33F0-6580-F315AD161FCA}"/>
              </a:ext>
            </a:extLst>
          </p:cNvPr>
          <p:cNvSpPr txBox="1"/>
          <p:nvPr/>
        </p:nvSpPr>
        <p:spPr>
          <a:xfrm>
            <a:off x="9697519" y="4480535"/>
            <a:ext cx="1934152"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kohokyo.or.jp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権威</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82" name="吹き出し: 角を丸めた四角形 81">
            <a:extLst>
              <a:ext uri="{FF2B5EF4-FFF2-40B4-BE49-F238E27FC236}">
                <a16:creationId xmlns:a16="http://schemas.microsoft.com/office/drawing/2014/main" id="{61224792-EA5A-DDCD-7139-E95DD778EDD0}"/>
              </a:ext>
            </a:extLst>
          </p:cNvPr>
          <p:cNvSpPr/>
          <p:nvPr/>
        </p:nvSpPr>
        <p:spPr>
          <a:xfrm>
            <a:off x="8186277" y="3984593"/>
            <a:ext cx="1671023" cy="731777"/>
          </a:xfrm>
          <a:prstGeom prst="wedgeRoundRectCallout">
            <a:avLst>
              <a:gd name="adj1" fmla="val 62331"/>
              <a:gd name="adj2" fmla="val -13584"/>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r>
              <a:rPr kumimoji="1" lang="en-US" altLang="ja-JP" sz="1600" dirty="0">
                <a:latin typeface="Meiryo UI" panose="020B0604030504040204" pitchFamily="50" charset="-128"/>
                <a:ea typeface="Meiryo UI" panose="020B0604030504040204" pitchFamily="50" charset="-128"/>
              </a:rPr>
              <a:t>85.1</a:t>
            </a:r>
            <a:r>
              <a:rPr kumimoji="1" lang="ja-JP" altLang="en-US" sz="1600" dirty="0">
                <a:latin typeface="Meiryo UI" panose="020B0604030504040204" pitchFamily="50" charset="-128"/>
                <a:ea typeface="Meiryo UI" panose="020B0604030504040204" pitchFamily="50" charset="-128"/>
              </a:rPr>
              <a:t>ぅゎ！？</a:t>
            </a:r>
          </a:p>
        </p:txBody>
      </p:sp>
      <p:grpSp>
        <p:nvGrpSpPr>
          <p:cNvPr id="89" name="グループ化 88">
            <a:extLst>
              <a:ext uri="{FF2B5EF4-FFF2-40B4-BE49-F238E27FC236}">
                <a16:creationId xmlns:a16="http://schemas.microsoft.com/office/drawing/2014/main" id="{9F1AA249-D921-3C88-52D2-1DC775C3F7A3}"/>
              </a:ext>
            </a:extLst>
          </p:cNvPr>
          <p:cNvGrpSpPr/>
          <p:nvPr/>
        </p:nvGrpSpPr>
        <p:grpSpPr>
          <a:xfrm>
            <a:off x="4263503" y="3819931"/>
            <a:ext cx="321310" cy="438777"/>
            <a:chOff x="9798050" y="355600"/>
            <a:chExt cx="1367790" cy="1414137"/>
          </a:xfrm>
        </p:grpSpPr>
        <p:cxnSp>
          <p:nvCxnSpPr>
            <p:cNvPr id="84" name="直線コネクタ 83">
              <a:extLst>
                <a:ext uri="{FF2B5EF4-FFF2-40B4-BE49-F238E27FC236}">
                  <a16:creationId xmlns:a16="http://schemas.microsoft.com/office/drawing/2014/main" id="{8C5D37C0-9F92-5BFA-72E9-414709065A4E}"/>
                </a:ext>
              </a:extLst>
            </p:cNvPr>
            <p:cNvCxnSpPr/>
            <p:nvPr/>
          </p:nvCxnSpPr>
          <p:spPr>
            <a:xfrm>
              <a:off x="10576560" y="355600"/>
              <a:ext cx="589280" cy="738095"/>
            </a:xfrm>
            <a:prstGeom prst="line">
              <a:avLst/>
            </a:prstGeom>
          </p:spPr>
          <p:style>
            <a:lnRef idx="2">
              <a:schemeClr val="dk1"/>
            </a:lnRef>
            <a:fillRef idx="1">
              <a:schemeClr val="lt1"/>
            </a:fillRef>
            <a:effectRef idx="0">
              <a:schemeClr val="dk1"/>
            </a:effectRef>
            <a:fontRef idx="minor">
              <a:schemeClr val="dk1"/>
            </a:fontRef>
          </p:style>
        </p:cxnSp>
        <p:cxnSp>
          <p:nvCxnSpPr>
            <p:cNvPr id="85" name="直線コネクタ 84">
              <a:extLst>
                <a:ext uri="{FF2B5EF4-FFF2-40B4-BE49-F238E27FC236}">
                  <a16:creationId xmlns:a16="http://schemas.microsoft.com/office/drawing/2014/main" id="{2CEC69D4-95B0-8EE9-1989-B600623D03DB}"/>
                </a:ext>
              </a:extLst>
            </p:cNvPr>
            <p:cNvCxnSpPr>
              <a:cxnSpLocks/>
            </p:cNvCxnSpPr>
            <p:nvPr/>
          </p:nvCxnSpPr>
          <p:spPr>
            <a:xfrm>
              <a:off x="10093960" y="927568"/>
              <a:ext cx="777240" cy="454492"/>
            </a:xfrm>
            <a:prstGeom prst="line">
              <a:avLst/>
            </a:prstGeom>
          </p:spPr>
          <p:style>
            <a:lnRef idx="2">
              <a:schemeClr val="dk1"/>
            </a:lnRef>
            <a:fillRef idx="1">
              <a:schemeClr val="lt1"/>
            </a:fillRef>
            <a:effectRef idx="0">
              <a:schemeClr val="dk1"/>
            </a:effectRef>
            <a:fontRef idx="minor">
              <a:schemeClr val="dk1"/>
            </a:fontRef>
          </p:style>
        </p:cxnSp>
        <p:cxnSp>
          <p:nvCxnSpPr>
            <p:cNvPr id="87" name="直線コネクタ 86">
              <a:extLst>
                <a:ext uri="{FF2B5EF4-FFF2-40B4-BE49-F238E27FC236}">
                  <a16:creationId xmlns:a16="http://schemas.microsoft.com/office/drawing/2014/main" id="{A6D0548C-BC7E-262A-D166-1E6CC2B9BC1F}"/>
                </a:ext>
              </a:extLst>
            </p:cNvPr>
            <p:cNvCxnSpPr>
              <a:cxnSpLocks/>
            </p:cNvCxnSpPr>
            <p:nvPr/>
          </p:nvCxnSpPr>
          <p:spPr>
            <a:xfrm>
              <a:off x="9798050" y="1503151"/>
              <a:ext cx="938530" cy="266586"/>
            </a:xfrm>
            <a:prstGeom prst="line">
              <a:avLst/>
            </a:prstGeom>
          </p:spPr>
          <p:style>
            <a:lnRef idx="2">
              <a:schemeClr val="dk1"/>
            </a:lnRef>
            <a:fillRef idx="1">
              <a:schemeClr val="lt1"/>
            </a:fillRef>
            <a:effectRef idx="0">
              <a:schemeClr val="dk1"/>
            </a:effectRef>
            <a:fontRef idx="minor">
              <a:schemeClr val="dk1"/>
            </a:fontRef>
          </p:style>
        </p:cxnSp>
      </p:grpSp>
      <p:sp>
        <p:nvSpPr>
          <p:cNvPr id="91" name="吹き出し: 角を丸めた四角形 90">
            <a:extLst>
              <a:ext uri="{FF2B5EF4-FFF2-40B4-BE49-F238E27FC236}">
                <a16:creationId xmlns:a16="http://schemas.microsoft.com/office/drawing/2014/main" id="{07B1F3AD-BEC4-FE45-D20B-96F3D11812C4}"/>
              </a:ext>
            </a:extLst>
          </p:cNvPr>
          <p:cNvSpPr/>
          <p:nvPr/>
        </p:nvSpPr>
        <p:spPr>
          <a:xfrm rot="947261">
            <a:off x="7529285" y="4495337"/>
            <a:ext cx="1865117" cy="726258"/>
          </a:xfrm>
          <a:prstGeom prst="wedgeRoundRectCallout">
            <a:avLst>
              <a:gd name="adj1" fmla="val 65739"/>
              <a:gd name="adj2" fmla="val 35213"/>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r>
              <a:rPr kumimoji="1" lang="en-US" altLang="ja-JP" sz="1600" dirty="0">
                <a:latin typeface="Meiryo UI" panose="020B0604030504040204" pitchFamily="50" charset="-128"/>
                <a:ea typeface="Meiryo UI" panose="020B0604030504040204" pitchFamily="50" charset="-128"/>
              </a:rPr>
              <a:t>12.34.xx.yy</a:t>
            </a:r>
            <a:r>
              <a:rPr kumimoji="1" lang="ja-JP" altLang="en-US" sz="1600" dirty="0">
                <a:latin typeface="Meiryo UI" panose="020B0604030504040204" pitchFamily="50" charset="-128"/>
                <a:ea typeface="Meiryo UI" panose="020B0604030504040204" pitchFamily="50" charset="-128"/>
              </a:rPr>
              <a:t>だよ！</a:t>
            </a:r>
          </a:p>
        </p:txBody>
      </p:sp>
      <p:grpSp>
        <p:nvGrpSpPr>
          <p:cNvPr id="92" name="グループ化 91">
            <a:extLst>
              <a:ext uri="{FF2B5EF4-FFF2-40B4-BE49-F238E27FC236}">
                <a16:creationId xmlns:a16="http://schemas.microsoft.com/office/drawing/2014/main" id="{84148002-6F22-1633-CF6F-633E47A355AF}"/>
              </a:ext>
            </a:extLst>
          </p:cNvPr>
          <p:cNvGrpSpPr/>
          <p:nvPr/>
        </p:nvGrpSpPr>
        <p:grpSpPr>
          <a:xfrm>
            <a:off x="9457378" y="5456032"/>
            <a:ext cx="880843" cy="335706"/>
            <a:chOff x="2626242" y="2849526"/>
            <a:chExt cx="1520456" cy="579474"/>
          </a:xfrm>
          <a:solidFill>
            <a:srgbClr val="FF0000"/>
          </a:solidFill>
        </p:grpSpPr>
        <p:sp>
          <p:nvSpPr>
            <p:cNvPr id="93" name="四角形: 角を丸くする 92">
              <a:extLst>
                <a:ext uri="{FF2B5EF4-FFF2-40B4-BE49-F238E27FC236}">
                  <a16:creationId xmlns:a16="http://schemas.microsoft.com/office/drawing/2014/main" id="{396CD5F2-E961-6999-9E38-600EA1AC800A}"/>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4" name="四角形: 角を丸くする 93">
              <a:extLst>
                <a:ext uri="{FF2B5EF4-FFF2-40B4-BE49-F238E27FC236}">
                  <a16:creationId xmlns:a16="http://schemas.microsoft.com/office/drawing/2014/main" id="{8E2CA98F-689B-C03B-30EB-72FF7E4B74FF}"/>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攻撃者</a:t>
              </a:r>
            </a:p>
          </p:txBody>
        </p:sp>
        <p:cxnSp>
          <p:nvCxnSpPr>
            <p:cNvPr id="95" name="直線コネクタ 94">
              <a:extLst>
                <a:ext uri="{FF2B5EF4-FFF2-40B4-BE49-F238E27FC236}">
                  <a16:creationId xmlns:a16="http://schemas.microsoft.com/office/drawing/2014/main" id="{40B30170-F6FB-0482-7B19-F866FE7A8D92}"/>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96" name="直線コネクタ 95">
              <a:extLst>
                <a:ext uri="{FF2B5EF4-FFF2-40B4-BE49-F238E27FC236}">
                  <a16:creationId xmlns:a16="http://schemas.microsoft.com/office/drawing/2014/main" id="{E8B8B354-12AD-9614-FFCE-B30DAA699C92}"/>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97" name="直線コネクタ 96">
              <a:extLst>
                <a:ext uri="{FF2B5EF4-FFF2-40B4-BE49-F238E27FC236}">
                  <a16:creationId xmlns:a16="http://schemas.microsoft.com/office/drawing/2014/main" id="{BCA9F1FE-2626-B02B-93C5-37FAF9CA9992}"/>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98" name="楕円 97">
              <a:extLst>
                <a:ext uri="{FF2B5EF4-FFF2-40B4-BE49-F238E27FC236}">
                  <a16:creationId xmlns:a16="http://schemas.microsoft.com/office/drawing/2014/main" id="{30A99E3A-6BEE-3F44-BACB-341C4CC06EEB}"/>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9" name="楕円 98">
              <a:extLst>
                <a:ext uri="{FF2B5EF4-FFF2-40B4-BE49-F238E27FC236}">
                  <a16:creationId xmlns:a16="http://schemas.microsoft.com/office/drawing/2014/main" id="{02E6C47F-6C91-46E3-C670-A2C2B42E47B4}"/>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0" name="吹き出し: 角を丸めた四角形 99">
            <a:extLst>
              <a:ext uri="{FF2B5EF4-FFF2-40B4-BE49-F238E27FC236}">
                <a16:creationId xmlns:a16="http://schemas.microsoft.com/office/drawing/2014/main" id="{572BC84F-01AD-6BBB-53BC-6A64AA47A7C1}"/>
              </a:ext>
            </a:extLst>
          </p:cNvPr>
          <p:cNvSpPr/>
          <p:nvPr/>
        </p:nvSpPr>
        <p:spPr>
          <a:xfrm>
            <a:off x="6902372" y="5101594"/>
            <a:ext cx="921782" cy="406118"/>
          </a:xfrm>
          <a:prstGeom prst="wedgeRoundRectCallout">
            <a:avLst>
              <a:gd name="adj1" fmla="val -22145"/>
              <a:gd name="adj2" fmla="val -74890"/>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sz="1600" dirty="0">
                <a:latin typeface="Meiryo UI" panose="020B0604030504040204" pitchFamily="50" charset="-128"/>
                <a:ea typeface="Meiryo UI" panose="020B0604030504040204" pitchFamily="50" charset="-128"/>
              </a:rPr>
              <a:t>ありがと！</a:t>
            </a:r>
          </a:p>
        </p:txBody>
      </p:sp>
      <p:sp>
        <p:nvSpPr>
          <p:cNvPr id="27" name="雲 26">
            <a:extLst>
              <a:ext uri="{FF2B5EF4-FFF2-40B4-BE49-F238E27FC236}">
                <a16:creationId xmlns:a16="http://schemas.microsoft.com/office/drawing/2014/main" id="{6F02EBC5-2987-AE00-4BBB-533B4DE5F3E5}"/>
              </a:ext>
            </a:extLst>
          </p:cNvPr>
          <p:cNvSpPr/>
          <p:nvPr/>
        </p:nvSpPr>
        <p:spPr>
          <a:xfrm>
            <a:off x="10258823" y="5710216"/>
            <a:ext cx="622497" cy="156004"/>
          </a:xfrm>
          <a:prstGeom prst="cloud">
            <a:avLst/>
          </a:prstGeom>
          <a:gradFill>
            <a:gsLst>
              <a:gs pos="43000">
                <a:schemeClr val="accent2">
                  <a:lumMod val="110000"/>
                  <a:satMod val="105000"/>
                  <a:tint val="67000"/>
                </a:schemeClr>
              </a:gs>
              <a:gs pos="100000">
                <a:srgbClr val="FFFFCC"/>
              </a:gs>
            </a:gsLst>
            <a:lin ang="4200000" scaled="0"/>
          </a:gradFill>
          <a:ln>
            <a:noFill/>
          </a:ln>
        </p:spPr>
        <p:style>
          <a:lnRef idx="1">
            <a:schemeClr val="accent2"/>
          </a:lnRef>
          <a:fillRef idx="2">
            <a:schemeClr val="accent2"/>
          </a:fillRef>
          <a:effectRef idx="1">
            <a:schemeClr val="accent2"/>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 name="雲 27">
            <a:extLst>
              <a:ext uri="{FF2B5EF4-FFF2-40B4-BE49-F238E27FC236}">
                <a16:creationId xmlns:a16="http://schemas.microsoft.com/office/drawing/2014/main" id="{E65EF774-F8F6-87CA-928A-2A1B298683C6}"/>
              </a:ext>
            </a:extLst>
          </p:cNvPr>
          <p:cNvSpPr/>
          <p:nvPr/>
        </p:nvSpPr>
        <p:spPr>
          <a:xfrm>
            <a:off x="10622522" y="5649636"/>
            <a:ext cx="449386" cy="216584"/>
          </a:xfrm>
          <a:prstGeom prst="cloud">
            <a:avLst/>
          </a:prstGeom>
          <a:gradFill>
            <a:gsLst>
              <a:gs pos="43000">
                <a:schemeClr val="accent2">
                  <a:lumMod val="110000"/>
                  <a:satMod val="105000"/>
                  <a:tint val="67000"/>
                </a:schemeClr>
              </a:gs>
              <a:gs pos="100000">
                <a:srgbClr val="FFFFCC"/>
              </a:gs>
            </a:gsLst>
            <a:lin ang="4200000" scaled="0"/>
          </a:gradFill>
          <a:ln>
            <a:noFill/>
          </a:ln>
        </p:spPr>
        <p:style>
          <a:lnRef idx="1">
            <a:schemeClr val="accent2"/>
          </a:lnRef>
          <a:fillRef idx="2">
            <a:schemeClr val="accent2"/>
          </a:fillRef>
          <a:effectRef idx="1">
            <a:schemeClr val="accent2"/>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 name="雲 28">
            <a:extLst>
              <a:ext uri="{FF2B5EF4-FFF2-40B4-BE49-F238E27FC236}">
                <a16:creationId xmlns:a16="http://schemas.microsoft.com/office/drawing/2014/main" id="{0045CAB4-7155-A4FB-9BE0-F9B0E8BFD69F}"/>
              </a:ext>
            </a:extLst>
          </p:cNvPr>
          <p:cNvSpPr/>
          <p:nvPr/>
        </p:nvSpPr>
        <p:spPr>
          <a:xfrm>
            <a:off x="10935988" y="5536892"/>
            <a:ext cx="622496" cy="335706"/>
          </a:xfrm>
          <a:prstGeom prst="cloud">
            <a:avLst/>
          </a:prstGeom>
          <a:gradFill>
            <a:gsLst>
              <a:gs pos="43000">
                <a:schemeClr val="accent2">
                  <a:lumMod val="110000"/>
                  <a:satMod val="105000"/>
                  <a:tint val="67000"/>
                </a:schemeClr>
              </a:gs>
              <a:gs pos="100000">
                <a:srgbClr val="FFFFCC"/>
              </a:gs>
            </a:gsLst>
            <a:lin ang="4200000" scaled="0"/>
          </a:gradFill>
          <a:ln>
            <a:noFill/>
          </a:ln>
        </p:spPr>
        <p:style>
          <a:lnRef idx="1">
            <a:schemeClr val="accent2"/>
          </a:lnRef>
          <a:fillRef idx="2">
            <a:schemeClr val="accent2"/>
          </a:fillRef>
          <a:effectRef idx="1">
            <a:schemeClr val="accent2"/>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cxnSp>
        <p:nvCxnSpPr>
          <p:cNvPr id="22" name="直線コネクタ 21">
            <a:extLst>
              <a:ext uri="{FF2B5EF4-FFF2-40B4-BE49-F238E27FC236}">
                <a16:creationId xmlns:a16="http://schemas.microsoft.com/office/drawing/2014/main" id="{EA47697C-9F35-1ACB-2CBD-D856AEF758FA}"/>
              </a:ext>
            </a:extLst>
          </p:cNvPr>
          <p:cNvCxnSpPr>
            <a:cxnSpLocks/>
          </p:cNvCxnSpPr>
          <p:nvPr/>
        </p:nvCxnSpPr>
        <p:spPr>
          <a:xfrm>
            <a:off x="10481996" y="5541563"/>
            <a:ext cx="1375923" cy="0"/>
          </a:xfrm>
          <a:prstGeom prst="line">
            <a:avLst/>
          </a:prstGeom>
        </p:spPr>
        <p:style>
          <a:lnRef idx="2">
            <a:schemeClr val="dk1"/>
          </a:lnRef>
          <a:fillRef idx="1">
            <a:schemeClr val="lt1"/>
          </a:fillRef>
          <a:effectRef idx="0">
            <a:schemeClr val="dk1"/>
          </a:effectRef>
          <a:fontRef idx="minor">
            <a:schemeClr val="dk1"/>
          </a:fontRef>
        </p:style>
      </p:cxnSp>
      <p:cxnSp>
        <p:nvCxnSpPr>
          <p:cNvPr id="25" name="直線コネクタ 24">
            <a:extLst>
              <a:ext uri="{FF2B5EF4-FFF2-40B4-BE49-F238E27FC236}">
                <a16:creationId xmlns:a16="http://schemas.microsoft.com/office/drawing/2014/main" id="{6AECA643-2CAE-A63A-E7E4-C52F588E3F42}"/>
              </a:ext>
            </a:extLst>
          </p:cNvPr>
          <p:cNvCxnSpPr>
            <a:cxnSpLocks/>
          </p:cNvCxnSpPr>
          <p:nvPr/>
        </p:nvCxnSpPr>
        <p:spPr>
          <a:xfrm>
            <a:off x="10481996" y="5623885"/>
            <a:ext cx="1375923" cy="0"/>
          </a:xfrm>
          <a:prstGeom prst="line">
            <a:avLst/>
          </a:prstGeom>
        </p:spPr>
        <p:style>
          <a:lnRef idx="2">
            <a:schemeClr val="dk1"/>
          </a:lnRef>
          <a:fillRef idx="1">
            <a:schemeClr val="lt1"/>
          </a:fillRef>
          <a:effectRef idx="0">
            <a:schemeClr val="dk1"/>
          </a:effectRef>
          <a:fontRef idx="minor">
            <a:schemeClr val="dk1"/>
          </a:fontRef>
        </p:style>
      </p:cxnSp>
      <p:cxnSp>
        <p:nvCxnSpPr>
          <p:cNvPr id="26" name="直線コネクタ 25">
            <a:extLst>
              <a:ext uri="{FF2B5EF4-FFF2-40B4-BE49-F238E27FC236}">
                <a16:creationId xmlns:a16="http://schemas.microsoft.com/office/drawing/2014/main" id="{300C4B37-5BDA-67F7-AE2B-10331AF28E5F}"/>
              </a:ext>
            </a:extLst>
          </p:cNvPr>
          <p:cNvCxnSpPr>
            <a:cxnSpLocks/>
          </p:cNvCxnSpPr>
          <p:nvPr/>
        </p:nvCxnSpPr>
        <p:spPr>
          <a:xfrm>
            <a:off x="10481996" y="5705080"/>
            <a:ext cx="1375923" cy="0"/>
          </a:xfrm>
          <a:prstGeom prst="line">
            <a:avLst/>
          </a:prstGeom>
        </p:spPr>
        <p:style>
          <a:lnRef idx="2">
            <a:schemeClr val="dk1"/>
          </a:lnRef>
          <a:fillRef idx="1">
            <a:schemeClr val="lt1"/>
          </a:fillRef>
          <a:effectRef idx="0">
            <a:schemeClr val="dk1"/>
          </a:effectRef>
          <a:fontRef idx="minor">
            <a:schemeClr val="dk1"/>
          </a:fontRef>
        </p:style>
      </p:cxnSp>
      <p:sp>
        <p:nvSpPr>
          <p:cNvPr id="30" name="テキスト ボックス 29">
            <a:extLst>
              <a:ext uri="{FF2B5EF4-FFF2-40B4-BE49-F238E27FC236}">
                <a16:creationId xmlns:a16="http://schemas.microsoft.com/office/drawing/2014/main" id="{CCD46470-F459-7807-D42E-542DE9F215D9}"/>
              </a:ext>
            </a:extLst>
          </p:cNvPr>
          <p:cNvSpPr txBox="1"/>
          <p:nvPr/>
        </p:nvSpPr>
        <p:spPr>
          <a:xfrm>
            <a:off x="10248166" y="5165448"/>
            <a:ext cx="1934152" cy="369332"/>
          </a:xfrm>
          <a:prstGeom prst="rect">
            <a:avLst/>
          </a:prstGeom>
          <a:noFill/>
        </p:spPr>
        <p:txBody>
          <a:bodyPr wrap="square">
            <a:spAutoFit/>
          </a:bodyPr>
          <a:lstStyle/>
          <a:p>
            <a:pPr algn="ctr"/>
            <a:r>
              <a:rPr lang="ja-JP" altLang="en-US" i="1" dirty="0">
                <a:latin typeface="HG創英角ｺﾞｼｯｸUB" panose="020B0909000000000000" pitchFamily="49" charset="-128"/>
                <a:ea typeface="HG創英角ｺﾞｼｯｸUB" panose="020B0909000000000000" pitchFamily="49" charset="-128"/>
              </a:rPr>
              <a:t>ばひゅーん</a:t>
            </a:r>
          </a:p>
        </p:txBody>
      </p:sp>
      <p:sp>
        <p:nvSpPr>
          <p:cNvPr id="31" name="コンテンツ プレースホルダー 4">
            <a:extLst>
              <a:ext uri="{FF2B5EF4-FFF2-40B4-BE49-F238E27FC236}">
                <a16:creationId xmlns:a16="http://schemas.microsoft.com/office/drawing/2014/main" id="{9CAB1277-BF55-CCF3-CCA0-308997BF89FD}"/>
              </a:ext>
            </a:extLst>
          </p:cNvPr>
          <p:cNvSpPr txBox="1">
            <a:spLocks/>
          </p:cNvSpPr>
          <p:nvPr/>
        </p:nvSpPr>
        <p:spPr>
          <a:xfrm>
            <a:off x="838200" y="5898348"/>
            <a:ext cx="10515600" cy="56586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800" dirty="0"/>
              <a:t>タイミングがシビアでほぼ成功しない攻撃と思われていたが、</a:t>
            </a:r>
            <a:r>
              <a:rPr lang="en-US" altLang="ja-JP" sz="1800" dirty="0"/>
              <a:t>2008</a:t>
            </a:r>
            <a:r>
              <a:rPr lang="ja-JP" altLang="en-US" sz="1800" dirty="0"/>
              <a:t>年に</a:t>
            </a:r>
            <a:r>
              <a:rPr lang="ja-JP" altLang="en-US" sz="1800" b="1" dirty="0"/>
              <a:t>カミンスキー攻撃</a:t>
            </a:r>
            <a:r>
              <a:rPr lang="ja-JP" altLang="en-US" sz="1800" dirty="0"/>
              <a:t>と言う手法が発見され、「攻撃者がそのキャッシュサーバに問い合わせできる」という条件では簡単に成功することが判明。</a:t>
            </a:r>
            <a:endParaRPr lang="en-US" altLang="ja-JP" sz="1800" dirty="0"/>
          </a:p>
        </p:txBody>
      </p:sp>
    </p:spTree>
    <p:extLst>
      <p:ext uri="{BB962C8B-B14F-4D97-AF65-F5344CB8AC3E}">
        <p14:creationId xmlns:p14="http://schemas.microsoft.com/office/powerpoint/2010/main" val="1743617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B5D3B-E78D-A843-34EE-D0F1D6E754C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24E22C2-4EBC-C3E1-AB5F-3AA604CD39DB}"/>
              </a:ext>
            </a:extLst>
          </p:cNvPr>
          <p:cNvSpPr>
            <a:spLocks noGrp="1"/>
          </p:cNvSpPr>
          <p:nvPr>
            <p:ph type="title"/>
          </p:nvPr>
        </p:nvSpPr>
        <p:spPr>
          <a:xfrm>
            <a:off x="838200" y="203761"/>
            <a:ext cx="10515600" cy="728569"/>
          </a:xfrm>
        </p:spPr>
        <p:txBody>
          <a:bodyPr>
            <a:normAutofit/>
          </a:bodyPr>
          <a:lstStyle/>
          <a:p>
            <a:r>
              <a:rPr lang="ja-JP" altLang="en-US" dirty="0"/>
              <a:t>キャッシュサーバへのサイバー攻撃</a:t>
            </a:r>
          </a:p>
        </p:txBody>
      </p:sp>
      <p:sp>
        <p:nvSpPr>
          <p:cNvPr id="5" name="コンテンツ プレースホルダー 4">
            <a:extLst>
              <a:ext uri="{FF2B5EF4-FFF2-40B4-BE49-F238E27FC236}">
                <a16:creationId xmlns:a16="http://schemas.microsoft.com/office/drawing/2014/main" id="{68762941-F676-F36E-1BA1-37F60BC440F7}"/>
              </a:ext>
            </a:extLst>
          </p:cNvPr>
          <p:cNvSpPr>
            <a:spLocks noGrp="1"/>
          </p:cNvSpPr>
          <p:nvPr>
            <p:ph idx="1"/>
          </p:nvPr>
        </p:nvSpPr>
        <p:spPr>
          <a:xfrm>
            <a:off x="838200" y="1093694"/>
            <a:ext cx="10515600" cy="5083269"/>
          </a:xfrm>
        </p:spPr>
        <p:txBody>
          <a:bodyPr/>
          <a:lstStyle/>
          <a:p>
            <a:pPr marL="0" indent="0">
              <a:buNone/>
            </a:pPr>
            <a:r>
              <a:rPr lang="en-US" altLang="ja-JP" b="1" dirty="0"/>
              <a:t>DNS</a:t>
            </a:r>
            <a:r>
              <a:rPr lang="ja-JP" altLang="en-US" b="1" dirty="0"/>
              <a:t>キャッシュポイズニング対策</a:t>
            </a:r>
            <a:endParaRPr lang="en-US" altLang="ja-JP" b="1" dirty="0"/>
          </a:p>
          <a:p>
            <a:r>
              <a:rPr lang="ja-JP" altLang="en-US" dirty="0"/>
              <a:t>問い合わせの送信元ポートをランダムにして、偽回答が届く確率を下げる</a:t>
            </a:r>
            <a:endParaRPr lang="en-US" altLang="ja-JP" dirty="0"/>
          </a:p>
          <a:p>
            <a:pPr lvl="1"/>
            <a:r>
              <a:rPr lang="ja-JP" altLang="en-US" dirty="0"/>
              <a:t>これだけで、攻撃成功率が数万分の一にまで低下。</a:t>
            </a:r>
          </a:p>
          <a:p>
            <a:r>
              <a:rPr lang="en-US" altLang="ja-JP" dirty="0"/>
              <a:t>DNS</a:t>
            </a:r>
            <a:r>
              <a:rPr lang="ja-JP" altLang="en-US" dirty="0"/>
              <a:t>キャッシュサーバには自社内からしかアクセスさせない。</a:t>
            </a:r>
            <a:endParaRPr lang="en-US" altLang="ja-JP" dirty="0"/>
          </a:p>
          <a:p>
            <a:pPr lvl="1"/>
            <a:r>
              <a:rPr lang="ja-JP" altLang="en-US" dirty="0"/>
              <a:t>カミンスキー攻撃を成立させないため。</a:t>
            </a:r>
            <a:r>
              <a:rPr lang="en-US" altLang="ja-JP" dirty="0"/>
              <a:t>DNS Amp</a:t>
            </a:r>
            <a:r>
              <a:rPr lang="ja-JP" altLang="en-US" dirty="0"/>
              <a:t>攻撃の踏み台になるのも防止。</a:t>
            </a:r>
            <a:endParaRPr lang="en-US" altLang="ja-JP" dirty="0"/>
          </a:p>
          <a:p>
            <a:r>
              <a:rPr lang="ja-JP" altLang="en-US" dirty="0"/>
              <a:t>相手が本物の権威</a:t>
            </a:r>
            <a:r>
              <a:rPr lang="en-US" altLang="ja-JP" dirty="0"/>
              <a:t>DNS</a:t>
            </a:r>
            <a:r>
              <a:rPr lang="ja-JP" altLang="en-US" dirty="0"/>
              <a:t>サーバなのか確認する機能である、</a:t>
            </a:r>
            <a:br>
              <a:rPr lang="en-US" altLang="ja-JP" dirty="0"/>
            </a:br>
            <a:r>
              <a:rPr lang="en-US" altLang="ja-JP" b="1" dirty="0">
                <a:solidFill>
                  <a:srgbClr val="FF0000"/>
                </a:solidFill>
              </a:rPr>
              <a:t>DNSSEC</a:t>
            </a:r>
            <a:r>
              <a:rPr lang="ja-JP" altLang="en-US" dirty="0"/>
              <a:t>を</a:t>
            </a:r>
            <a:r>
              <a:rPr lang="en-US" altLang="ja-JP" dirty="0"/>
              <a:t>ON</a:t>
            </a:r>
            <a:r>
              <a:rPr lang="ja-JP" altLang="en-US" dirty="0"/>
              <a:t>にする。</a:t>
            </a:r>
            <a:endParaRPr lang="en-US" altLang="ja-JP" dirty="0"/>
          </a:p>
          <a:p>
            <a:pPr lvl="1"/>
            <a:r>
              <a:rPr lang="ja-JP" altLang="en-US" dirty="0"/>
              <a:t>こうすると、権威</a:t>
            </a:r>
            <a:r>
              <a:rPr lang="en-US" altLang="ja-JP" dirty="0"/>
              <a:t>DNS</a:t>
            </a:r>
            <a:r>
              <a:rPr lang="ja-JP" altLang="en-US" dirty="0"/>
              <a:t>サーバからの回答に電子署名が付与されるようになり、</a:t>
            </a:r>
            <a:br>
              <a:rPr lang="en-US" altLang="ja-JP" dirty="0"/>
            </a:br>
            <a:r>
              <a:rPr lang="ja-JP" altLang="en-US" dirty="0"/>
              <a:t>問い合わせた相手による回答であることが保証されるようになる。</a:t>
            </a:r>
            <a:endParaRPr lang="en-US" altLang="ja-JP" dirty="0"/>
          </a:p>
        </p:txBody>
      </p:sp>
      <p:grpSp>
        <p:nvGrpSpPr>
          <p:cNvPr id="2" name="グループ化 1">
            <a:extLst>
              <a:ext uri="{FF2B5EF4-FFF2-40B4-BE49-F238E27FC236}">
                <a16:creationId xmlns:a16="http://schemas.microsoft.com/office/drawing/2014/main" id="{D022A5AB-5948-657F-05D5-9FEB33034E2D}"/>
              </a:ext>
            </a:extLst>
          </p:cNvPr>
          <p:cNvGrpSpPr/>
          <p:nvPr/>
        </p:nvGrpSpPr>
        <p:grpSpPr>
          <a:xfrm>
            <a:off x="4411359" y="5616428"/>
            <a:ext cx="880843" cy="335706"/>
            <a:chOff x="2626242" y="2849526"/>
            <a:chExt cx="1520456" cy="579474"/>
          </a:xfrm>
        </p:grpSpPr>
        <p:sp>
          <p:nvSpPr>
            <p:cNvPr id="3" name="四角形: 角を丸くする 2">
              <a:extLst>
                <a:ext uri="{FF2B5EF4-FFF2-40B4-BE49-F238E27FC236}">
                  <a16:creationId xmlns:a16="http://schemas.microsoft.com/office/drawing/2014/main" id="{1374B3B6-9204-D782-81CF-6EEF46F8EF12}"/>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2D579960-554B-35D1-5D96-C6816A7074FC}"/>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7" name="直線コネクタ 6">
              <a:extLst>
                <a:ext uri="{FF2B5EF4-FFF2-40B4-BE49-F238E27FC236}">
                  <a16:creationId xmlns:a16="http://schemas.microsoft.com/office/drawing/2014/main" id="{81A4DD8F-EF86-F0B6-188E-B57410DB1E50}"/>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8" name="直線コネクタ 7">
              <a:extLst>
                <a:ext uri="{FF2B5EF4-FFF2-40B4-BE49-F238E27FC236}">
                  <a16:creationId xmlns:a16="http://schemas.microsoft.com/office/drawing/2014/main" id="{4850555E-83EE-4A43-CECE-8AA6C2CFB459}"/>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9" name="直線コネクタ 8">
              <a:extLst>
                <a:ext uri="{FF2B5EF4-FFF2-40B4-BE49-F238E27FC236}">
                  <a16:creationId xmlns:a16="http://schemas.microsoft.com/office/drawing/2014/main" id="{ACA7B906-D69E-730E-5987-CA6FFEB64AD3}"/>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0" name="楕円 9">
              <a:extLst>
                <a:ext uri="{FF2B5EF4-FFF2-40B4-BE49-F238E27FC236}">
                  <a16:creationId xmlns:a16="http://schemas.microsoft.com/office/drawing/2014/main" id="{AAC21B25-D9C9-255F-ECEE-B3D8939C80BD}"/>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楕円 10">
              <a:extLst>
                <a:ext uri="{FF2B5EF4-FFF2-40B4-BE49-F238E27FC236}">
                  <a16:creationId xmlns:a16="http://schemas.microsoft.com/office/drawing/2014/main" id="{A991E66D-6724-EB01-6879-AFCF5170F211}"/>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 name="テキスト ボックス 11">
            <a:extLst>
              <a:ext uri="{FF2B5EF4-FFF2-40B4-BE49-F238E27FC236}">
                <a16:creationId xmlns:a16="http://schemas.microsoft.com/office/drawing/2014/main" id="{AFF8970A-2E90-C12E-79FD-BC0D42D1ABD1}"/>
              </a:ext>
            </a:extLst>
          </p:cNvPr>
          <p:cNvSpPr txBox="1"/>
          <p:nvPr/>
        </p:nvSpPr>
        <p:spPr>
          <a:xfrm>
            <a:off x="4341974" y="5973427"/>
            <a:ext cx="1121524"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キャッシュ</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grpSp>
        <p:nvGrpSpPr>
          <p:cNvPr id="13" name="グループ化 12">
            <a:extLst>
              <a:ext uri="{FF2B5EF4-FFF2-40B4-BE49-F238E27FC236}">
                <a16:creationId xmlns:a16="http://schemas.microsoft.com/office/drawing/2014/main" id="{C45F020C-3A97-1FEA-A9C4-31542880DEE6}"/>
              </a:ext>
            </a:extLst>
          </p:cNvPr>
          <p:cNvGrpSpPr/>
          <p:nvPr/>
        </p:nvGrpSpPr>
        <p:grpSpPr>
          <a:xfrm>
            <a:off x="10416972" y="5424903"/>
            <a:ext cx="880843" cy="335706"/>
            <a:chOff x="2626242" y="2849526"/>
            <a:chExt cx="1520456" cy="579474"/>
          </a:xfrm>
          <a:solidFill>
            <a:schemeClr val="accent2">
              <a:lumMod val="75000"/>
            </a:schemeClr>
          </a:solidFill>
        </p:grpSpPr>
        <p:sp>
          <p:nvSpPr>
            <p:cNvPr id="14" name="四角形: 角を丸くする 13">
              <a:extLst>
                <a:ext uri="{FF2B5EF4-FFF2-40B4-BE49-F238E27FC236}">
                  <a16:creationId xmlns:a16="http://schemas.microsoft.com/office/drawing/2014/main" id="{B9C55E56-9E0B-E973-18EE-FAE0D4A4F661}"/>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0F5BAA4F-1B42-578A-F1E2-E9ED7536FB82}"/>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18C82C9A-1C22-4E0E-EE60-A18A8A81810B}"/>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7" name="直線コネクタ 16">
              <a:extLst>
                <a:ext uri="{FF2B5EF4-FFF2-40B4-BE49-F238E27FC236}">
                  <a16:creationId xmlns:a16="http://schemas.microsoft.com/office/drawing/2014/main" id="{168B07D3-7747-4F01-77FF-1D1FB91598E6}"/>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8" name="直線コネクタ 17">
              <a:extLst>
                <a:ext uri="{FF2B5EF4-FFF2-40B4-BE49-F238E27FC236}">
                  <a16:creationId xmlns:a16="http://schemas.microsoft.com/office/drawing/2014/main" id="{21FC5A90-2DD0-C9C3-03E4-EC78421291A3}"/>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9" name="楕円 18">
              <a:extLst>
                <a:ext uri="{FF2B5EF4-FFF2-40B4-BE49-F238E27FC236}">
                  <a16:creationId xmlns:a16="http://schemas.microsoft.com/office/drawing/2014/main" id="{B44D2C4B-AE6B-ABFE-1E69-54A530F4B7E5}"/>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0CDA9CFA-89F3-AFB5-D1C5-576123978B3E}"/>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1" name="テキスト ボックス 20">
            <a:extLst>
              <a:ext uri="{FF2B5EF4-FFF2-40B4-BE49-F238E27FC236}">
                <a16:creationId xmlns:a16="http://schemas.microsoft.com/office/drawing/2014/main" id="{F88CD765-B68B-9098-1AF1-C5B50A318304}"/>
              </a:ext>
            </a:extLst>
          </p:cNvPr>
          <p:cNvSpPr txBox="1"/>
          <p:nvPr/>
        </p:nvSpPr>
        <p:spPr>
          <a:xfrm>
            <a:off x="9986886" y="5767391"/>
            <a:ext cx="1934152"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kohokyo.or.jp</a:t>
            </a:r>
            <a:r>
              <a:rPr lang="ja-JP" altLang="en-US" sz="1400" dirty="0">
                <a:latin typeface="Meiryo UI" panose="020B0604030504040204" pitchFamily="50" charset="-128"/>
                <a:ea typeface="Meiryo UI" panose="020B0604030504040204" pitchFamily="50" charset="-128"/>
              </a:rPr>
              <a:t>担当</a:t>
            </a:r>
          </a:p>
        </p:txBody>
      </p:sp>
      <p:sp>
        <p:nvSpPr>
          <p:cNvPr id="22" name="吹き出し: 角を丸めた四角形 21">
            <a:extLst>
              <a:ext uri="{FF2B5EF4-FFF2-40B4-BE49-F238E27FC236}">
                <a16:creationId xmlns:a16="http://schemas.microsoft.com/office/drawing/2014/main" id="{9DB54399-F1A5-A27B-3F64-FF53723ABA49}"/>
              </a:ext>
            </a:extLst>
          </p:cNvPr>
          <p:cNvSpPr/>
          <p:nvPr/>
        </p:nvSpPr>
        <p:spPr>
          <a:xfrm>
            <a:off x="7010401" y="5464455"/>
            <a:ext cx="2846900" cy="434324"/>
          </a:xfrm>
          <a:prstGeom prst="wedgeRoundRectCallout">
            <a:avLst>
              <a:gd name="adj1" fmla="val 62331"/>
              <a:gd name="adj2" fmla="val -13584"/>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r>
              <a:rPr lang="ja-JP" altLang="en-US" sz="1600" dirty="0">
                <a:latin typeface="Meiryo UI" panose="020B0604030504040204" pitchFamily="50" charset="-128"/>
                <a:ea typeface="Meiryo UI" panose="020B0604030504040204" pitchFamily="50" charset="-128"/>
              </a:rPr>
              <a:t>85.131.210.50だよ！</a:t>
            </a:r>
          </a:p>
        </p:txBody>
      </p:sp>
      <p:grpSp>
        <p:nvGrpSpPr>
          <p:cNvPr id="24" name="グループ化 23">
            <a:extLst>
              <a:ext uri="{FF2B5EF4-FFF2-40B4-BE49-F238E27FC236}">
                <a16:creationId xmlns:a16="http://schemas.microsoft.com/office/drawing/2014/main" id="{1BA91556-4CC0-C10A-1E08-319C2EADBD3D}"/>
              </a:ext>
            </a:extLst>
          </p:cNvPr>
          <p:cNvGrpSpPr/>
          <p:nvPr/>
        </p:nvGrpSpPr>
        <p:grpSpPr>
          <a:xfrm>
            <a:off x="10403484" y="6160941"/>
            <a:ext cx="880843" cy="335706"/>
            <a:chOff x="2626242" y="2849526"/>
            <a:chExt cx="1520456" cy="579474"/>
          </a:xfrm>
          <a:solidFill>
            <a:srgbClr val="FF0000"/>
          </a:solidFill>
        </p:grpSpPr>
        <p:sp>
          <p:nvSpPr>
            <p:cNvPr id="25" name="四角形: 角を丸くする 24">
              <a:extLst>
                <a:ext uri="{FF2B5EF4-FFF2-40B4-BE49-F238E27FC236}">
                  <a16:creationId xmlns:a16="http://schemas.microsoft.com/office/drawing/2014/main" id="{9518D565-D13E-C5A6-0B6B-3F0ED32D196A}"/>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CE23E617-A8D3-D3DA-889F-F25BEA0A5AC5}"/>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攻撃者</a:t>
              </a:r>
            </a:p>
          </p:txBody>
        </p:sp>
        <p:cxnSp>
          <p:nvCxnSpPr>
            <p:cNvPr id="27" name="直線コネクタ 26">
              <a:extLst>
                <a:ext uri="{FF2B5EF4-FFF2-40B4-BE49-F238E27FC236}">
                  <a16:creationId xmlns:a16="http://schemas.microsoft.com/office/drawing/2014/main" id="{292559B8-F989-520B-235A-FE8F0D3755B5}"/>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28" name="直線コネクタ 27">
              <a:extLst>
                <a:ext uri="{FF2B5EF4-FFF2-40B4-BE49-F238E27FC236}">
                  <a16:creationId xmlns:a16="http://schemas.microsoft.com/office/drawing/2014/main" id="{013528EB-2E8C-3F35-0B4D-3CD8F9C1E9F8}"/>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29" name="直線コネクタ 28">
              <a:extLst>
                <a:ext uri="{FF2B5EF4-FFF2-40B4-BE49-F238E27FC236}">
                  <a16:creationId xmlns:a16="http://schemas.microsoft.com/office/drawing/2014/main" id="{BC9738FD-F59B-CE39-0E72-FDE6D803970F}"/>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30" name="楕円 29">
              <a:extLst>
                <a:ext uri="{FF2B5EF4-FFF2-40B4-BE49-F238E27FC236}">
                  <a16:creationId xmlns:a16="http://schemas.microsoft.com/office/drawing/2014/main" id="{528987BF-87E2-7CAF-F891-CF331C4196B1}"/>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楕円 30">
              <a:extLst>
                <a:ext uri="{FF2B5EF4-FFF2-40B4-BE49-F238E27FC236}">
                  <a16:creationId xmlns:a16="http://schemas.microsoft.com/office/drawing/2014/main" id="{997030AE-BA91-8DB7-FA76-072A63084744}"/>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2" name="吹き出し: 角を丸めた四角形 31">
            <a:extLst>
              <a:ext uri="{FF2B5EF4-FFF2-40B4-BE49-F238E27FC236}">
                <a16:creationId xmlns:a16="http://schemas.microsoft.com/office/drawing/2014/main" id="{006DD981-3302-D79C-5AB3-61D91410DC7B}"/>
              </a:ext>
            </a:extLst>
          </p:cNvPr>
          <p:cNvSpPr/>
          <p:nvPr/>
        </p:nvSpPr>
        <p:spPr>
          <a:xfrm>
            <a:off x="7010401" y="6063250"/>
            <a:ext cx="2846900" cy="434324"/>
          </a:xfrm>
          <a:prstGeom prst="wedgeRoundRectCallout">
            <a:avLst>
              <a:gd name="adj1" fmla="val 62331"/>
              <a:gd name="adj2" fmla="val -13584"/>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r>
              <a:rPr lang="en-US" altLang="ja-JP" sz="1600" dirty="0">
                <a:latin typeface="Meiryo UI" panose="020B0604030504040204" pitchFamily="50" charset="-128"/>
                <a:ea typeface="Meiryo UI" panose="020B0604030504040204" pitchFamily="50" charset="-128"/>
              </a:rPr>
              <a:t>12.34.xx.yy</a:t>
            </a:r>
            <a:r>
              <a:rPr lang="ja-JP" altLang="en-US" sz="1600" dirty="0">
                <a:latin typeface="Meiryo UI" panose="020B0604030504040204" pitchFamily="50" charset="-128"/>
                <a:ea typeface="Meiryo UI" panose="020B0604030504040204" pitchFamily="50" charset="-128"/>
              </a:rPr>
              <a:t>だよ！</a:t>
            </a:r>
          </a:p>
        </p:txBody>
      </p:sp>
      <p:sp>
        <p:nvSpPr>
          <p:cNvPr id="33" name="吹き出し: 角を丸めた四角形 32">
            <a:extLst>
              <a:ext uri="{FF2B5EF4-FFF2-40B4-BE49-F238E27FC236}">
                <a16:creationId xmlns:a16="http://schemas.microsoft.com/office/drawing/2014/main" id="{D20C1CF7-2515-4A3B-0B7E-714C166F38A0}"/>
              </a:ext>
            </a:extLst>
          </p:cNvPr>
          <p:cNvSpPr/>
          <p:nvPr/>
        </p:nvSpPr>
        <p:spPr>
          <a:xfrm>
            <a:off x="5463498" y="5330658"/>
            <a:ext cx="1346193" cy="434324"/>
          </a:xfrm>
          <a:prstGeom prst="wedgeRoundRectCallout">
            <a:avLst>
              <a:gd name="adj1" fmla="val -59934"/>
              <a:gd name="adj2" fmla="val 37880"/>
              <a:gd name="adj3" fmla="val 16667"/>
            </a:avLst>
          </a:prstGeom>
        </p:spPr>
        <p:style>
          <a:lnRef idx="2">
            <a:schemeClr val="dk1"/>
          </a:lnRef>
          <a:fillRef idx="1">
            <a:schemeClr val="lt1"/>
          </a:fillRef>
          <a:effectRef idx="0">
            <a:schemeClr val="dk1"/>
          </a:effectRef>
          <a:fontRef idx="minor">
            <a:schemeClr val="dk1"/>
          </a:fontRef>
        </p:style>
        <p:txBody>
          <a:bodyPr wrap="none" rtlCol="0" anchor="ctr"/>
          <a:lstStyle/>
          <a:p>
            <a:r>
              <a:rPr lang="ja-JP" altLang="en-US" sz="1600" dirty="0">
                <a:latin typeface="Meiryo UI" panose="020B0604030504040204" pitchFamily="50" charset="-128"/>
                <a:ea typeface="Meiryo UI" panose="020B0604030504040204" pitchFamily="50" charset="-128"/>
              </a:rPr>
              <a:t>上が本物だ！</a:t>
            </a:r>
          </a:p>
        </p:txBody>
      </p:sp>
      <p:sp>
        <p:nvSpPr>
          <p:cNvPr id="34" name="楕円 33">
            <a:extLst>
              <a:ext uri="{FF2B5EF4-FFF2-40B4-BE49-F238E27FC236}">
                <a16:creationId xmlns:a16="http://schemas.microsoft.com/office/drawing/2014/main" id="{BEC3081F-ECF0-695B-2E04-87E7C7EAED64}"/>
              </a:ext>
            </a:extLst>
          </p:cNvPr>
          <p:cNvSpPr/>
          <p:nvPr/>
        </p:nvSpPr>
        <p:spPr>
          <a:xfrm>
            <a:off x="9436317" y="5567808"/>
            <a:ext cx="270734" cy="270734"/>
          </a:xfrm>
          <a:prstGeom prst="ellipse">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b="1" dirty="0">
                <a:solidFill>
                  <a:srgbClr val="FF0000"/>
                </a:solidFill>
                <a:latin typeface="Meiryo UI" panose="020B0604030504040204" pitchFamily="50" charset="-128"/>
                <a:ea typeface="Meiryo UI" panose="020B0604030504040204" pitchFamily="50" charset="-128"/>
              </a:rPr>
              <a:t>印</a:t>
            </a:r>
          </a:p>
        </p:txBody>
      </p:sp>
    </p:spTree>
    <p:extLst>
      <p:ext uri="{BB962C8B-B14F-4D97-AF65-F5344CB8AC3E}">
        <p14:creationId xmlns:p14="http://schemas.microsoft.com/office/powerpoint/2010/main" val="2131660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9BAE8D5-C478-09A5-076F-76FC69276F93}"/>
              </a:ext>
            </a:extLst>
          </p:cNvPr>
          <p:cNvSpPr>
            <a:spLocks noGrp="1"/>
          </p:cNvSpPr>
          <p:nvPr>
            <p:ph type="title"/>
          </p:nvPr>
        </p:nvSpPr>
        <p:spPr/>
        <p:txBody>
          <a:bodyPr/>
          <a:lstStyle/>
          <a:p>
            <a:r>
              <a:rPr lang="en-US" altLang="ja-JP" dirty="0"/>
              <a:t>DNS: Domain Name System</a:t>
            </a:r>
            <a:endParaRPr lang="ja-JP" altLang="en-US" dirty="0"/>
          </a:p>
        </p:txBody>
      </p:sp>
      <p:sp>
        <p:nvSpPr>
          <p:cNvPr id="5" name="コンテンツ プレースホルダー 4">
            <a:extLst>
              <a:ext uri="{FF2B5EF4-FFF2-40B4-BE49-F238E27FC236}">
                <a16:creationId xmlns:a16="http://schemas.microsoft.com/office/drawing/2014/main" id="{1F37A235-D234-6E60-8E5E-9507C939D0B2}"/>
              </a:ext>
            </a:extLst>
          </p:cNvPr>
          <p:cNvSpPr>
            <a:spLocks noGrp="1"/>
          </p:cNvSpPr>
          <p:nvPr>
            <p:ph idx="1"/>
          </p:nvPr>
        </p:nvSpPr>
        <p:spPr>
          <a:xfrm>
            <a:off x="838200" y="1093695"/>
            <a:ext cx="10515600" cy="1425986"/>
          </a:xfrm>
        </p:spPr>
        <p:txBody>
          <a:bodyPr/>
          <a:lstStyle/>
          <a:p>
            <a:r>
              <a:rPr lang="ja-JP" altLang="en-US" dirty="0"/>
              <a:t>皆様たぶんご存じのアレです。</a:t>
            </a:r>
            <a:br>
              <a:rPr lang="en-US" altLang="ja-JP" dirty="0"/>
            </a:br>
            <a:r>
              <a:rPr lang="ja-JP" altLang="en-US" dirty="0"/>
              <a:t>ドメイン名を</a:t>
            </a:r>
            <a:r>
              <a:rPr lang="en-US" altLang="ja-JP" dirty="0"/>
              <a:t>IP</a:t>
            </a:r>
            <a:r>
              <a:rPr lang="ja-JP" altLang="en-US" dirty="0"/>
              <a:t>アドレスに変換してくれる仕組み。</a:t>
            </a:r>
            <a:endParaRPr lang="en-US" altLang="ja-JP" dirty="0"/>
          </a:p>
          <a:p>
            <a:endParaRPr lang="en-US" altLang="ja-JP" dirty="0"/>
          </a:p>
          <a:p>
            <a:endParaRPr lang="ja-JP" altLang="en-US" dirty="0"/>
          </a:p>
        </p:txBody>
      </p:sp>
      <p:sp>
        <p:nvSpPr>
          <p:cNvPr id="7" name="テキスト ボックス 6">
            <a:extLst>
              <a:ext uri="{FF2B5EF4-FFF2-40B4-BE49-F238E27FC236}">
                <a16:creationId xmlns:a16="http://schemas.microsoft.com/office/drawing/2014/main" id="{3B3A33D2-0069-3A2F-5938-3929F81B710F}"/>
              </a:ext>
            </a:extLst>
          </p:cNvPr>
          <p:cNvSpPr txBox="1"/>
          <p:nvPr/>
        </p:nvSpPr>
        <p:spPr>
          <a:xfrm>
            <a:off x="2865120" y="2450213"/>
            <a:ext cx="2479040" cy="461665"/>
          </a:xfrm>
          <a:prstGeom prst="rect">
            <a:avLst/>
          </a:prstGeom>
          <a:noFill/>
        </p:spPr>
        <p:txBody>
          <a:bodyPr wrap="square">
            <a:spAutoFit/>
          </a:bodyPr>
          <a:lstStyle/>
          <a:p>
            <a:r>
              <a:rPr lang="ja-JP" altLang="en-US" sz="2400" dirty="0">
                <a:latin typeface="Meiryo UI" panose="020B0604030504040204" pitchFamily="50" charset="-128"/>
                <a:ea typeface="Meiryo UI" panose="020B0604030504040204" pitchFamily="50" charset="-128"/>
              </a:rPr>
              <a:t>kohokyo.or.jp</a:t>
            </a:r>
          </a:p>
        </p:txBody>
      </p:sp>
      <p:sp>
        <p:nvSpPr>
          <p:cNvPr id="9" name="テキスト ボックス 8">
            <a:extLst>
              <a:ext uri="{FF2B5EF4-FFF2-40B4-BE49-F238E27FC236}">
                <a16:creationId xmlns:a16="http://schemas.microsoft.com/office/drawing/2014/main" id="{C1D90CA3-27E2-219E-18B3-979B27DB3348}"/>
              </a:ext>
            </a:extLst>
          </p:cNvPr>
          <p:cNvSpPr txBox="1"/>
          <p:nvPr/>
        </p:nvSpPr>
        <p:spPr>
          <a:xfrm>
            <a:off x="7061200" y="2450214"/>
            <a:ext cx="2479040" cy="461665"/>
          </a:xfrm>
          <a:prstGeom prst="rect">
            <a:avLst/>
          </a:prstGeom>
          <a:noFill/>
        </p:spPr>
        <p:txBody>
          <a:bodyPr wrap="square">
            <a:spAutoFit/>
          </a:bodyPr>
          <a:lstStyle/>
          <a:p>
            <a:r>
              <a:rPr lang="ja-JP" altLang="en-US" sz="2400" dirty="0">
                <a:latin typeface="Meiryo UI" panose="020B0604030504040204" pitchFamily="50" charset="-128"/>
                <a:ea typeface="Meiryo UI" panose="020B0604030504040204" pitchFamily="50" charset="-128"/>
              </a:rPr>
              <a:t>85.131.210.50</a:t>
            </a:r>
          </a:p>
        </p:txBody>
      </p:sp>
      <p:sp>
        <p:nvSpPr>
          <p:cNvPr id="10" name="矢印: 右 9">
            <a:extLst>
              <a:ext uri="{FF2B5EF4-FFF2-40B4-BE49-F238E27FC236}">
                <a16:creationId xmlns:a16="http://schemas.microsoft.com/office/drawing/2014/main" id="{932599D6-10C4-0ACE-97F5-50C88EC59A88}"/>
              </a:ext>
            </a:extLst>
          </p:cNvPr>
          <p:cNvSpPr/>
          <p:nvPr/>
        </p:nvSpPr>
        <p:spPr>
          <a:xfrm>
            <a:off x="5415280" y="2519681"/>
            <a:ext cx="1361440" cy="39219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7A5D5936-FCA9-9834-49B0-0E00EB8918FC}"/>
              </a:ext>
            </a:extLst>
          </p:cNvPr>
          <p:cNvSpPr txBox="1"/>
          <p:nvPr/>
        </p:nvSpPr>
        <p:spPr>
          <a:xfrm>
            <a:off x="2865120" y="2911878"/>
            <a:ext cx="2479040" cy="261610"/>
          </a:xfrm>
          <a:prstGeom prst="rect">
            <a:avLst/>
          </a:prstGeom>
          <a:noFill/>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公益財団法人公益法人協会です</a:t>
            </a:r>
          </a:p>
        </p:txBody>
      </p:sp>
      <p:sp>
        <p:nvSpPr>
          <p:cNvPr id="2" name="コンテンツ プレースホルダー 4">
            <a:extLst>
              <a:ext uri="{FF2B5EF4-FFF2-40B4-BE49-F238E27FC236}">
                <a16:creationId xmlns:a16="http://schemas.microsoft.com/office/drawing/2014/main" id="{DAABEC99-EADE-88A6-B58A-5230E7855E77}"/>
              </a:ext>
            </a:extLst>
          </p:cNvPr>
          <p:cNvSpPr txBox="1">
            <a:spLocks/>
          </p:cNvSpPr>
          <p:nvPr/>
        </p:nvSpPr>
        <p:spPr>
          <a:xfrm>
            <a:off x="838200" y="3796255"/>
            <a:ext cx="10515600" cy="14259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ではあるのですが、もう少し知っておいた方が、正しい行動につながります。</a:t>
            </a:r>
            <a:br>
              <a:rPr lang="en-US" altLang="ja-JP" dirty="0"/>
            </a:br>
            <a:r>
              <a:rPr lang="ja-JP" altLang="en-US" dirty="0"/>
              <a:t>今日は、</a:t>
            </a:r>
            <a:r>
              <a:rPr lang="en-US" altLang="ja-JP" dirty="0"/>
              <a:t>DNS</a:t>
            </a:r>
            <a:r>
              <a:rPr lang="ja-JP" altLang="en-US" dirty="0"/>
              <a:t>をもう少し詳しく見てみましょう。</a:t>
            </a:r>
          </a:p>
        </p:txBody>
      </p:sp>
    </p:spTree>
    <p:extLst>
      <p:ext uri="{BB962C8B-B14F-4D97-AF65-F5344CB8AC3E}">
        <p14:creationId xmlns:p14="http://schemas.microsoft.com/office/powerpoint/2010/main" val="2221303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9841A-3894-3C06-07DF-9B1FEA923952}"/>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9F4E34ED-7EE1-A711-7CBE-17E2AC48A53D}"/>
              </a:ext>
            </a:extLst>
          </p:cNvPr>
          <p:cNvSpPr>
            <a:spLocks noGrp="1"/>
          </p:cNvSpPr>
          <p:nvPr>
            <p:ph type="title"/>
          </p:nvPr>
        </p:nvSpPr>
        <p:spPr>
          <a:xfrm>
            <a:off x="838200" y="203761"/>
            <a:ext cx="10515600" cy="728569"/>
          </a:xfrm>
        </p:spPr>
        <p:txBody>
          <a:bodyPr>
            <a:normAutofit/>
          </a:bodyPr>
          <a:lstStyle/>
          <a:p>
            <a:r>
              <a:rPr lang="ja-JP" altLang="en-US" dirty="0"/>
              <a:t>キャッシュサーバ</a:t>
            </a:r>
            <a:r>
              <a:rPr lang="ja-JP" altLang="en-US" b="1" dirty="0"/>
              <a:t>での</a:t>
            </a:r>
            <a:r>
              <a:rPr lang="ja-JP" altLang="en-US" dirty="0"/>
              <a:t>サイバー攻撃</a:t>
            </a:r>
          </a:p>
        </p:txBody>
      </p:sp>
      <p:sp>
        <p:nvSpPr>
          <p:cNvPr id="5" name="コンテンツ プレースホルダー 4">
            <a:extLst>
              <a:ext uri="{FF2B5EF4-FFF2-40B4-BE49-F238E27FC236}">
                <a16:creationId xmlns:a16="http://schemas.microsoft.com/office/drawing/2014/main" id="{F4AECD90-C6CF-B96D-BF38-7329D5039BBF}"/>
              </a:ext>
            </a:extLst>
          </p:cNvPr>
          <p:cNvSpPr>
            <a:spLocks noGrp="1"/>
          </p:cNvSpPr>
          <p:nvPr>
            <p:ph idx="1"/>
          </p:nvPr>
        </p:nvSpPr>
        <p:spPr>
          <a:xfrm>
            <a:off x="838200" y="1093694"/>
            <a:ext cx="10515600" cy="5083269"/>
          </a:xfrm>
        </p:spPr>
        <p:txBody>
          <a:bodyPr>
            <a:normAutofit/>
          </a:bodyPr>
          <a:lstStyle/>
          <a:p>
            <a:pPr marL="0" indent="0">
              <a:buNone/>
            </a:pPr>
            <a:r>
              <a:rPr lang="en-US" altLang="ja-JP" b="1" dirty="0"/>
              <a:t>DNS</a:t>
            </a:r>
            <a:r>
              <a:rPr lang="ja-JP" altLang="en-US" b="1" dirty="0"/>
              <a:t>トンネリング</a:t>
            </a:r>
            <a:endParaRPr lang="en-US" altLang="ja-JP" b="1" dirty="0"/>
          </a:p>
          <a:p>
            <a:r>
              <a:rPr lang="en-US" altLang="ja-JP" dirty="0"/>
              <a:t>DNS</a:t>
            </a:r>
            <a:r>
              <a:rPr lang="ja-JP" altLang="en-US" dirty="0"/>
              <a:t>の問い合わせとレスポンスの中で通信を行う技術。</a:t>
            </a:r>
            <a:endParaRPr lang="en-US" altLang="ja-JP" dirty="0"/>
          </a:p>
          <a:p>
            <a:r>
              <a:rPr lang="en-US" altLang="ja-JP" dirty="0"/>
              <a:t>DNS</a:t>
            </a:r>
            <a:r>
              <a:rPr lang="ja-JP" altLang="en-US" dirty="0"/>
              <a:t>キャッシュサーバを攻撃するのではなく、</a:t>
            </a:r>
            <a:br>
              <a:rPr lang="en-US" altLang="ja-JP" dirty="0"/>
            </a:br>
            <a:r>
              <a:rPr lang="en-US" altLang="ja-JP" b="1" dirty="0"/>
              <a:t>DNS</a:t>
            </a:r>
            <a:r>
              <a:rPr lang="ja-JP" altLang="en-US" b="1" dirty="0"/>
              <a:t>キャッシュサーバが外部と内部の通信を成立させてしまう。</a:t>
            </a:r>
            <a:endParaRPr lang="en-US" altLang="ja-JP" b="1" dirty="0"/>
          </a:p>
          <a:p>
            <a:r>
              <a:rPr lang="ja-JP" altLang="en-US" dirty="0"/>
              <a:t>分離された環境に何らかの方法で侵入された際に、</a:t>
            </a:r>
            <a:br>
              <a:rPr lang="en-US" altLang="ja-JP" dirty="0"/>
            </a:br>
            <a:r>
              <a:rPr lang="ja-JP" altLang="en-US" dirty="0"/>
              <a:t>外部との</a:t>
            </a:r>
            <a:r>
              <a:rPr lang="en-US" altLang="ja-JP" dirty="0"/>
              <a:t>DNS</a:t>
            </a:r>
            <a:r>
              <a:rPr lang="ja-JP" altLang="en-US" dirty="0"/>
              <a:t>通信が可能なだけで外部との通信が可能になるという、</a:t>
            </a:r>
            <a:br>
              <a:rPr lang="en-US" altLang="ja-JP" dirty="0"/>
            </a:br>
            <a:r>
              <a:rPr lang="ja-JP" altLang="en-US" dirty="0"/>
              <a:t>いわば</a:t>
            </a:r>
            <a:r>
              <a:rPr lang="ja-JP" altLang="en-US" b="1" dirty="0">
                <a:solidFill>
                  <a:srgbClr val="FF0000"/>
                </a:solidFill>
              </a:rPr>
              <a:t>境界型セキュリティの天敵中の天敵</a:t>
            </a:r>
            <a:r>
              <a:rPr lang="ja-JP" altLang="en-US" dirty="0"/>
              <a:t>。</a:t>
            </a:r>
            <a:endParaRPr lang="en-US" altLang="ja-JP" dirty="0"/>
          </a:p>
          <a:p>
            <a:endParaRPr lang="en-US" altLang="ja-JP" dirty="0"/>
          </a:p>
        </p:txBody>
      </p:sp>
    </p:spTree>
    <p:extLst>
      <p:ext uri="{BB962C8B-B14F-4D97-AF65-F5344CB8AC3E}">
        <p14:creationId xmlns:p14="http://schemas.microsoft.com/office/powerpoint/2010/main" val="38962495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9841A-3894-3C06-07DF-9B1FEA923952}"/>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9F4E34ED-7EE1-A711-7CBE-17E2AC48A53D}"/>
              </a:ext>
            </a:extLst>
          </p:cNvPr>
          <p:cNvSpPr>
            <a:spLocks noGrp="1"/>
          </p:cNvSpPr>
          <p:nvPr>
            <p:ph type="title"/>
          </p:nvPr>
        </p:nvSpPr>
        <p:spPr>
          <a:xfrm>
            <a:off x="838200" y="203761"/>
            <a:ext cx="10515600" cy="728569"/>
          </a:xfrm>
        </p:spPr>
        <p:txBody>
          <a:bodyPr>
            <a:normAutofit/>
          </a:bodyPr>
          <a:lstStyle/>
          <a:p>
            <a:r>
              <a:rPr lang="ja-JP" altLang="en-US" dirty="0"/>
              <a:t>キャッシュサーバ</a:t>
            </a:r>
            <a:r>
              <a:rPr lang="ja-JP" altLang="en-US" b="1" dirty="0"/>
              <a:t>での</a:t>
            </a:r>
            <a:r>
              <a:rPr lang="ja-JP" altLang="en-US" dirty="0"/>
              <a:t>サイバー攻撃</a:t>
            </a:r>
          </a:p>
        </p:txBody>
      </p:sp>
      <p:sp>
        <p:nvSpPr>
          <p:cNvPr id="5" name="コンテンツ プレースホルダー 4">
            <a:extLst>
              <a:ext uri="{FF2B5EF4-FFF2-40B4-BE49-F238E27FC236}">
                <a16:creationId xmlns:a16="http://schemas.microsoft.com/office/drawing/2014/main" id="{F4AECD90-C6CF-B96D-BF38-7329D5039BBF}"/>
              </a:ext>
            </a:extLst>
          </p:cNvPr>
          <p:cNvSpPr>
            <a:spLocks noGrp="1"/>
          </p:cNvSpPr>
          <p:nvPr>
            <p:ph idx="1"/>
          </p:nvPr>
        </p:nvSpPr>
        <p:spPr>
          <a:xfrm>
            <a:off x="838200" y="1093694"/>
            <a:ext cx="10515600" cy="5083269"/>
          </a:xfrm>
        </p:spPr>
        <p:txBody>
          <a:bodyPr>
            <a:normAutofit/>
          </a:bodyPr>
          <a:lstStyle/>
          <a:p>
            <a:pPr marL="0" indent="0">
              <a:buNone/>
            </a:pPr>
            <a:r>
              <a:rPr lang="en-US" altLang="ja-JP" b="1" dirty="0"/>
              <a:t>DNS</a:t>
            </a:r>
            <a:r>
              <a:rPr lang="ja-JP" altLang="en-US" b="1" dirty="0"/>
              <a:t>トンネリング</a:t>
            </a:r>
            <a:endParaRPr lang="en-US" altLang="ja-JP" b="1" dirty="0"/>
          </a:p>
          <a:p>
            <a:r>
              <a:rPr lang="ja-JP" altLang="en-US" dirty="0"/>
              <a:t>たとえば、攻撃者が </a:t>
            </a:r>
            <a:r>
              <a:rPr lang="en-US" altLang="ja-JP" dirty="0"/>
              <a:t>kougekisha.com </a:t>
            </a:r>
            <a:r>
              <a:rPr lang="ja-JP" altLang="en-US" dirty="0"/>
              <a:t>というドメインを保有している時に、次のような手法で通信を行う。</a:t>
            </a:r>
            <a:endParaRPr lang="en-US" altLang="ja-JP" dirty="0"/>
          </a:p>
          <a:p>
            <a:pPr lvl="1"/>
            <a:r>
              <a:rPr lang="ja-JP" altLang="en-US" dirty="0"/>
              <a:t>内部から外部：</a:t>
            </a:r>
            <a:br>
              <a:rPr lang="en-US" altLang="ja-JP" dirty="0"/>
            </a:br>
            <a:r>
              <a:rPr lang="ja-JP" altLang="en-US" dirty="0"/>
              <a:t>「</a:t>
            </a:r>
            <a:r>
              <a:rPr lang="en-US" altLang="ja-JP" dirty="0"/>
              <a:t>password-ha-abc123.kougekisha.com</a:t>
            </a:r>
            <a:r>
              <a:rPr lang="ja-JP" altLang="en-US" dirty="0"/>
              <a:t>」の</a:t>
            </a:r>
            <a:r>
              <a:rPr lang="en-US" altLang="ja-JP" dirty="0"/>
              <a:t>IP</a:t>
            </a:r>
            <a:r>
              <a:rPr lang="ja-JP" altLang="en-US" dirty="0"/>
              <a:t>アドレスを調べようとする。</a:t>
            </a:r>
            <a:endParaRPr lang="en-US" altLang="ja-JP" dirty="0"/>
          </a:p>
          <a:p>
            <a:pPr lvl="2"/>
            <a:r>
              <a:rPr lang="ja-JP" altLang="en-US" dirty="0"/>
              <a:t>すると、</a:t>
            </a:r>
            <a:r>
              <a:rPr lang="en-US" altLang="ja-JP" dirty="0"/>
              <a:t>kougekisha.com</a:t>
            </a:r>
            <a:r>
              <a:rPr lang="ja-JP" altLang="en-US" dirty="0"/>
              <a:t>の権威</a:t>
            </a:r>
            <a:r>
              <a:rPr lang="en-US" altLang="ja-JP" dirty="0"/>
              <a:t>DNS</a:t>
            </a:r>
            <a:r>
              <a:rPr lang="ja-JP" altLang="en-US" dirty="0"/>
              <a:t>サーバに</a:t>
            </a:r>
            <a:br>
              <a:rPr lang="en-US" altLang="ja-JP" dirty="0"/>
            </a:br>
            <a:r>
              <a:rPr lang="ja-JP" altLang="en-US" dirty="0"/>
              <a:t>「</a:t>
            </a:r>
            <a:r>
              <a:rPr lang="en-US" altLang="ja-JP" dirty="0"/>
              <a:t>password-ha-abc123.kougekisha.com</a:t>
            </a:r>
            <a:r>
              <a:rPr lang="ja-JP" altLang="en-US" dirty="0"/>
              <a:t>」への問い合わせが届く。</a:t>
            </a:r>
            <a:endParaRPr lang="en-US" altLang="ja-JP" dirty="0"/>
          </a:p>
          <a:p>
            <a:pPr lvl="2"/>
            <a:r>
              <a:rPr lang="ja-JP" altLang="en-US" dirty="0"/>
              <a:t>つまり、 「</a:t>
            </a:r>
            <a:r>
              <a:rPr lang="en-US" altLang="ja-JP" dirty="0"/>
              <a:t>password-ha-abc123</a:t>
            </a:r>
            <a:r>
              <a:rPr lang="ja-JP" altLang="en-US" dirty="0"/>
              <a:t>」というメッセージが攻撃者のサーバに届いてしまう。</a:t>
            </a:r>
            <a:endParaRPr lang="en-US" altLang="ja-JP" dirty="0"/>
          </a:p>
          <a:p>
            <a:pPr lvl="1"/>
            <a:r>
              <a:rPr lang="ja-JP" altLang="en-US" dirty="0"/>
              <a:t>外部から内部：</a:t>
            </a:r>
            <a:br>
              <a:rPr lang="en-US" altLang="ja-JP" dirty="0"/>
            </a:br>
            <a:r>
              <a:rPr lang="ja-JP" altLang="en-US" dirty="0"/>
              <a:t>「</a:t>
            </a:r>
            <a:r>
              <a:rPr lang="en-US" altLang="ja-JP" dirty="0"/>
              <a:t>meirei20260301.kougekisha.com</a:t>
            </a:r>
            <a:r>
              <a:rPr lang="ja-JP" altLang="en-US" dirty="0"/>
              <a:t>」の</a:t>
            </a:r>
            <a:r>
              <a:rPr lang="en-US" altLang="ja-JP" dirty="0"/>
              <a:t>TXT</a:t>
            </a:r>
            <a:r>
              <a:rPr lang="ja-JP" altLang="en-US" dirty="0"/>
              <a:t>レコードを調べようとする。</a:t>
            </a:r>
            <a:endParaRPr lang="en-US" altLang="ja-JP" dirty="0"/>
          </a:p>
          <a:p>
            <a:pPr lvl="2"/>
            <a:r>
              <a:rPr lang="ja-JP" altLang="en-US" dirty="0"/>
              <a:t>すると、この</a:t>
            </a:r>
            <a:r>
              <a:rPr lang="en-US" altLang="ja-JP" dirty="0"/>
              <a:t>DNS</a:t>
            </a:r>
            <a:r>
              <a:rPr lang="ja-JP" altLang="en-US" dirty="0"/>
              <a:t>問い合わせへの返答として、</a:t>
            </a:r>
            <a:r>
              <a:rPr lang="en-US" altLang="ja-JP" dirty="0"/>
              <a:t> kougekisha.com</a:t>
            </a:r>
            <a:r>
              <a:rPr lang="ja-JP" altLang="en-US" dirty="0"/>
              <a:t>の権威</a:t>
            </a:r>
            <a:r>
              <a:rPr lang="en-US" altLang="ja-JP" dirty="0"/>
              <a:t>DNS</a:t>
            </a:r>
            <a:r>
              <a:rPr lang="ja-JP" altLang="en-US" dirty="0"/>
              <a:t>サーバは</a:t>
            </a:r>
            <a:br>
              <a:rPr lang="en-US" altLang="ja-JP" dirty="0"/>
            </a:br>
            <a:r>
              <a:rPr lang="ja-JP" altLang="en-US" dirty="0"/>
              <a:t>文字列を送り付けることができる。</a:t>
            </a:r>
            <a:endParaRPr lang="en-US" altLang="ja-JP" dirty="0"/>
          </a:p>
          <a:p>
            <a:pPr lvl="2"/>
            <a:r>
              <a:rPr lang="ja-JP" altLang="en-US" dirty="0"/>
              <a:t>つまり、攻撃者のサーバから文字列を</a:t>
            </a:r>
            <a:r>
              <a:rPr lang="en-US" altLang="ja-JP" dirty="0"/>
              <a:t>NW</a:t>
            </a:r>
            <a:r>
              <a:rPr lang="ja-JP" altLang="en-US" dirty="0"/>
              <a:t>内に届けられてしまう。</a:t>
            </a:r>
            <a:endParaRPr lang="en-US" altLang="ja-JP" dirty="0"/>
          </a:p>
        </p:txBody>
      </p:sp>
    </p:spTree>
    <p:extLst>
      <p:ext uri="{BB962C8B-B14F-4D97-AF65-F5344CB8AC3E}">
        <p14:creationId xmlns:p14="http://schemas.microsoft.com/office/powerpoint/2010/main" val="39621703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354DF-F0BC-6DE9-2D05-EE49A83D7A1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BB7D9984-47E2-4816-9666-AC7081E9B1DF}"/>
              </a:ext>
            </a:extLst>
          </p:cNvPr>
          <p:cNvSpPr>
            <a:spLocks noGrp="1"/>
          </p:cNvSpPr>
          <p:nvPr>
            <p:ph type="title"/>
          </p:nvPr>
        </p:nvSpPr>
        <p:spPr>
          <a:xfrm>
            <a:off x="838200" y="203761"/>
            <a:ext cx="10515600" cy="728569"/>
          </a:xfrm>
        </p:spPr>
        <p:txBody>
          <a:bodyPr>
            <a:normAutofit/>
          </a:bodyPr>
          <a:lstStyle/>
          <a:p>
            <a:r>
              <a:rPr lang="ja-JP" altLang="en-US" dirty="0"/>
              <a:t>キャッシュサーバ</a:t>
            </a:r>
            <a:r>
              <a:rPr lang="ja-JP" altLang="en-US" b="1" dirty="0"/>
              <a:t>での</a:t>
            </a:r>
            <a:r>
              <a:rPr lang="ja-JP" altLang="en-US" dirty="0"/>
              <a:t>サイバー攻撃</a:t>
            </a:r>
          </a:p>
        </p:txBody>
      </p:sp>
      <p:sp>
        <p:nvSpPr>
          <p:cNvPr id="5" name="コンテンツ プレースホルダー 4">
            <a:extLst>
              <a:ext uri="{FF2B5EF4-FFF2-40B4-BE49-F238E27FC236}">
                <a16:creationId xmlns:a16="http://schemas.microsoft.com/office/drawing/2014/main" id="{FF9C0FD9-9DB1-49C2-0E53-1124C3312D91}"/>
              </a:ext>
            </a:extLst>
          </p:cNvPr>
          <p:cNvSpPr>
            <a:spLocks noGrp="1"/>
          </p:cNvSpPr>
          <p:nvPr>
            <p:ph idx="1"/>
          </p:nvPr>
        </p:nvSpPr>
        <p:spPr>
          <a:xfrm>
            <a:off x="838200" y="1093694"/>
            <a:ext cx="10515600" cy="5083269"/>
          </a:xfrm>
        </p:spPr>
        <p:txBody>
          <a:bodyPr>
            <a:normAutofit/>
          </a:bodyPr>
          <a:lstStyle/>
          <a:p>
            <a:pPr marL="0" indent="0">
              <a:buNone/>
            </a:pPr>
            <a:r>
              <a:rPr lang="en-US" altLang="ja-JP" b="1" dirty="0"/>
              <a:t>DNS</a:t>
            </a:r>
            <a:r>
              <a:rPr lang="ja-JP" altLang="en-US" b="1" dirty="0"/>
              <a:t>トンネリング</a:t>
            </a:r>
            <a:endParaRPr lang="en-US" altLang="ja-JP" b="1" dirty="0"/>
          </a:p>
          <a:p>
            <a:r>
              <a:rPr lang="ja-JP" altLang="en-US" dirty="0"/>
              <a:t>対策は</a:t>
            </a:r>
            <a:r>
              <a:rPr lang="en-US" altLang="ja-JP" dirty="0"/>
              <a:t>…</a:t>
            </a:r>
          </a:p>
          <a:p>
            <a:pPr lvl="1"/>
            <a:r>
              <a:rPr lang="ja-JP" altLang="en-US" dirty="0"/>
              <a:t>専用の対策ソリューションの導入</a:t>
            </a:r>
            <a:br>
              <a:rPr lang="en-US" altLang="ja-JP" dirty="0"/>
            </a:br>
            <a:r>
              <a:rPr lang="en-US" altLang="ja-JP" dirty="0"/>
              <a:t>DNS</a:t>
            </a:r>
            <a:r>
              <a:rPr lang="ja-JP" altLang="en-US" dirty="0"/>
              <a:t>のログと接続して、</a:t>
            </a:r>
            <a:r>
              <a:rPr lang="en-US" altLang="ja-JP" dirty="0"/>
              <a:t>DNS</a:t>
            </a:r>
            <a:r>
              <a:rPr lang="ja-JP" altLang="en-US" dirty="0"/>
              <a:t>トンネリングに特有な問い合わせ（妙に長いサブドメイン名での</a:t>
            </a:r>
            <a:r>
              <a:rPr lang="en-US" altLang="ja-JP" dirty="0"/>
              <a:t>DNS</a:t>
            </a:r>
            <a:r>
              <a:rPr lang="ja-JP" altLang="en-US" dirty="0"/>
              <a:t>問い合わせの乱発や、普段そんなに通信しない相手からの</a:t>
            </a:r>
            <a:r>
              <a:rPr lang="en-US" altLang="ja-JP" dirty="0"/>
              <a:t>TXT</a:t>
            </a:r>
            <a:r>
              <a:rPr lang="ja-JP" altLang="en-US" dirty="0"/>
              <a:t>レコードの連続取得）を検出する。</a:t>
            </a:r>
            <a:endParaRPr lang="en-US" altLang="ja-JP" dirty="0"/>
          </a:p>
          <a:p>
            <a:pPr lvl="1"/>
            <a:r>
              <a:rPr lang="ja-JP" altLang="en-US" dirty="0"/>
              <a:t>キャッシュに無い問い合わせ乱発時の警報</a:t>
            </a:r>
            <a:br>
              <a:rPr lang="en-US" altLang="ja-JP" dirty="0"/>
            </a:br>
            <a:r>
              <a:rPr lang="en-US" altLang="ja-JP" dirty="0"/>
              <a:t>DNS</a:t>
            </a:r>
            <a:r>
              <a:rPr lang="ja-JP" altLang="en-US" dirty="0"/>
              <a:t>トンネリングを行うと必ず「キャッシュに無いレコードの問い合わせ」が多発するので、それを契機に警戒する。</a:t>
            </a:r>
            <a:endParaRPr lang="en-US" altLang="ja-JP" dirty="0"/>
          </a:p>
          <a:p>
            <a:endParaRPr lang="en-US" altLang="ja-JP" dirty="0"/>
          </a:p>
          <a:p>
            <a:r>
              <a:rPr lang="ja-JP" altLang="en-US" dirty="0"/>
              <a:t>いずれも</a:t>
            </a:r>
            <a:r>
              <a:rPr lang="en-US" altLang="ja-JP" dirty="0"/>
              <a:t>100%</a:t>
            </a:r>
            <a:r>
              <a:rPr lang="ja-JP" altLang="en-US" dirty="0"/>
              <a:t>のものではないし、ごく微量の通信をブロックするのは困難。</a:t>
            </a:r>
            <a:endParaRPr lang="en-US" altLang="ja-JP" dirty="0"/>
          </a:p>
          <a:p>
            <a:r>
              <a:rPr lang="ja-JP" altLang="en-US" dirty="0"/>
              <a:t>本気で守りたい隔離</a:t>
            </a:r>
            <a:r>
              <a:rPr lang="en-US" altLang="ja-JP" dirty="0"/>
              <a:t>NW</a:t>
            </a:r>
            <a:r>
              <a:rPr lang="ja-JP" altLang="en-US" dirty="0"/>
              <a:t>は</a:t>
            </a:r>
            <a:r>
              <a:rPr lang="en-US" altLang="ja-JP" dirty="0"/>
              <a:t>DNS</a:t>
            </a:r>
            <a:r>
              <a:rPr lang="ja-JP" altLang="en-US"/>
              <a:t>を使えなくすること！</a:t>
            </a:r>
            <a:endParaRPr lang="en-US" altLang="ja-JP" dirty="0"/>
          </a:p>
        </p:txBody>
      </p:sp>
    </p:spTree>
    <p:extLst>
      <p:ext uri="{BB962C8B-B14F-4D97-AF65-F5344CB8AC3E}">
        <p14:creationId xmlns:p14="http://schemas.microsoft.com/office/powerpoint/2010/main" val="1228861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B93439-D13A-741C-5929-FA37E6E3DA47}"/>
              </a:ext>
            </a:extLst>
          </p:cNvPr>
          <p:cNvSpPr>
            <a:spLocks noGrp="1"/>
          </p:cNvSpPr>
          <p:nvPr>
            <p:ph type="title"/>
          </p:nvPr>
        </p:nvSpPr>
        <p:spPr/>
        <p:txBody>
          <a:bodyPr/>
          <a:lstStyle/>
          <a:p>
            <a:r>
              <a:rPr kumimoji="1" lang="en-US" altLang="ja-JP" dirty="0"/>
              <a:t>OSINT</a:t>
            </a:r>
            <a:r>
              <a:rPr kumimoji="1" lang="ja-JP" altLang="en-US" dirty="0"/>
              <a:t>と</a:t>
            </a:r>
            <a:r>
              <a:rPr kumimoji="1" lang="en-US" altLang="ja-JP" dirty="0"/>
              <a:t>DNS</a:t>
            </a:r>
            <a:r>
              <a:rPr kumimoji="1" lang="ja-JP" altLang="en-US" dirty="0"/>
              <a:t>サーバ</a:t>
            </a:r>
          </a:p>
        </p:txBody>
      </p:sp>
      <p:sp>
        <p:nvSpPr>
          <p:cNvPr id="3" name="コンテンツ プレースホルダー 2">
            <a:extLst>
              <a:ext uri="{FF2B5EF4-FFF2-40B4-BE49-F238E27FC236}">
                <a16:creationId xmlns:a16="http://schemas.microsoft.com/office/drawing/2014/main" id="{F0D95B1A-7B27-E7E3-40DE-5192E452431E}"/>
              </a:ext>
            </a:extLst>
          </p:cNvPr>
          <p:cNvSpPr>
            <a:spLocks noGrp="1"/>
          </p:cNvSpPr>
          <p:nvPr>
            <p:ph idx="1"/>
          </p:nvPr>
        </p:nvSpPr>
        <p:spPr/>
        <p:txBody>
          <a:bodyPr>
            <a:normAutofit/>
          </a:bodyPr>
          <a:lstStyle/>
          <a:p>
            <a:pPr marL="0" indent="0">
              <a:buNone/>
            </a:pPr>
            <a:r>
              <a:rPr kumimoji="1" lang="en-US" altLang="ja-JP" b="1" dirty="0"/>
              <a:t>DNS</a:t>
            </a:r>
            <a:r>
              <a:rPr kumimoji="1" lang="ja-JP" altLang="en-US" b="1" dirty="0"/>
              <a:t>は、結果として以下のように自組織の情報を晒す側面がある。</a:t>
            </a:r>
            <a:br>
              <a:rPr kumimoji="1" lang="en-US" altLang="ja-JP" b="1" dirty="0"/>
            </a:br>
            <a:r>
              <a:rPr kumimoji="1" lang="ja-JP" altLang="en-US" b="1" dirty="0"/>
              <a:t>そのため、</a:t>
            </a:r>
            <a:r>
              <a:rPr kumimoji="1" lang="en-US" altLang="ja-JP" b="1" dirty="0"/>
              <a:t>OSINT</a:t>
            </a:r>
            <a:r>
              <a:rPr kumimoji="1" lang="ja-JP" altLang="en-US" b="1" dirty="0"/>
              <a:t>（公開情報による偵察）に活用される可能性がある。</a:t>
            </a:r>
            <a:endParaRPr kumimoji="1" lang="en-US" altLang="ja-JP" b="1" dirty="0"/>
          </a:p>
          <a:p>
            <a:r>
              <a:rPr kumimoji="1" lang="en-US" altLang="ja-JP" dirty="0"/>
              <a:t>SPF</a:t>
            </a:r>
            <a:r>
              <a:rPr kumimoji="1" lang="ja-JP" altLang="en-US" dirty="0"/>
              <a:t>レコードで、そのドメインからのメールを送るサーバの</a:t>
            </a:r>
            <a:r>
              <a:rPr kumimoji="1" lang="en-US" altLang="ja-JP" dirty="0"/>
              <a:t>IP</a:t>
            </a:r>
            <a:r>
              <a:rPr kumimoji="1" lang="ja-JP" altLang="en-US" dirty="0"/>
              <a:t>アドレスを表明。</a:t>
            </a:r>
            <a:endParaRPr kumimoji="1" lang="en-US" altLang="ja-JP" dirty="0"/>
          </a:p>
          <a:p>
            <a:pPr lvl="1"/>
            <a:r>
              <a:rPr kumimoji="1" lang="ja-JP" altLang="en-US" dirty="0"/>
              <a:t>別な見方をすれば、送信メールサーバの一覧は、</a:t>
            </a:r>
            <a:br>
              <a:rPr kumimoji="1" lang="en-US" altLang="ja-JP" dirty="0"/>
            </a:br>
            <a:r>
              <a:rPr kumimoji="1" lang="en-US" altLang="ja-JP" dirty="0"/>
              <a:t>SPF</a:t>
            </a:r>
            <a:r>
              <a:rPr kumimoji="1" lang="ja-JP" altLang="en-US" dirty="0"/>
              <a:t>レコードを見れば分かってしまう。</a:t>
            </a:r>
            <a:endParaRPr kumimoji="1" lang="en-US" altLang="ja-JP" dirty="0"/>
          </a:p>
          <a:p>
            <a:r>
              <a:rPr lang="en-US" altLang="ja-JP" dirty="0"/>
              <a:t>MX</a:t>
            </a:r>
            <a:r>
              <a:rPr lang="ja-JP" altLang="en-US" dirty="0"/>
              <a:t>レコードで、そのドメイン宛てのメールを送る先を指定。</a:t>
            </a:r>
            <a:endParaRPr lang="en-US" altLang="ja-JP" dirty="0"/>
          </a:p>
          <a:p>
            <a:pPr lvl="1"/>
            <a:r>
              <a:rPr kumimoji="1" lang="ja-JP" altLang="en-US" dirty="0"/>
              <a:t>別な見方をすれば、受信メールサーバの一覧は、</a:t>
            </a:r>
            <a:br>
              <a:rPr kumimoji="1" lang="en-US" altLang="ja-JP" dirty="0"/>
            </a:br>
            <a:r>
              <a:rPr kumimoji="1" lang="en-US" altLang="ja-JP" dirty="0"/>
              <a:t>MX</a:t>
            </a:r>
            <a:r>
              <a:rPr kumimoji="1" lang="ja-JP" altLang="en-US" dirty="0"/>
              <a:t>レコードを見れば分かってしまう。</a:t>
            </a:r>
            <a:endParaRPr kumimoji="1" lang="en-US" altLang="ja-JP" dirty="0"/>
          </a:p>
          <a:p>
            <a:r>
              <a:rPr kumimoji="1" lang="en-US" altLang="ja-JP" dirty="0"/>
              <a:t>NS</a:t>
            </a:r>
            <a:r>
              <a:rPr kumimoji="1" lang="ja-JP" altLang="en-US" dirty="0"/>
              <a:t>レコードで、</a:t>
            </a:r>
            <a:r>
              <a:rPr lang="ja-JP" altLang="en-US" dirty="0"/>
              <a:t>権威</a:t>
            </a:r>
            <a:r>
              <a:rPr lang="en-US" altLang="ja-JP" dirty="0"/>
              <a:t>DNS</a:t>
            </a:r>
            <a:r>
              <a:rPr lang="ja-JP" altLang="en-US" dirty="0"/>
              <a:t>サーバの数と場所は公開されている。</a:t>
            </a:r>
            <a:endParaRPr kumimoji="1" lang="en-US" altLang="ja-JP" dirty="0"/>
          </a:p>
          <a:p>
            <a:endParaRPr kumimoji="1" lang="en-US" altLang="ja-JP" dirty="0"/>
          </a:p>
          <a:p>
            <a:pPr marL="0" indent="0">
              <a:buNone/>
            </a:pPr>
            <a:r>
              <a:rPr kumimoji="1" lang="ja-JP" altLang="en-US" dirty="0"/>
              <a:t>時系列での変遷まで追われると、より詳細に構成バレすることも！</a:t>
            </a:r>
          </a:p>
        </p:txBody>
      </p:sp>
    </p:spTree>
    <p:extLst>
      <p:ext uri="{BB962C8B-B14F-4D97-AF65-F5344CB8AC3E}">
        <p14:creationId xmlns:p14="http://schemas.microsoft.com/office/powerpoint/2010/main" val="31918900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C46B3E-6C4C-AB37-62E8-2C92DF419904}"/>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589B8990-9960-D215-8627-EB86F484045C}"/>
              </a:ext>
            </a:extLst>
          </p:cNvPr>
          <p:cNvSpPr>
            <a:spLocks noGrp="1"/>
          </p:cNvSpPr>
          <p:nvPr>
            <p:ph idx="1"/>
          </p:nvPr>
        </p:nvSpPr>
        <p:spPr>
          <a:xfrm>
            <a:off x="838200" y="1093695"/>
            <a:ext cx="10515600" cy="1273586"/>
          </a:xfrm>
        </p:spPr>
        <p:txBody>
          <a:bodyPr/>
          <a:lstStyle/>
          <a:p>
            <a:r>
              <a:rPr lang="en-US" altLang="ja-JP" dirty="0"/>
              <a:t>A</a:t>
            </a:r>
            <a:r>
              <a:rPr lang="ja-JP" altLang="en-US" dirty="0"/>
              <a:t>製薬（仮想）の</a:t>
            </a:r>
            <a:r>
              <a:rPr lang="en-US" altLang="ja-JP" dirty="0"/>
              <a:t>DNS</a:t>
            </a:r>
            <a:r>
              <a:rPr lang="ja-JP" altLang="en-US" dirty="0"/>
              <a:t>レコードが次のような変遷を辿ったとします。</a:t>
            </a:r>
            <a:endParaRPr lang="en-US" altLang="ja-JP" dirty="0"/>
          </a:p>
          <a:p>
            <a:pPr lvl="1"/>
            <a:r>
              <a:rPr lang="en-US" altLang="ja-JP" dirty="0"/>
              <a:t>A</a:t>
            </a:r>
            <a:r>
              <a:rPr lang="ja-JP" altLang="en-US" dirty="0"/>
              <a:t>製薬の本社は石川県金沢市</a:t>
            </a:r>
            <a:endParaRPr lang="en-US" altLang="ja-JP" dirty="0"/>
          </a:p>
          <a:p>
            <a:pPr lvl="1"/>
            <a:r>
              <a:rPr lang="en-US" altLang="ja-JP" dirty="0"/>
              <a:t>2014</a:t>
            </a:r>
            <a:r>
              <a:rPr lang="ja-JP" altLang="en-US" dirty="0"/>
              <a:t>年に大阪に研究拠点を開設した　ということが分かっているとします。</a:t>
            </a:r>
          </a:p>
        </p:txBody>
      </p:sp>
      <p:sp>
        <p:nvSpPr>
          <p:cNvPr id="4" name="正方形/長方形 3">
            <a:extLst>
              <a:ext uri="{FF2B5EF4-FFF2-40B4-BE49-F238E27FC236}">
                <a16:creationId xmlns:a16="http://schemas.microsoft.com/office/drawing/2014/main" id="{277774B1-7AC4-BB28-176A-2938CFFAC42B}"/>
              </a:ext>
            </a:extLst>
          </p:cNvPr>
          <p:cNvSpPr/>
          <p:nvPr/>
        </p:nvSpPr>
        <p:spPr>
          <a:xfrm>
            <a:off x="1290320" y="2719290"/>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ns1.a-seiyaku.co.jp 221.133.aa.101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kumimoji="1" lang="ja-JP" altLang="en-US" sz="105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9D9CF81-C2AD-4875-932C-2C2D99C8B6A7}"/>
              </a:ext>
            </a:extLst>
          </p:cNvPr>
          <p:cNvSpPr/>
          <p:nvPr/>
        </p:nvSpPr>
        <p:spPr>
          <a:xfrm>
            <a:off x="5128261" y="2719290"/>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ns2.a-seiyaku.co.jp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E77EB469-26EC-61C6-CBD2-9667C9CEEA30}"/>
              </a:ext>
            </a:extLst>
          </p:cNvPr>
          <p:cNvSpPr/>
          <p:nvPr/>
        </p:nvSpPr>
        <p:spPr>
          <a:xfrm>
            <a:off x="6794502" y="2719290"/>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221.133.aa.101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389DF66C-9D64-2CC0-386E-DC88C3A07D21}"/>
              </a:ext>
            </a:extLst>
          </p:cNvPr>
          <p:cNvSpPr txBox="1"/>
          <p:nvPr/>
        </p:nvSpPr>
        <p:spPr>
          <a:xfrm>
            <a:off x="497840" y="2367281"/>
            <a:ext cx="8991600" cy="307777"/>
          </a:xfrm>
          <a:prstGeom prst="rect">
            <a:avLst/>
          </a:prstGeom>
          <a:solidFill>
            <a:schemeClr val="accent3">
              <a:lumMod val="20000"/>
              <a:lumOff val="80000"/>
            </a:schemeClr>
          </a:solid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2012</a:t>
            </a:r>
            <a:r>
              <a:rPr kumimoji="1" lang="ja-JP" altLang="en-US" sz="1400" dirty="0">
                <a:latin typeface="Meiryo UI" panose="020B0604030504040204" pitchFamily="50" charset="-128"/>
                <a:ea typeface="Meiryo UI" panose="020B0604030504040204" pitchFamily="50" charset="-128"/>
              </a:rPr>
              <a:t>年ごろ～</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4</a:t>
            </a:r>
            <a:r>
              <a:rPr kumimoji="1" lang="ja-JP" altLang="en-US" sz="1400" dirty="0">
                <a:latin typeface="Meiryo UI" panose="020B0604030504040204" pitchFamily="50" charset="-128"/>
                <a:ea typeface="Meiryo UI" panose="020B0604030504040204" pitchFamily="50" charset="-128"/>
              </a:rPr>
              <a:t>日</a:t>
            </a:r>
          </a:p>
        </p:txBody>
      </p:sp>
      <p:sp>
        <p:nvSpPr>
          <p:cNvPr id="9" name="正方形/長方形 8">
            <a:extLst>
              <a:ext uri="{FF2B5EF4-FFF2-40B4-BE49-F238E27FC236}">
                <a16:creationId xmlns:a16="http://schemas.microsoft.com/office/drawing/2014/main" id="{4BCA10E9-FBF9-9C6D-7595-B5A200230E0B}"/>
              </a:ext>
            </a:extLst>
          </p:cNvPr>
          <p:cNvSpPr/>
          <p:nvPr/>
        </p:nvSpPr>
        <p:spPr>
          <a:xfrm>
            <a:off x="1290320" y="3655821"/>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kumimoji="1" lang="ja-JP" altLang="en-US" sz="105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2730FA3E-A34B-3396-64B3-A5A057AD8B38}"/>
              </a:ext>
            </a:extLst>
          </p:cNvPr>
          <p:cNvSpPr/>
          <p:nvPr/>
        </p:nvSpPr>
        <p:spPr>
          <a:xfrm>
            <a:off x="5128261" y="3655821"/>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ns2.a-seiyaku.co.jp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0A7F742D-8069-0759-2349-F75F70B3E952}"/>
              </a:ext>
            </a:extLst>
          </p:cNvPr>
          <p:cNvSpPr/>
          <p:nvPr/>
        </p:nvSpPr>
        <p:spPr>
          <a:xfrm>
            <a:off x="6794502" y="3655821"/>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45D19F15-7480-05A0-4757-C47A730DBDC6}"/>
              </a:ext>
            </a:extLst>
          </p:cNvPr>
          <p:cNvSpPr txBox="1"/>
          <p:nvPr/>
        </p:nvSpPr>
        <p:spPr>
          <a:xfrm>
            <a:off x="497840" y="3303812"/>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日～</a:t>
            </a:r>
            <a:r>
              <a:rPr kumimoji="1" lang="en-US" altLang="ja-JP" sz="1400" dirty="0">
                <a:latin typeface="Meiryo UI" panose="020B0604030504040204" pitchFamily="50" charset="-128"/>
                <a:ea typeface="Meiryo UI" panose="020B0604030504040204" pitchFamily="50" charset="-128"/>
              </a:rPr>
              <a:t>2015</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日</a:t>
            </a:r>
          </a:p>
        </p:txBody>
      </p:sp>
      <p:sp>
        <p:nvSpPr>
          <p:cNvPr id="13" name="正方形/長方形 12">
            <a:extLst>
              <a:ext uri="{FF2B5EF4-FFF2-40B4-BE49-F238E27FC236}">
                <a16:creationId xmlns:a16="http://schemas.microsoft.com/office/drawing/2014/main" id="{3784BFF9-6D2F-9DB0-56AE-EA671F15BC16}"/>
              </a:ext>
            </a:extLst>
          </p:cNvPr>
          <p:cNvSpPr/>
          <p:nvPr/>
        </p:nvSpPr>
        <p:spPr>
          <a:xfrm>
            <a:off x="1290320" y="4587431"/>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lang="ja-JP" altLang="en-US" sz="105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36459D5-86CB-B642-D12D-E3AE2829BFF5}"/>
              </a:ext>
            </a:extLst>
          </p:cNvPr>
          <p:cNvSpPr/>
          <p:nvPr/>
        </p:nvSpPr>
        <p:spPr>
          <a:xfrm>
            <a:off x="5128261" y="4587431"/>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mx1.securemx.jp</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mx1.securemx.jp</a:t>
            </a:r>
          </a:p>
        </p:txBody>
      </p:sp>
      <p:sp>
        <p:nvSpPr>
          <p:cNvPr id="15" name="正方形/長方形 14">
            <a:extLst>
              <a:ext uri="{FF2B5EF4-FFF2-40B4-BE49-F238E27FC236}">
                <a16:creationId xmlns:a16="http://schemas.microsoft.com/office/drawing/2014/main" id="{9F38E7E1-E522-6E96-2084-290E641AB985}"/>
              </a:ext>
            </a:extLst>
          </p:cNvPr>
          <p:cNvSpPr/>
          <p:nvPr/>
        </p:nvSpPr>
        <p:spPr>
          <a:xfrm>
            <a:off x="6794502" y="4587431"/>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B02959AC-7222-47E6-076F-95B6C14C07B7}"/>
              </a:ext>
            </a:extLst>
          </p:cNvPr>
          <p:cNvSpPr txBox="1"/>
          <p:nvPr/>
        </p:nvSpPr>
        <p:spPr>
          <a:xfrm>
            <a:off x="497840" y="4235422"/>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2015</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日～</a:t>
            </a:r>
            <a:r>
              <a:rPr kumimoji="1" lang="en-US" altLang="ja-JP" sz="1400" dirty="0">
                <a:latin typeface="Meiryo UI" panose="020B0604030504040204" pitchFamily="50" charset="-128"/>
                <a:ea typeface="Meiryo UI" panose="020B0604030504040204" pitchFamily="50" charset="-128"/>
              </a:rPr>
              <a:t>2016</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日</a:t>
            </a:r>
          </a:p>
        </p:txBody>
      </p:sp>
      <p:sp>
        <p:nvSpPr>
          <p:cNvPr id="17" name="正方形/長方形 16">
            <a:extLst>
              <a:ext uri="{FF2B5EF4-FFF2-40B4-BE49-F238E27FC236}">
                <a16:creationId xmlns:a16="http://schemas.microsoft.com/office/drawing/2014/main" id="{1B780E55-D219-00A5-78AE-E2BCEDF4C701}"/>
              </a:ext>
            </a:extLst>
          </p:cNvPr>
          <p:cNvSpPr/>
          <p:nvPr/>
        </p:nvSpPr>
        <p:spPr>
          <a:xfrm>
            <a:off x="1290320" y="5516582"/>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lang="ja-JP" altLang="en-US" sz="105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E5389B0-E824-6B3E-FDCC-3CBA631D3C42}"/>
              </a:ext>
            </a:extLst>
          </p:cNvPr>
          <p:cNvSpPr/>
          <p:nvPr/>
        </p:nvSpPr>
        <p:spPr>
          <a:xfrm>
            <a:off x="5128261" y="5516582"/>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mx1.securemx.jp</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mx1.securemx.jp</a:t>
            </a:r>
          </a:p>
        </p:txBody>
      </p:sp>
      <p:sp>
        <p:nvSpPr>
          <p:cNvPr id="19" name="正方形/長方形 18">
            <a:extLst>
              <a:ext uri="{FF2B5EF4-FFF2-40B4-BE49-F238E27FC236}">
                <a16:creationId xmlns:a16="http://schemas.microsoft.com/office/drawing/2014/main" id="{72ECD3FE-995D-E08A-33DC-9E16FC21F77A}"/>
              </a:ext>
            </a:extLst>
          </p:cNvPr>
          <p:cNvSpPr/>
          <p:nvPr/>
        </p:nvSpPr>
        <p:spPr>
          <a:xfrm>
            <a:off x="6794502" y="5516582"/>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425FB109-A9E0-9C6D-0E0F-86E281F0E4B2}"/>
              </a:ext>
            </a:extLst>
          </p:cNvPr>
          <p:cNvSpPr txBox="1"/>
          <p:nvPr/>
        </p:nvSpPr>
        <p:spPr>
          <a:xfrm>
            <a:off x="497840" y="5164573"/>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2016</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日～現在</a:t>
            </a:r>
          </a:p>
        </p:txBody>
      </p:sp>
      <p:sp>
        <p:nvSpPr>
          <p:cNvPr id="21" name="正方形/長方形 20">
            <a:extLst>
              <a:ext uri="{FF2B5EF4-FFF2-40B4-BE49-F238E27FC236}">
                <a16:creationId xmlns:a16="http://schemas.microsoft.com/office/drawing/2014/main" id="{77819516-A1F6-B3C0-5259-60F8FE53A530}"/>
              </a:ext>
            </a:extLst>
          </p:cNvPr>
          <p:cNvSpPr/>
          <p:nvPr/>
        </p:nvSpPr>
        <p:spPr>
          <a:xfrm>
            <a:off x="1290320" y="6093725"/>
            <a:ext cx="8199120" cy="222206"/>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00" dirty="0">
                <a:latin typeface="Meiryo UI" panose="020B0604030504040204" pitchFamily="50" charset="-128"/>
                <a:ea typeface="Meiryo UI" panose="020B0604030504040204" pitchFamily="50" charset="-128"/>
              </a:rPr>
              <a:t>SPF</a:t>
            </a:r>
            <a:r>
              <a:rPr kumimoji="1" lang="ja-JP" altLang="en-US" sz="1000" dirty="0">
                <a:latin typeface="Meiryo UI" panose="020B0604030504040204" pitchFamily="50" charset="-128"/>
                <a:ea typeface="Meiryo UI" panose="020B0604030504040204" pitchFamily="50" charset="-128"/>
              </a:rPr>
              <a:t>レコード </a:t>
            </a:r>
            <a:r>
              <a:rPr lang="en-US" altLang="ja-JP" sz="1000" dirty="0">
                <a:latin typeface="Meiryo UI" panose="020B0604030504040204" pitchFamily="50" charset="-128"/>
                <a:ea typeface="Meiryo UI" panose="020B0604030504040204" pitchFamily="50" charset="-128"/>
              </a:rPr>
              <a:t>v= ip4:221.133.aa.102 </a:t>
            </a:r>
            <a:r>
              <a:rPr lang="en-US" altLang="ja-JP" sz="1000" dirty="0" err="1">
                <a:latin typeface="Meiryo UI" panose="020B0604030504040204" pitchFamily="50" charset="-128"/>
                <a:ea typeface="Meiryo UI" panose="020B0604030504040204" pitchFamily="50" charset="-128"/>
              </a:rPr>
              <a:t>include:spf.securemx.jp</a:t>
            </a:r>
            <a:r>
              <a:rPr lang="en-US" altLang="ja-JP" sz="1000" dirty="0">
                <a:latin typeface="Meiryo UI" panose="020B0604030504040204" pitchFamily="50" charset="-128"/>
                <a:ea typeface="Meiryo UI" panose="020B0604030504040204" pitchFamily="50" charset="-128"/>
              </a:rPr>
              <a:t> ~all </a:t>
            </a:r>
            <a:endParaRPr kumimoji="1" lang="ja-JP" altLang="en-US" sz="1000" dirty="0">
              <a:latin typeface="Meiryo UI" panose="020B0604030504040204" pitchFamily="50" charset="-128"/>
              <a:ea typeface="Meiryo UI" panose="020B0604030504040204" pitchFamily="50" charset="-128"/>
            </a:endParaRPr>
          </a:p>
        </p:txBody>
      </p:sp>
      <p:sp>
        <p:nvSpPr>
          <p:cNvPr id="23" name="矢印: 右 22">
            <a:extLst>
              <a:ext uri="{FF2B5EF4-FFF2-40B4-BE49-F238E27FC236}">
                <a16:creationId xmlns:a16="http://schemas.microsoft.com/office/drawing/2014/main" id="{86230C99-B9E2-92DB-0513-0C76831F753D}"/>
              </a:ext>
            </a:extLst>
          </p:cNvPr>
          <p:cNvSpPr/>
          <p:nvPr/>
        </p:nvSpPr>
        <p:spPr>
          <a:xfrm>
            <a:off x="9814560" y="5374640"/>
            <a:ext cx="1971040" cy="1026160"/>
          </a:xfrm>
          <a:prstGeom prst="rightArrow">
            <a:avLst>
              <a:gd name="adj1" fmla="val 82124"/>
              <a:gd name="adj2" fmla="val 29793"/>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攻撃者の目線で、</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読み解いていきましょう</a:t>
            </a:r>
            <a:endParaRPr kumimoji="1" lang="ja-JP" altLang="en-US"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51653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680FD-0D03-1F7F-970F-18E724A8AC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11D5F85-F6FF-ABA4-2E20-BAB2CFE39AAF}"/>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28D8A228-2266-9FB2-7CD8-00C451C7B7BE}"/>
              </a:ext>
            </a:extLst>
          </p:cNvPr>
          <p:cNvSpPr>
            <a:spLocks noGrp="1"/>
          </p:cNvSpPr>
          <p:nvPr>
            <p:ph idx="1"/>
          </p:nvPr>
        </p:nvSpPr>
        <p:spPr>
          <a:xfrm>
            <a:off x="838200" y="2052320"/>
            <a:ext cx="10515600" cy="1910080"/>
          </a:xfrm>
        </p:spPr>
        <p:txBody>
          <a:bodyPr>
            <a:normAutofit fontScale="85000" lnSpcReduction="20000"/>
          </a:bodyPr>
          <a:lstStyle/>
          <a:p>
            <a:r>
              <a:rPr lang="en-US" altLang="ja-JP" dirty="0"/>
              <a:t>IP</a:t>
            </a:r>
            <a:r>
              <a:rPr lang="ja-JP" altLang="en-US" dirty="0"/>
              <a:t>アドレスは</a:t>
            </a:r>
            <a:r>
              <a:rPr lang="en-US" altLang="ja-JP" dirty="0"/>
              <a:t>2</a:t>
            </a:r>
            <a:r>
              <a:rPr lang="ja-JP" altLang="en-US" dirty="0"/>
              <a:t>種類しか無い。サーバも</a:t>
            </a:r>
            <a:r>
              <a:rPr lang="en-US" altLang="ja-JP" dirty="0"/>
              <a:t>ns1</a:t>
            </a:r>
            <a:r>
              <a:rPr lang="ja-JP" altLang="en-US" dirty="0"/>
              <a:t>と</a:t>
            </a:r>
            <a:r>
              <a:rPr lang="en-US" altLang="ja-JP" dirty="0"/>
              <a:t>ns2</a:t>
            </a:r>
            <a:r>
              <a:rPr lang="ja-JP" altLang="en-US" dirty="0"/>
              <a:t>のみ。</a:t>
            </a:r>
            <a:r>
              <a:rPr lang="en-US" altLang="ja-JP" dirty="0"/>
              <a:t>www</a:t>
            </a:r>
            <a:r>
              <a:rPr lang="ja-JP" altLang="en-US" dirty="0"/>
              <a:t>は</a:t>
            </a:r>
            <a:r>
              <a:rPr lang="en-US" altLang="ja-JP" dirty="0"/>
              <a:t>ns1</a:t>
            </a:r>
            <a:r>
              <a:rPr lang="ja-JP" altLang="en-US" dirty="0"/>
              <a:t>と同一。</a:t>
            </a:r>
            <a:endParaRPr lang="en-US" altLang="ja-JP" dirty="0"/>
          </a:p>
          <a:p>
            <a:r>
              <a:rPr lang="en-US" altLang="ja-JP" dirty="0"/>
              <a:t>IP</a:t>
            </a:r>
            <a:r>
              <a:rPr lang="ja-JP" altLang="en-US" dirty="0"/>
              <a:t>アドレス帯は</a:t>
            </a:r>
            <a:r>
              <a:rPr lang="en-US" altLang="ja-JP" dirty="0"/>
              <a:t>221.133.0.0/16</a:t>
            </a:r>
            <a:r>
              <a:rPr lang="ja-JP" altLang="en-US" dirty="0"/>
              <a:t>の中で、これは「北陸通信ネットワーク」に割り当て。</a:t>
            </a:r>
            <a:endParaRPr lang="en-US" altLang="ja-JP" dirty="0"/>
          </a:p>
          <a:p>
            <a:r>
              <a:rPr lang="en-US" altLang="ja-JP" dirty="0"/>
              <a:t>2</a:t>
            </a:r>
            <a:r>
              <a:rPr lang="ja-JP" altLang="en-US" dirty="0"/>
              <a:t>台の</a:t>
            </a:r>
            <a:r>
              <a:rPr lang="en-US" altLang="ja-JP" dirty="0"/>
              <a:t>IP</a:t>
            </a:r>
            <a:r>
              <a:rPr lang="ja-JP" altLang="en-US" dirty="0"/>
              <a:t>アドレスは連番。</a:t>
            </a:r>
            <a:endParaRPr lang="en-US" altLang="ja-JP" dirty="0"/>
          </a:p>
          <a:p>
            <a:r>
              <a:rPr lang="ja-JP" altLang="en-US" dirty="0"/>
              <a:t>おそらく、</a:t>
            </a:r>
            <a:r>
              <a:rPr lang="en-US" altLang="ja-JP" dirty="0"/>
              <a:t>A</a:t>
            </a:r>
            <a:r>
              <a:rPr lang="ja-JP" altLang="en-US" dirty="0"/>
              <a:t>社社内に</a:t>
            </a:r>
            <a:r>
              <a:rPr lang="en-US" altLang="ja-JP" dirty="0"/>
              <a:t>2</a:t>
            </a:r>
            <a:r>
              <a:rPr lang="ja-JP" altLang="en-US" dirty="0"/>
              <a:t>台のサーバが設置されている。</a:t>
            </a:r>
            <a:endParaRPr lang="en-US" altLang="ja-JP" dirty="0"/>
          </a:p>
          <a:p>
            <a:r>
              <a:rPr lang="ja-JP" altLang="en-US" dirty="0"/>
              <a:t>おそらく</a:t>
            </a:r>
            <a:r>
              <a:rPr lang="en-US" altLang="ja-JP" dirty="0"/>
              <a:t>ns1</a:t>
            </a:r>
            <a:r>
              <a:rPr lang="ja-JP" altLang="en-US" dirty="0"/>
              <a:t>が</a:t>
            </a:r>
            <a:r>
              <a:rPr lang="en-US" altLang="ja-JP" dirty="0"/>
              <a:t>DNS</a:t>
            </a:r>
            <a:r>
              <a:rPr lang="ja-JP" altLang="en-US" dirty="0"/>
              <a:t>プライマリ兼</a:t>
            </a:r>
            <a:r>
              <a:rPr lang="en-US" altLang="ja-JP" dirty="0"/>
              <a:t>www</a:t>
            </a:r>
            <a:r>
              <a:rPr lang="ja-JP" altLang="en-US" dirty="0"/>
              <a:t>サーバ、</a:t>
            </a:r>
            <a:r>
              <a:rPr lang="en-US" altLang="ja-JP" dirty="0"/>
              <a:t>ns2</a:t>
            </a:r>
            <a:r>
              <a:rPr lang="ja-JP" altLang="en-US" dirty="0"/>
              <a:t>が</a:t>
            </a:r>
            <a:r>
              <a:rPr lang="en-US" altLang="ja-JP" dirty="0"/>
              <a:t>DNS</a:t>
            </a:r>
            <a:r>
              <a:rPr lang="ja-JP" altLang="en-US" dirty="0"/>
              <a:t>セカンダリ兼メールサーバ。</a:t>
            </a:r>
          </a:p>
        </p:txBody>
      </p:sp>
      <p:sp>
        <p:nvSpPr>
          <p:cNvPr id="4" name="正方形/長方形 3">
            <a:extLst>
              <a:ext uri="{FF2B5EF4-FFF2-40B4-BE49-F238E27FC236}">
                <a16:creationId xmlns:a16="http://schemas.microsoft.com/office/drawing/2014/main" id="{367F60C5-A588-27A7-E163-3E070880FE8A}"/>
              </a:ext>
            </a:extLst>
          </p:cNvPr>
          <p:cNvSpPr/>
          <p:nvPr/>
        </p:nvSpPr>
        <p:spPr>
          <a:xfrm>
            <a:off x="1290320" y="1425802"/>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ns1.a-seiyaku.co.jp 221.133.aa.101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kumimoji="1" lang="ja-JP" altLang="en-US" sz="105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23B0578C-B512-212B-3348-F8B5109F2F59}"/>
              </a:ext>
            </a:extLst>
          </p:cNvPr>
          <p:cNvSpPr/>
          <p:nvPr/>
        </p:nvSpPr>
        <p:spPr>
          <a:xfrm>
            <a:off x="5128261" y="1425802"/>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ns2.a-seiyaku.co.jp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0D8DEFDA-3082-92C0-FBB4-C9DAFB707FE6}"/>
              </a:ext>
            </a:extLst>
          </p:cNvPr>
          <p:cNvSpPr/>
          <p:nvPr/>
        </p:nvSpPr>
        <p:spPr>
          <a:xfrm>
            <a:off x="6794502" y="1425802"/>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221.133.aa.101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6A788B93-48C6-91B6-620C-654751123627}"/>
              </a:ext>
            </a:extLst>
          </p:cNvPr>
          <p:cNvSpPr txBox="1"/>
          <p:nvPr/>
        </p:nvSpPr>
        <p:spPr>
          <a:xfrm>
            <a:off x="497840" y="1073793"/>
            <a:ext cx="8991600" cy="307777"/>
          </a:xfrm>
          <a:prstGeom prst="rect">
            <a:avLst/>
          </a:prstGeom>
          <a:solidFill>
            <a:schemeClr val="accent3">
              <a:lumMod val="20000"/>
              <a:lumOff val="80000"/>
            </a:schemeClr>
          </a:solid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2012</a:t>
            </a:r>
            <a:r>
              <a:rPr kumimoji="1" lang="ja-JP" altLang="en-US" sz="1400" dirty="0">
                <a:latin typeface="Meiryo UI" panose="020B0604030504040204" pitchFamily="50" charset="-128"/>
                <a:ea typeface="Meiryo UI" panose="020B0604030504040204" pitchFamily="50" charset="-128"/>
              </a:rPr>
              <a:t>年ごろ～</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4</a:t>
            </a:r>
            <a:r>
              <a:rPr kumimoji="1" lang="ja-JP" altLang="en-US" sz="1400" dirty="0">
                <a:latin typeface="Meiryo UI" panose="020B0604030504040204" pitchFamily="50" charset="-128"/>
                <a:ea typeface="Meiryo UI" panose="020B0604030504040204" pitchFamily="50" charset="-128"/>
              </a:rPr>
              <a:t>日</a:t>
            </a:r>
          </a:p>
        </p:txBody>
      </p:sp>
      <p:sp>
        <p:nvSpPr>
          <p:cNvPr id="3" name="四角形: 角を丸くする 2">
            <a:extLst>
              <a:ext uri="{FF2B5EF4-FFF2-40B4-BE49-F238E27FC236}">
                <a16:creationId xmlns:a16="http://schemas.microsoft.com/office/drawing/2014/main" id="{00F72502-242D-F621-E58D-CCCBA8CAC769}"/>
              </a:ext>
            </a:extLst>
          </p:cNvPr>
          <p:cNvSpPr/>
          <p:nvPr/>
        </p:nvSpPr>
        <p:spPr>
          <a:xfrm>
            <a:off x="838200" y="4297680"/>
            <a:ext cx="3983182"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24" name="正方形/長方形 23">
            <a:extLst>
              <a:ext uri="{FF2B5EF4-FFF2-40B4-BE49-F238E27FC236}">
                <a16:creationId xmlns:a16="http://schemas.microsoft.com/office/drawing/2014/main" id="{C2777874-F2AA-8448-A2D8-79466C0BA0FC}"/>
              </a:ext>
            </a:extLst>
          </p:cNvPr>
          <p:cNvSpPr/>
          <p:nvPr/>
        </p:nvSpPr>
        <p:spPr>
          <a:xfrm>
            <a:off x="997528"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ns1=www</a:t>
            </a:r>
            <a:endParaRPr lang="ja-JP" altLang="en-US" sz="1200" b="1" dirty="0">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9397C4A9-D45A-AE4F-1A7C-CAECA1A9B186}"/>
              </a:ext>
            </a:extLst>
          </p:cNvPr>
          <p:cNvSpPr/>
          <p:nvPr/>
        </p:nvSpPr>
        <p:spPr>
          <a:xfrm>
            <a:off x="1101437"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55D7C3C3-1F7C-06E0-163E-3A83E7543EC0}"/>
              </a:ext>
            </a:extLst>
          </p:cNvPr>
          <p:cNvSpPr/>
          <p:nvPr/>
        </p:nvSpPr>
        <p:spPr>
          <a:xfrm>
            <a:off x="1890338" y="524516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4785C516-812E-5290-9629-0BBB7B65DD57}"/>
              </a:ext>
            </a:extLst>
          </p:cNvPr>
          <p:cNvSpPr/>
          <p:nvPr/>
        </p:nvSpPr>
        <p:spPr>
          <a:xfrm>
            <a:off x="2874011"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226314CA-F9D2-C9B0-B9A7-40E3513BDF74}"/>
              </a:ext>
            </a:extLst>
          </p:cNvPr>
          <p:cNvSpPr/>
          <p:nvPr/>
        </p:nvSpPr>
        <p:spPr>
          <a:xfrm>
            <a:off x="2977920"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S</a:t>
            </a:r>
            <a:endParaRPr kumimoji="1" lang="ja-JP" altLang="en-US" sz="12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1F74E9EC-69F6-C39A-2207-C1859DE6A3EA}"/>
              </a:ext>
            </a:extLst>
          </p:cNvPr>
          <p:cNvSpPr/>
          <p:nvPr/>
        </p:nvSpPr>
        <p:spPr>
          <a:xfrm>
            <a:off x="3766821"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603676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B671C-CADB-E6DA-1DD7-DBC219620109}"/>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30830CBA-3C63-82E7-68E6-7334AF4C0BB5}"/>
              </a:ext>
            </a:extLst>
          </p:cNvPr>
          <p:cNvSpPr/>
          <p:nvPr/>
        </p:nvSpPr>
        <p:spPr>
          <a:xfrm>
            <a:off x="1290320" y="1423884"/>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ja-JP" altLang="en-US" sz="1050" dirty="0">
                <a:solidFill>
                  <a:srgbClr val="FF0000"/>
                </a:solidFill>
                <a:latin typeface="Meiryo UI" panose="020B0604030504040204" pitchFamily="50" charset="-128"/>
                <a:ea typeface="Meiryo UI" panose="020B0604030504040204" pitchFamily="50" charset="-128"/>
              </a:rPr>
              <a:t>権威</a:t>
            </a:r>
            <a:r>
              <a:rPr lang="en-US" altLang="ja-JP" sz="1050" dirty="0">
                <a:solidFill>
                  <a:srgbClr val="FF0000"/>
                </a:solidFill>
                <a:latin typeface="Meiryo UI" panose="020B0604030504040204" pitchFamily="50" charset="-128"/>
                <a:ea typeface="Meiryo UI" panose="020B0604030504040204" pitchFamily="50" charset="-128"/>
              </a:rPr>
              <a:t>DNS </a:t>
            </a:r>
            <a:r>
              <a:rPr lang="ja-JP" altLang="en-US" sz="1050" dirty="0">
                <a:solidFill>
                  <a:srgbClr val="FF0000"/>
                </a:solidFill>
                <a:latin typeface="Meiryo UI" panose="020B0604030504040204" pitchFamily="50" charset="-128"/>
                <a:ea typeface="Meiryo UI" panose="020B0604030504040204" pitchFamily="50" charset="-128"/>
              </a:rPr>
              <a:t>プライマリ</a:t>
            </a:r>
            <a:r>
              <a:rPr lang="en-US" altLang="ja-JP" sz="1050" dirty="0">
                <a:solidFill>
                  <a:srgbClr val="FF0000"/>
                </a:solidFill>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kumimoji="1" lang="ja-JP" altLang="en-US" sz="105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3069C137-D3ED-454C-F0B4-2DE5E773E0DF}"/>
              </a:ext>
            </a:extLst>
          </p:cNvPr>
          <p:cNvSpPr/>
          <p:nvPr/>
        </p:nvSpPr>
        <p:spPr>
          <a:xfrm>
            <a:off x="5128261" y="1423884"/>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latin typeface="Meiryo UI" panose="020B0604030504040204" pitchFamily="50" charset="-128"/>
                <a:ea typeface="Meiryo UI" panose="020B0604030504040204" pitchFamily="50" charset="-128"/>
              </a:rPr>
              <a:t>ns2.a-seiyaku.co.jp </a:t>
            </a:r>
          </a:p>
          <a:p>
            <a:pPr algn="ctr"/>
            <a:endParaRPr kumimoji="1" lang="ja-JP" altLang="en-US" sz="105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EF78E4BA-485A-F364-51EA-B0AF0B276B94}"/>
              </a:ext>
            </a:extLst>
          </p:cNvPr>
          <p:cNvSpPr/>
          <p:nvPr/>
        </p:nvSpPr>
        <p:spPr>
          <a:xfrm>
            <a:off x="6794502" y="1423884"/>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FF0000"/>
                </a:solidFill>
                <a:latin typeface="Meiryo UI" panose="020B0604030504040204" pitchFamily="50" charset="-128"/>
                <a:ea typeface="Meiryo UI" panose="020B0604030504040204" pitchFamily="50" charset="-128"/>
              </a:rPr>
              <a:t>www</a:t>
            </a:r>
            <a:r>
              <a:rPr lang="en-US" altLang="ja-JP" sz="1050" dirty="0">
                <a:solidFill>
                  <a:srgbClr val="FF0000"/>
                </a:solidFill>
                <a:latin typeface="Meiryo UI" panose="020B0604030504040204" pitchFamily="50" charset="-128"/>
                <a:ea typeface="Meiryo UI" panose="020B0604030504040204" pitchFamily="50" charset="-128"/>
              </a:rPr>
              <a:t>.a-seiyaku.co.jp 210.150.bb.32</a:t>
            </a:r>
            <a:endParaRPr kumimoji="1" lang="ja-JP" altLang="en-US" sz="1050" dirty="0">
              <a:solidFill>
                <a:srgbClr val="FF000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9E468967-01C4-49C4-8F08-918E57BF72B2}"/>
              </a:ext>
            </a:extLst>
          </p:cNvPr>
          <p:cNvSpPr txBox="1"/>
          <p:nvPr/>
        </p:nvSpPr>
        <p:spPr>
          <a:xfrm>
            <a:off x="497840" y="1071875"/>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日～</a:t>
            </a:r>
            <a:r>
              <a:rPr kumimoji="1" lang="en-US" altLang="ja-JP" sz="1400" dirty="0">
                <a:latin typeface="Meiryo UI" panose="020B0604030504040204" pitchFamily="50" charset="-128"/>
                <a:ea typeface="Meiryo UI" panose="020B0604030504040204" pitchFamily="50" charset="-128"/>
              </a:rPr>
              <a:t>2015</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日</a:t>
            </a:r>
          </a:p>
        </p:txBody>
      </p:sp>
      <p:sp>
        <p:nvSpPr>
          <p:cNvPr id="2" name="タイトル 1">
            <a:extLst>
              <a:ext uri="{FF2B5EF4-FFF2-40B4-BE49-F238E27FC236}">
                <a16:creationId xmlns:a16="http://schemas.microsoft.com/office/drawing/2014/main" id="{078EBDBE-1589-E3D8-D6E6-6FA05DCAEFE9}"/>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95E40018-DE9D-F088-09EE-672E943A2FB4}"/>
              </a:ext>
            </a:extLst>
          </p:cNvPr>
          <p:cNvSpPr>
            <a:spLocks noGrp="1"/>
          </p:cNvSpPr>
          <p:nvPr>
            <p:ph idx="1"/>
          </p:nvPr>
        </p:nvSpPr>
        <p:spPr>
          <a:xfrm>
            <a:off x="838200" y="2052320"/>
            <a:ext cx="10515600" cy="1910080"/>
          </a:xfrm>
        </p:spPr>
        <p:txBody>
          <a:bodyPr>
            <a:normAutofit/>
          </a:bodyPr>
          <a:lstStyle/>
          <a:p>
            <a:r>
              <a:rPr lang="ja-JP" altLang="en-US" dirty="0"/>
              <a:t>新たな</a:t>
            </a:r>
            <a:r>
              <a:rPr lang="en-US" altLang="ja-JP" dirty="0"/>
              <a:t>IP</a:t>
            </a:r>
            <a:r>
              <a:rPr lang="ja-JP" altLang="en-US" dirty="0"/>
              <a:t>アドレス </a:t>
            </a:r>
            <a:r>
              <a:rPr lang="en-US" altLang="ja-JP" dirty="0"/>
              <a:t>210.150.bb.31-32</a:t>
            </a:r>
            <a:r>
              <a:rPr lang="ja-JP" altLang="en-US" dirty="0"/>
              <a:t> が出現。これは</a:t>
            </a:r>
            <a:r>
              <a:rPr lang="en-US" altLang="ja-JP" dirty="0"/>
              <a:t>NTT</a:t>
            </a:r>
            <a:r>
              <a:rPr lang="ja-JP" altLang="en-US" dirty="0"/>
              <a:t>系で大阪近辺でよく使われる。時期的に、大阪の研究拠点に置かれたものか。</a:t>
            </a:r>
            <a:endParaRPr lang="en-US" altLang="ja-JP" dirty="0"/>
          </a:p>
          <a:p>
            <a:r>
              <a:rPr lang="ja-JP" altLang="en-US" dirty="0"/>
              <a:t>元々</a:t>
            </a:r>
            <a:r>
              <a:rPr lang="en-US" altLang="ja-JP" dirty="0"/>
              <a:t>ns1</a:t>
            </a:r>
            <a:r>
              <a:rPr lang="ja-JP" altLang="en-US" dirty="0"/>
              <a:t>に載っていた</a:t>
            </a:r>
            <a:r>
              <a:rPr lang="en-US" altLang="ja-JP" dirty="0"/>
              <a:t>DNS</a:t>
            </a:r>
            <a:r>
              <a:rPr lang="ja-JP" altLang="en-US" dirty="0"/>
              <a:t>権威プライマリと、</a:t>
            </a:r>
            <a:r>
              <a:rPr lang="en-US" altLang="ja-JP" dirty="0"/>
              <a:t>www</a:t>
            </a:r>
            <a:r>
              <a:rPr lang="ja-JP" altLang="en-US" dirty="0"/>
              <a:t>が別サーバになった。</a:t>
            </a:r>
            <a:endParaRPr lang="en-US" altLang="ja-JP" dirty="0"/>
          </a:p>
          <a:p>
            <a:r>
              <a:rPr lang="ja-JP" altLang="en-US" dirty="0"/>
              <a:t>元の</a:t>
            </a:r>
            <a:r>
              <a:rPr lang="en-US" altLang="ja-JP" dirty="0"/>
              <a:t>ns1</a:t>
            </a:r>
            <a:r>
              <a:rPr lang="ja-JP" altLang="en-US" dirty="0"/>
              <a:t>がどうなったのか、はっきりしない。まだあるのかもしれない。</a:t>
            </a:r>
          </a:p>
        </p:txBody>
      </p:sp>
      <p:sp>
        <p:nvSpPr>
          <p:cNvPr id="3" name="四角形: 角を丸くする 2">
            <a:extLst>
              <a:ext uri="{FF2B5EF4-FFF2-40B4-BE49-F238E27FC236}">
                <a16:creationId xmlns:a16="http://schemas.microsoft.com/office/drawing/2014/main" id="{89E62E97-CD0A-29D1-D944-34AEB4D4C21F}"/>
              </a:ext>
            </a:extLst>
          </p:cNvPr>
          <p:cNvSpPr/>
          <p:nvPr/>
        </p:nvSpPr>
        <p:spPr>
          <a:xfrm>
            <a:off x="838200" y="4297680"/>
            <a:ext cx="3983182"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24" name="正方形/長方形 23">
            <a:extLst>
              <a:ext uri="{FF2B5EF4-FFF2-40B4-BE49-F238E27FC236}">
                <a16:creationId xmlns:a16="http://schemas.microsoft.com/office/drawing/2014/main" id="{9003B775-5ED6-BEAE-8D9E-7C508816A921}"/>
              </a:ext>
            </a:extLst>
          </p:cNvPr>
          <p:cNvSpPr/>
          <p:nvPr/>
        </p:nvSpPr>
        <p:spPr>
          <a:xfrm>
            <a:off x="997528" y="4783890"/>
            <a:ext cx="1714500" cy="1296616"/>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ns1</a:t>
            </a:r>
            <a:r>
              <a:rPr lang="ja-JP" altLang="en-US" sz="1200" b="1" dirty="0">
                <a:latin typeface="Meiryo UI" panose="020B0604030504040204" pitchFamily="50" charset="-128"/>
                <a:ea typeface="Meiryo UI" panose="020B0604030504040204" pitchFamily="50" charset="-128"/>
              </a:rPr>
              <a:t>：安否不明</a:t>
            </a:r>
          </a:p>
        </p:txBody>
      </p:sp>
      <p:sp>
        <p:nvSpPr>
          <p:cNvPr id="25" name="四角形: 角を丸くする 24">
            <a:extLst>
              <a:ext uri="{FF2B5EF4-FFF2-40B4-BE49-F238E27FC236}">
                <a16:creationId xmlns:a16="http://schemas.microsoft.com/office/drawing/2014/main" id="{3638ACC6-F3F8-DD15-8F69-3A03DA99311C}"/>
              </a:ext>
            </a:extLst>
          </p:cNvPr>
          <p:cNvSpPr/>
          <p:nvPr/>
        </p:nvSpPr>
        <p:spPr>
          <a:xfrm>
            <a:off x="1101437" y="5245165"/>
            <a:ext cx="696191" cy="655863"/>
          </a:xfrm>
          <a:prstGeom prst="round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ED318E39-AC77-AB28-E2F2-8056BFFADB6B}"/>
              </a:ext>
            </a:extLst>
          </p:cNvPr>
          <p:cNvSpPr/>
          <p:nvPr/>
        </p:nvSpPr>
        <p:spPr>
          <a:xfrm>
            <a:off x="1890338" y="5245165"/>
            <a:ext cx="696191" cy="655863"/>
          </a:xfrm>
          <a:prstGeom prst="roundRect">
            <a:avLst/>
          </a:prstGeom>
          <a:solidFill>
            <a:schemeClr val="bg1">
              <a:lumMod val="85000"/>
            </a:schemeClr>
          </a:solidFill>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F0BEFB49-1A46-D52F-13CF-65FAB363FEAE}"/>
              </a:ext>
            </a:extLst>
          </p:cNvPr>
          <p:cNvSpPr/>
          <p:nvPr/>
        </p:nvSpPr>
        <p:spPr>
          <a:xfrm>
            <a:off x="2874011"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D55A5477-6F56-E9A6-4DEF-824E7E7EE045}"/>
              </a:ext>
            </a:extLst>
          </p:cNvPr>
          <p:cNvSpPr/>
          <p:nvPr/>
        </p:nvSpPr>
        <p:spPr>
          <a:xfrm>
            <a:off x="2977920"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S</a:t>
            </a:r>
            <a:endParaRPr kumimoji="1" lang="ja-JP" altLang="en-US" sz="12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65833ACB-9349-24D2-308A-1F922B8B03DB}"/>
              </a:ext>
            </a:extLst>
          </p:cNvPr>
          <p:cNvSpPr/>
          <p:nvPr/>
        </p:nvSpPr>
        <p:spPr>
          <a:xfrm>
            <a:off x="3766821"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endParaRPr kumimoji="1" lang="ja-JP" altLang="en-US"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A09083C8-84CD-4CBF-D61C-4E1CD42802EE}"/>
              </a:ext>
            </a:extLst>
          </p:cNvPr>
          <p:cNvSpPr txBox="1"/>
          <p:nvPr/>
        </p:nvSpPr>
        <p:spPr>
          <a:xfrm>
            <a:off x="9570735" y="1531320"/>
            <a:ext cx="1826202" cy="369332"/>
          </a:xfrm>
          <a:prstGeom prst="rect">
            <a:avLst/>
          </a:prstGeom>
          <a:noFill/>
        </p:spPr>
        <p:txBody>
          <a:bodyPr wrap="square">
            <a:spAutoFit/>
          </a:bodyPr>
          <a:lstStyle/>
          <a:p>
            <a:r>
              <a:rPr lang="ja-JP" altLang="en-US" dirty="0">
                <a:solidFill>
                  <a:srgbClr val="FF0000"/>
                </a:solidFill>
                <a:latin typeface="Meiryo UI" panose="020B0604030504040204" pitchFamily="50" charset="-128"/>
                <a:ea typeface="Meiryo UI" panose="020B0604030504040204" pitchFamily="50" charset="-128"/>
              </a:rPr>
              <a:t>赤字が変更点</a:t>
            </a:r>
            <a:endParaRPr lang="ja-JP" altLang="en-US" dirty="0"/>
          </a:p>
        </p:txBody>
      </p:sp>
      <p:sp>
        <p:nvSpPr>
          <p:cNvPr id="15" name="四角形: 角を丸くする 14">
            <a:extLst>
              <a:ext uri="{FF2B5EF4-FFF2-40B4-BE49-F238E27FC236}">
                <a16:creationId xmlns:a16="http://schemas.microsoft.com/office/drawing/2014/main" id="{19A3ED06-7E30-7E90-587C-DB3B673B509D}"/>
              </a:ext>
            </a:extLst>
          </p:cNvPr>
          <p:cNvSpPr/>
          <p:nvPr/>
        </p:nvSpPr>
        <p:spPr>
          <a:xfrm>
            <a:off x="5334807" y="4297680"/>
            <a:ext cx="2416811"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大阪</a:t>
            </a:r>
            <a:r>
              <a:rPr kumimoji="1" lang="ja-JP" altLang="en-US" sz="1200" b="1" dirty="0">
                <a:latin typeface="Meiryo UI" panose="020B0604030504040204" pitchFamily="50" charset="-128"/>
                <a:ea typeface="Meiryo UI" panose="020B0604030504040204" pitchFamily="50" charset="-128"/>
              </a:rPr>
              <a:t>：研究拠点</a:t>
            </a:r>
          </a:p>
        </p:txBody>
      </p:sp>
      <p:sp>
        <p:nvSpPr>
          <p:cNvPr id="16" name="正方形/長方形 15">
            <a:extLst>
              <a:ext uri="{FF2B5EF4-FFF2-40B4-BE49-F238E27FC236}">
                <a16:creationId xmlns:a16="http://schemas.microsoft.com/office/drawing/2014/main" id="{C3B6CA6F-B26E-7AB6-EA0B-A9B7A98661DD}"/>
              </a:ext>
            </a:extLst>
          </p:cNvPr>
          <p:cNvSpPr/>
          <p:nvPr/>
        </p:nvSpPr>
        <p:spPr>
          <a:xfrm>
            <a:off x="5494135"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err="1">
                <a:latin typeface="Meiryo UI" panose="020B0604030504040204" pitchFamily="50" charset="-128"/>
                <a:ea typeface="Meiryo UI" panose="020B0604030504040204" pitchFamily="50" charset="-128"/>
              </a:rPr>
              <a:t>dns</a:t>
            </a:r>
            <a:endParaRPr lang="ja-JP" altLang="en-US" sz="1200" b="1"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56EC5551-E4AF-F3E1-ABFE-60C8F95DA8B2}"/>
              </a:ext>
            </a:extLst>
          </p:cNvPr>
          <p:cNvSpPr/>
          <p:nvPr/>
        </p:nvSpPr>
        <p:spPr>
          <a:xfrm>
            <a:off x="5598044"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69DADFF8-1629-1AB9-63C6-FD8CA1417C8F}"/>
              </a:ext>
            </a:extLst>
          </p:cNvPr>
          <p:cNvSpPr/>
          <p:nvPr/>
        </p:nvSpPr>
        <p:spPr>
          <a:xfrm>
            <a:off x="6536929"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www</a:t>
            </a:r>
            <a:endParaRPr lang="ja-JP" altLang="en-US" sz="12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269E8946-47B8-C0C7-BD1E-B1F2F8D1B587}"/>
              </a:ext>
            </a:extLst>
          </p:cNvPr>
          <p:cNvSpPr/>
          <p:nvPr/>
        </p:nvSpPr>
        <p:spPr>
          <a:xfrm>
            <a:off x="6639106" y="524516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871719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EA0D8-E4D5-2CF4-0478-0446868490B9}"/>
            </a:ext>
          </a:extLst>
        </p:cNvPr>
        <p:cNvGrpSpPr/>
        <p:nvPr/>
      </p:nvGrpSpPr>
      <p:grpSpPr>
        <a:xfrm>
          <a:off x="0" y="0"/>
          <a:ext cx="0" cy="0"/>
          <a:chOff x="0" y="0"/>
          <a:chExt cx="0" cy="0"/>
        </a:xfrm>
      </p:grpSpPr>
      <p:sp>
        <p:nvSpPr>
          <p:cNvPr id="20" name="雲 19">
            <a:extLst>
              <a:ext uri="{FF2B5EF4-FFF2-40B4-BE49-F238E27FC236}">
                <a16:creationId xmlns:a16="http://schemas.microsoft.com/office/drawing/2014/main" id="{5BA9F093-81CC-5200-006D-B4E469A1F670}"/>
              </a:ext>
            </a:extLst>
          </p:cNvPr>
          <p:cNvSpPr/>
          <p:nvPr/>
        </p:nvSpPr>
        <p:spPr>
          <a:xfrm>
            <a:off x="8265043" y="4641523"/>
            <a:ext cx="2416810" cy="1566236"/>
          </a:xfrm>
          <a:prstGeom prst="cloud">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en-US" altLang="ja-JP" sz="1200" b="1" dirty="0">
                <a:solidFill>
                  <a:schemeClr val="dk1"/>
                </a:solidFill>
                <a:latin typeface="Meiryo UI" panose="020B0604030504040204" pitchFamily="50" charset="-128"/>
                <a:ea typeface="Meiryo UI" panose="020B0604030504040204" pitchFamily="50" charset="-128"/>
              </a:rPr>
              <a:t>IIJ</a:t>
            </a:r>
            <a:r>
              <a:rPr lang="ja-JP" altLang="en-US" sz="1200" b="1" dirty="0">
                <a:solidFill>
                  <a:schemeClr val="dk1"/>
                </a:solidFill>
                <a:latin typeface="Meiryo UI" panose="020B0604030504040204" pitchFamily="50" charset="-128"/>
                <a:ea typeface="Meiryo UI" panose="020B0604030504040204" pitchFamily="50" charset="-128"/>
              </a:rPr>
              <a:t>クラウド</a:t>
            </a:r>
          </a:p>
        </p:txBody>
      </p:sp>
      <p:sp>
        <p:nvSpPr>
          <p:cNvPr id="4" name="正方形/長方形 3">
            <a:extLst>
              <a:ext uri="{FF2B5EF4-FFF2-40B4-BE49-F238E27FC236}">
                <a16:creationId xmlns:a16="http://schemas.microsoft.com/office/drawing/2014/main" id="{0CD92FC9-8093-A393-F577-EE84016AD9B5}"/>
              </a:ext>
            </a:extLst>
          </p:cNvPr>
          <p:cNvSpPr/>
          <p:nvPr/>
        </p:nvSpPr>
        <p:spPr>
          <a:xfrm>
            <a:off x="1290320" y="1417429"/>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lang="ja-JP" altLang="en-US" sz="105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76DC7DB8-C083-233C-13A8-00D67CD5D0A4}"/>
              </a:ext>
            </a:extLst>
          </p:cNvPr>
          <p:cNvSpPr/>
          <p:nvPr/>
        </p:nvSpPr>
        <p:spPr>
          <a:xfrm>
            <a:off x="5128261" y="1417429"/>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latin typeface="Meiryo UI" panose="020B0604030504040204" pitchFamily="50" charset="-128"/>
                <a:ea typeface="Meiryo UI" panose="020B0604030504040204" pitchFamily="50" charset="-128"/>
              </a:rPr>
              <a:t>MX</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lang="en-US" altLang="ja-JP" sz="1050" dirty="0">
                <a:solidFill>
                  <a:srgbClr val="FF0000"/>
                </a:solidFill>
                <a:latin typeface="Meiryo UI" panose="020B0604030504040204" pitchFamily="50" charset="-128"/>
                <a:ea typeface="Meiryo UI" panose="020B0604030504040204" pitchFamily="50" charset="-128"/>
              </a:rPr>
              <a:t>mx1.securemx.jp</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lang="en-US" altLang="ja-JP" sz="1050" dirty="0">
                <a:solidFill>
                  <a:srgbClr val="FF0000"/>
                </a:solidFill>
                <a:latin typeface="Meiryo UI" panose="020B0604030504040204" pitchFamily="50" charset="-128"/>
                <a:ea typeface="Meiryo UI" panose="020B0604030504040204" pitchFamily="50" charset="-128"/>
              </a:rPr>
              <a:t>mx1.securemx.jp</a:t>
            </a:r>
          </a:p>
        </p:txBody>
      </p:sp>
      <p:sp>
        <p:nvSpPr>
          <p:cNvPr id="6" name="正方形/長方形 5">
            <a:extLst>
              <a:ext uri="{FF2B5EF4-FFF2-40B4-BE49-F238E27FC236}">
                <a16:creationId xmlns:a16="http://schemas.microsoft.com/office/drawing/2014/main" id="{28878FBF-E2D2-9DB8-1754-85BE7F9A6EC2}"/>
              </a:ext>
            </a:extLst>
          </p:cNvPr>
          <p:cNvSpPr/>
          <p:nvPr/>
        </p:nvSpPr>
        <p:spPr>
          <a:xfrm>
            <a:off x="6794502" y="1417429"/>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18829D1C-C9FC-DBD3-2BF6-7BDF9C65778D}"/>
              </a:ext>
            </a:extLst>
          </p:cNvPr>
          <p:cNvSpPr txBox="1"/>
          <p:nvPr/>
        </p:nvSpPr>
        <p:spPr>
          <a:xfrm>
            <a:off x="497840" y="1065420"/>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2015</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日～</a:t>
            </a:r>
            <a:r>
              <a:rPr kumimoji="1" lang="en-US" altLang="ja-JP" sz="1400" dirty="0">
                <a:latin typeface="Meiryo UI" panose="020B0604030504040204" pitchFamily="50" charset="-128"/>
                <a:ea typeface="Meiryo UI" panose="020B0604030504040204" pitchFamily="50" charset="-128"/>
              </a:rPr>
              <a:t>2016</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日</a:t>
            </a:r>
          </a:p>
        </p:txBody>
      </p:sp>
      <p:sp>
        <p:nvSpPr>
          <p:cNvPr id="12" name="テキスト ボックス 11">
            <a:extLst>
              <a:ext uri="{FF2B5EF4-FFF2-40B4-BE49-F238E27FC236}">
                <a16:creationId xmlns:a16="http://schemas.microsoft.com/office/drawing/2014/main" id="{17C37266-782A-43A7-1DA9-87749E003A3E}"/>
              </a:ext>
            </a:extLst>
          </p:cNvPr>
          <p:cNvSpPr txBox="1"/>
          <p:nvPr/>
        </p:nvSpPr>
        <p:spPr>
          <a:xfrm>
            <a:off x="497840" y="1071875"/>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2015</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日～</a:t>
            </a:r>
            <a:r>
              <a:rPr lang="en-US" altLang="ja-JP" sz="1400" dirty="0">
                <a:latin typeface="Meiryo UI" panose="020B0604030504040204" pitchFamily="50" charset="-128"/>
                <a:ea typeface="Meiryo UI" panose="020B0604030504040204" pitchFamily="50" charset="-128"/>
              </a:rPr>
              <a:t>2016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日</a:t>
            </a:r>
          </a:p>
        </p:txBody>
      </p:sp>
      <p:sp>
        <p:nvSpPr>
          <p:cNvPr id="2" name="タイトル 1">
            <a:extLst>
              <a:ext uri="{FF2B5EF4-FFF2-40B4-BE49-F238E27FC236}">
                <a16:creationId xmlns:a16="http://schemas.microsoft.com/office/drawing/2014/main" id="{B3BB5EC8-B4C3-0739-A90E-27C6D6368061}"/>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29CCD456-55B0-A378-3D13-2C980C60FE55}"/>
              </a:ext>
            </a:extLst>
          </p:cNvPr>
          <p:cNvSpPr>
            <a:spLocks noGrp="1"/>
          </p:cNvSpPr>
          <p:nvPr>
            <p:ph idx="1"/>
          </p:nvPr>
        </p:nvSpPr>
        <p:spPr>
          <a:xfrm>
            <a:off x="838200" y="2052320"/>
            <a:ext cx="10515600" cy="1910080"/>
          </a:xfrm>
        </p:spPr>
        <p:txBody>
          <a:bodyPr>
            <a:normAutofit/>
          </a:bodyPr>
          <a:lstStyle/>
          <a:p>
            <a:r>
              <a:rPr lang="en-US" altLang="ja-JP" dirty="0"/>
              <a:t>MX</a:t>
            </a:r>
            <a:r>
              <a:rPr lang="ja-JP" altLang="en-US" dirty="0"/>
              <a:t>レコード、つまりメールを受信するサーバの名前が変わった。</a:t>
            </a:r>
            <a:endParaRPr lang="en-US" altLang="ja-JP" dirty="0"/>
          </a:p>
          <a:p>
            <a:r>
              <a:rPr lang="ja-JP" altLang="en-US" dirty="0"/>
              <a:t>これは</a:t>
            </a:r>
            <a:r>
              <a:rPr lang="en-US" altLang="ja-JP" dirty="0"/>
              <a:t>IIJ</a:t>
            </a:r>
            <a:r>
              <a:rPr lang="ja-JP" altLang="en-US" dirty="0"/>
              <a:t>の</a:t>
            </a:r>
            <a:r>
              <a:rPr lang="en-US" altLang="ja-JP" dirty="0"/>
              <a:t>Secure MX</a:t>
            </a:r>
            <a:r>
              <a:rPr lang="ja-JP" altLang="en-US" dirty="0"/>
              <a:t>というメールサービス。つまり、メールをクラウドに移したらしい。このドメイン宛てのメールはすべて</a:t>
            </a:r>
            <a:r>
              <a:rPr lang="en-US" altLang="ja-JP" dirty="0"/>
              <a:t>Secure MX</a:t>
            </a:r>
            <a:r>
              <a:rPr lang="ja-JP" altLang="en-US" dirty="0"/>
              <a:t>行きになる。</a:t>
            </a:r>
            <a:endParaRPr lang="en-US" altLang="ja-JP" dirty="0"/>
          </a:p>
          <a:p>
            <a:r>
              <a:rPr lang="ja-JP" altLang="en-US" dirty="0"/>
              <a:t>ただし、</a:t>
            </a:r>
            <a:r>
              <a:rPr lang="en-US" altLang="ja-JP" dirty="0"/>
              <a:t>ns2</a:t>
            </a:r>
            <a:r>
              <a:rPr lang="ja-JP" altLang="en-US" dirty="0"/>
              <a:t>は存続している。メールのサービスが継続しているかは不明。</a:t>
            </a:r>
          </a:p>
        </p:txBody>
      </p:sp>
      <p:sp>
        <p:nvSpPr>
          <p:cNvPr id="3" name="四角形: 角を丸くする 2">
            <a:extLst>
              <a:ext uri="{FF2B5EF4-FFF2-40B4-BE49-F238E27FC236}">
                <a16:creationId xmlns:a16="http://schemas.microsoft.com/office/drawing/2014/main" id="{1A38C30D-F8FC-AA1E-AABF-42258892FF43}"/>
              </a:ext>
            </a:extLst>
          </p:cNvPr>
          <p:cNvSpPr/>
          <p:nvPr/>
        </p:nvSpPr>
        <p:spPr>
          <a:xfrm>
            <a:off x="838200" y="4297680"/>
            <a:ext cx="3983182"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24" name="正方形/長方形 23">
            <a:extLst>
              <a:ext uri="{FF2B5EF4-FFF2-40B4-BE49-F238E27FC236}">
                <a16:creationId xmlns:a16="http://schemas.microsoft.com/office/drawing/2014/main" id="{679358D8-B6F0-1BAA-2F04-34A9A4951C36}"/>
              </a:ext>
            </a:extLst>
          </p:cNvPr>
          <p:cNvSpPr/>
          <p:nvPr/>
        </p:nvSpPr>
        <p:spPr>
          <a:xfrm>
            <a:off x="997528" y="4783890"/>
            <a:ext cx="1714500" cy="1296616"/>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ns1</a:t>
            </a:r>
            <a:r>
              <a:rPr lang="ja-JP" altLang="en-US" sz="1200" b="1" dirty="0">
                <a:latin typeface="Meiryo UI" panose="020B0604030504040204" pitchFamily="50" charset="-128"/>
                <a:ea typeface="Meiryo UI" panose="020B0604030504040204" pitchFamily="50" charset="-128"/>
              </a:rPr>
              <a:t>：安否不明</a:t>
            </a:r>
          </a:p>
        </p:txBody>
      </p:sp>
      <p:sp>
        <p:nvSpPr>
          <p:cNvPr id="25" name="四角形: 角を丸くする 24">
            <a:extLst>
              <a:ext uri="{FF2B5EF4-FFF2-40B4-BE49-F238E27FC236}">
                <a16:creationId xmlns:a16="http://schemas.microsoft.com/office/drawing/2014/main" id="{128E7EF9-310F-41D5-72C2-1E525B0F8B3C}"/>
              </a:ext>
            </a:extLst>
          </p:cNvPr>
          <p:cNvSpPr/>
          <p:nvPr/>
        </p:nvSpPr>
        <p:spPr>
          <a:xfrm>
            <a:off x="1101437" y="5245165"/>
            <a:ext cx="696191" cy="655863"/>
          </a:xfrm>
          <a:prstGeom prst="round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0BA85312-3031-1E3C-601E-7F76793E674C}"/>
              </a:ext>
            </a:extLst>
          </p:cNvPr>
          <p:cNvSpPr/>
          <p:nvPr/>
        </p:nvSpPr>
        <p:spPr>
          <a:xfrm>
            <a:off x="1890338" y="5245165"/>
            <a:ext cx="696191" cy="655863"/>
          </a:xfrm>
          <a:prstGeom prst="roundRect">
            <a:avLst/>
          </a:prstGeom>
          <a:solidFill>
            <a:schemeClr val="bg1">
              <a:lumMod val="85000"/>
            </a:schemeClr>
          </a:solidFill>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AF384387-550C-C12C-D7EC-FFD55C2EF0A1}"/>
              </a:ext>
            </a:extLst>
          </p:cNvPr>
          <p:cNvSpPr/>
          <p:nvPr/>
        </p:nvSpPr>
        <p:spPr>
          <a:xfrm>
            <a:off x="2874011"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B2989BB7-D5D0-9D03-FBB6-153E206F08B8}"/>
              </a:ext>
            </a:extLst>
          </p:cNvPr>
          <p:cNvSpPr/>
          <p:nvPr/>
        </p:nvSpPr>
        <p:spPr>
          <a:xfrm>
            <a:off x="2977920"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S</a:t>
            </a:r>
            <a:endParaRPr kumimoji="1" lang="ja-JP" altLang="en-US" sz="12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E374FABF-99A3-0DCF-2678-BE5F5F90F13F}"/>
              </a:ext>
            </a:extLst>
          </p:cNvPr>
          <p:cNvSpPr/>
          <p:nvPr/>
        </p:nvSpPr>
        <p:spPr>
          <a:xfrm>
            <a:off x="3766821" y="5245165"/>
            <a:ext cx="696191" cy="655863"/>
          </a:xfrm>
          <a:prstGeom prst="roundRect">
            <a:avLst/>
          </a:prstGeom>
          <a:solidFill>
            <a:schemeClr val="bg1">
              <a:lumMod val="85000"/>
            </a:schemeClr>
          </a:solidFill>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lang="en-US" altLang="ja-JP" sz="1200">
                <a:latin typeface="Meiryo UI" panose="020B0604030504040204" pitchFamily="50" charset="-128"/>
                <a:ea typeface="Meiryo UI" panose="020B0604030504040204" pitchFamily="50" charset="-128"/>
              </a:rPr>
              <a:t>Mail</a:t>
            </a:r>
            <a:endParaRPr lang="ja-JP" altLang="en-US"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6E513420-5E86-F115-D7BF-E55C5A26466C}"/>
              </a:ext>
            </a:extLst>
          </p:cNvPr>
          <p:cNvSpPr txBox="1"/>
          <p:nvPr/>
        </p:nvSpPr>
        <p:spPr>
          <a:xfrm>
            <a:off x="9570735" y="1531320"/>
            <a:ext cx="1826202" cy="369332"/>
          </a:xfrm>
          <a:prstGeom prst="rect">
            <a:avLst/>
          </a:prstGeom>
          <a:noFill/>
        </p:spPr>
        <p:txBody>
          <a:bodyPr wrap="square">
            <a:spAutoFit/>
          </a:bodyPr>
          <a:lstStyle/>
          <a:p>
            <a:r>
              <a:rPr lang="ja-JP" altLang="en-US" dirty="0">
                <a:solidFill>
                  <a:srgbClr val="FF0000"/>
                </a:solidFill>
                <a:latin typeface="Meiryo UI" panose="020B0604030504040204" pitchFamily="50" charset="-128"/>
                <a:ea typeface="Meiryo UI" panose="020B0604030504040204" pitchFamily="50" charset="-128"/>
              </a:rPr>
              <a:t>赤字が変更点</a:t>
            </a:r>
            <a:endParaRPr lang="ja-JP" altLang="en-US" dirty="0"/>
          </a:p>
        </p:txBody>
      </p:sp>
      <p:sp>
        <p:nvSpPr>
          <p:cNvPr id="15" name="四角形: 角を丸くする 14">
            <a:extLst>
              <a:ext uri="{FF2B5EF4-FFF2-40B4-BE49-F238E27FC236}">
                <a16:creationId xmlns:a16="http://schemas.microsoft.com/office/drawing/2014/main" id="{AB6AE42F-24A5-6BBB-9CFA-BDCCDB8320C7}"/>
              </a:ext>
            </a:extLst>
          </p:cNvPr>
          <p:cNvSpPr/>
          <p:nvPr/>
        </p:nvSpPr>
        <p:spPr>
          <a:xfrm>
            <a:off x="5334807" y="4297680"/>
            <a:ext cx="2416811"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大阪</a:t>
            </a:r>
            <a:r>
              <a:rPr kumimoji="1" lang="ja-JP" altLang="en-US" sz="1200" b="1" dirty="0">
                <a:latin typeface="Meiryo UI" panose="020B0604030504040204" pitchFamily="50" charset="-128"/>
                <a:ea typeface="Meiryo UI" panose="020B0604030504040204" pitchFamily="50" charset="-128"/>
              </a:rPr>
              <a:t>：研究拠点</a:t>
            </a:r>
          </a:p>
        </p:txBody>
      </p:sp>
      <p:sp>
        <p:nvSpPr>
          <p:cNvPr id="16" name="正方形/長方形 15">
            <a:extLst>
              <a:ext uri="{FF2B5EF4-FFF2-40B4-BE49-F238E27FC236}">
                <a16:creationId xmlns:a16="http://schemas.microsoft.com/office/drawing/2014/main" id="{AF7B19AF-92C9-089B-973E-DC69C16CAE8B}"/>
              </a:ext>
            </a:extLst>
          </p:cNvPr>
          <p:cNvSpPr/>
          <p:nvPr/>
        </p:nvSpPr>
        <p:spPr>
          <a:xfrm>
            <a:off x="5494135"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err="1">
                <a:latin typeface="Meiryo UI" panose="020B0604030504040204" pitchFamily="50" charset="-128"/>
                <a:ea typeface="Meiryo UI" panose="020B0604030504040204" pitchFamily="50" charset="-128"/>
              </a:rPr>
              <a:t>dns</a:t>
            </a:r>
            <a:endParaRPr lang="ja-JP" altLang="en-US" sz="1200" b="1"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7327E82D-856E-AD01-F587-78D43792EF29}"/>
              </a:ext>
            </a:extLst>
          </p:cNvPr>
          <p:cNvSpPr/>
          <p:nvPr/>
        </p:nvSpPr>
        <p:spPr>
          <a:xfrm>
            <a:off x="5598044"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58E9B032-BBEE-766D-089F-8EF6F35CA6A8}"/>
              </a:ext>
            </a:extLst>
          </p:cNvPr>
          <p:cNvSpPr/>
          <p:nvPr/>
        </p:nvSpPr>
        <p:spPr>
          <a:xfrm>
            <a:off x="6536929"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www</a:t>
            </a:r>
            <a:endParaRPr lang="ja-JP" altLang="en-US" sz="12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DEE1486E-9A35-CD04-1615-AF165F6CC1E9}"/>
              </a:ext>
            </a:extLst>
          </p:cNvPr>
          <p:cNvSpPr/>
          <p:nvPr/>
        </p:nvSpPr>
        <p:spPr>
          <a:xfrm>
            <a:off x="6639106" y="524516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15A89AFE-86DB-1464-4B50-2015B2581D2A}"/>
              </a:ext>
            </a:extLst>
          </p:cNvPr>
          <p:cNvSpPr/>
          <p:nvPr/>
        </p:nvSpPr>
        <p:spPr>
          <a:xfrm>
            <a:off x="9041705"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p>
          <a:p>
            <a:pPr algn="ctr"/>
            <a:r>
              <a:rPr lang="en-US" altLang="ja-JP" sz="1200" dirty="0">
                <a:latin typeface="Meiryo UI" panose="020B0604030504040204" pitchFamily="50" charset="-128"/>
                <a:ea typeface="Meiryo UI" panose="020B0604030504040204" pitchFamily="50" charset="-128"/>
              </a:rPr>
              <a:t>Secure</a:t>
            </a:r>
          </a:p>
          <a:p>
            <a:pPr algn="ctr"/>
            <a:r>
              <a:rPr kumimoji="1" lang="en-US" altLang="ja-JP" sz="1200" dirty="0">
                <a:latin typeface="Meiryo UI" panose="020B0604030504040204" pitchFamily="50" charset="-128"/>
                <a:ea typeface="Meiryo UI" panose="020B0604030504040204" pitchFamily="50" charset="-128"/>
              </a:rPr>
              <a:t>MX</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264045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CD4FA-A822-0FC9-0739-F8CD2905A6C6}"/>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1642171-46FD-48B0-3A9F-222EF3D7AD38}"/>
              </a:ext>
            </a:extLst>
          </p:cNvPr>
          <p:cNvSpPr txBox="1"/>
          <p:nvPr/>
        </p:nvSpPr>
        <p:spPr>
          <a:xfrm>
            <a:off x="497840" y="1071875"/>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2016</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日～現在</a:t>
            </a:r>
          </a:p>
        </p:txBody>
      </p:sp>
      <p:sp>
        <p:nvSpPr>
          <p:cNvPr id="20" name="雲 19">
            <a:extLst>
              <a:ext uri="{FF2B5EF4-FFF2-40B4-BE49-F238E27FC236}">
                <a16:creationId xmlns:a16="http://schemas.microsoft.com/office/drawing/2014/main" id="{40F236FD-6B4F-5C01-E35B-80FF98219BC2}"/>
              </a:ext>
            </a:extLst>
          </p:cNvPr>
          <p:cNvSpPr/>
          <p:nvPr/>
        </p:nvSpPr>
        <p:spPr>
          <a:xfrm>
            <a:off x="8265043" y="4641523"/>
            <a:ext cx="2416810" cy="1566236"/>
          </a:xfrm>
          <a:prstGeom prst="cloud">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en-US" altLang="ja-JP" sz="1200" b="1" dirty="0">
                <a:solidFill>
                  <a:schemeClr val="dk1"/>
                </a:solidFill>
                <a:latin typeface="Meiryo UI" panose="020B0604030504040204" pitchFamily="50" charset="-128"/>
                <a:ea typeface="Meiryo UI" panose="020B0604030504040204" pitchFamily="50" charset="-128"/>
              </a:rPr>
              <a:t>IIJ</a:t>
            </a:r>
            <a:r>
              <a:rPr lang="ja-JP" altLang="en-US" sz="1200" b="1" dirty="0">
                <a:solidFill>
                  <a:schemeClr val="dk1"/>
                </a:solidFill>
                <a:latin typeface="Meiryo UI" panose="020B0604030504040204" pitchFamily="50" charset="-128"/>
                <a:ea typeface="Meiryo UI" panose="020B0604030504040204" pitchFamily="50" charset="-128"/>
              </a:rPr>
              <a:t>クラウド</a:t>
            </a:r>
          </a:p>
        </p:txBody>
      </p:sp>
      <p:sp>
        <p:nvSpPr>
          <p:cNvPr id="4" name="正方形/長方形 3">
            <a:extLst>
              <a:ext uri="{FF2B5EF4-FFF2-40B4-BE49-F238E27FC236}">
                <a16:creationId xmlns:a16="http://schemas.microsoft.com/office/drawing/2014/main" id="{611468D5-165A-BE45-B5B9-F15771D76CF6}"/>
              </a:ext>
            </a:extLst>
          </p:cNvPr>
          <p:cNvSpPr/>
          <p:nvPr/>
        </p:nvSpPr>
        <p:spPr>
          <a:xfrm>
            <a:off x="1290320" y="1417429"/>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lang="ja-JP" altLang="en-US" sz="105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8875736B-CBD1-7DF5-46FF-BAE3ED4D4BBB}"/>
              </a:ext>
            </a:extLst>
          </p:cNvPr>
          <p:cNvSpPr/>
          <p:nvPr/>
        </p:nvSpPr>
        <p:spPr>
          <a:xfrm>
            <a:off x="5128261" y="1417429"/>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solidFill>
                  <a:schemeClr val="tx1"/>
                </a:solidFill>
                <a:latin typeface="Meiryo UI" panose="020B0604030504040204" pitchFamily="50" charset="-128"/>
                <a:ea typeface="Meiryo UI" panose="020B0604030504040204" pitchFamily="50" charset="-128"/>
              </a:rPr>
              <a:t>MX</a:t>
            </a:r>
            <a:r>
              <a:rPr kumimoji="1" lang="ja-JP" altLang="en-US" sz="1050" dirty="0">
                <a:solidFill>
                  <a:schemeClr val="tx1"/>
                </a:solidFill>
                <a:latin typeface="Meiryo UI" panose="020B0604030504040204" pitchFamily="50" charset="-128"/>
                <a:ea typeface="Meiryo UI" panose="020B0604030504040204" pitchFamily="50" charset="-128"/>
              </a:rPr>
              <a:t>レコード</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lang="en-US" altLang="ja-JP" sz="1050" dirty="0">
                <a:solidFill>
                  <a:schemeClr val="tx1"/>
                </a:solidFill>
                <a:latin typeface="Meiryo UI" panose="020B0604030504040204" pitchFamily="50" charset="-128"/>
                <a:ea typeface="Meiryo UI" panose="020B0604030504040204" pitchFamily="50" charset="-128"/>
              </a:rPr>
              <a:t>mx1.securemx.jp</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lang="en-US" altLang="ja-JP" sz="1050" dirty="0">
                <a:solidFill>
                  <a:schemeClr val="tx1"/>
                </a:solidFill>
                <a:latin typeface="Meiryo UI" panose="020B0604030504040204" pitchFamily="50" charset="-128"/>
                <a:ea typeface="Meiryo UI" panose="020B0604030504040204" pitchFamily="50" charset="-128"/>
              </a:rPr>
              <a:t>mx1.securemx.jp</a:t>
            </a:r>
          </a:p>
        </p:txBody>
      </p:sp>
      <p:sp>
        <p:nvSpPr>
          <p:cNvPr id="6" name="正方形/長方形 5">
            <a:extLst>
              <a:ext uri="{FF2B5EF4-FFF2-40B4-BE49-F238E27FC236}">
                <a16:creationId xmlns:a16="http://schemas.microsoft.com/office/drawing/2014/main" id="{280030B6-D40C-FCE9-B7B4-1FFA004B68F7}"/>
              </a:ext>
            </a:extLst>
          </p:cNvPr>
          <p:cNvSpPr/>
          <p:nvPr/>
        </p:nvSpPr>
        <p:spPr>
          <a:xfrm>
            <a:off x="6794502" y="1417429"/>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48E428E8-91BC-DB9A-B1DF-A33190B8C22D}"/>
              </a:ext>
            </a:extLst>
          </p:cNvPr>
          <p:cNvSpPr txBox="1"/>
          <p:nvPr/>
        </p:nvSpPr>
        <p:spPr>
          <a:xfrm>
            <a:off x="497840" y="1065420"/>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rPr>
              <a:t>日～現在</a:t>
            </a:r>
          </a:p>
        </p:txBody>
      </p:sp>
      <p:sp>
        <p:nvSpPr>
          <p:cNvPr id="2" name="タイトル 1">
            <a:extLst>
              <a:ext uri="{FF2B5EF4-FFF2-40B4-BE49-F238E27FC236}">
                <a16:creationId xmlns:a16="http://schemas.microsoft.com/office/drawing/2014/main" id="{4C9B2162-7432-0C64-88E2-691D72B9E97D}"/>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1241FF28-22DA-3088-F760-F9E3A730A289}"/>
              </a:ext>
            </a:extLst>
          </p:cNvPr>
          <p:cNvSpPr>
            <a:spLocks noGrp="1"/>
          </p:cNvSpPr>
          <p:nvPr>
            <p:ph idx="1"/>
          </p:nvPr>
        </p:nvSpPr>
        <p:spPr>
          <a:xfrm>
            <a:off x="838200" y="2299714"/>
            <a:ext cx="10515600" cy="1997966"/>
          </a:xfrm>
        </p:spPr>
        <p:txBody>
          <a:bodyPr>
            <a:normAutofit fontScale="92500" lnSpcReduction="10000"/>
          </a:bodyPr>
          <a:lstStyle/>
          <a:p>
            <a:r>
              <a:rPr lang="en-US" altLang="ja-JP" dirty="0"/>
              <a:t>SPF</a:t>
            </a:r>
            <a:r>
              <a:rPr lang="ja-JP" altLang="en-US" dirty="0"/>
              <a:t>レコードが登録され、</a:t>
            </a:r>
            <a:r>
              <a:rPr lang="en-US" altLang="ja-JP" dirty="0"/>
              <a:t>ns2</a:t>
            </a:r>
            <a:r>
              <a:rPr lang="ja-JP" altLang="en-US" dirty="0"/>
              <a:t>の</a:t>
            </a:r>
            <a:r>
              <a:rPr lang="en-US" altLang="ja-JP" dirty="0"/>
              <a:t>IP</a:t>
            </a:r>
            <a:r>
              <a:rPr lang="ja-JP" altLang="en-US" dirty="0"/>
              <a:t>アドレスと</a:t>
            </a:r>
            <a:r>
              <a:rPr lang="en-US" altLang="ja-JP" dirty="0" err="1"/>
              <a:t>SecureMX</a:t>
            </a:r>
            <a:r>
              <a:rPr lang="ja-JP" altLang="en-US" dirty="0"/>
              <a:t>が載った。</a:t>
            </a:r>
            <a:endParaRPr lang="en-US" altLang="ja-JP" dirty="0"/>
          </a:p>
          <a:p>
            <a:pPr lvl="1"/>
            <a:r>
              <a:rPr lang="ja-JP" altLang="en-US" dirty="0"/>
              <a:t>ということは、</a:t>
            </a:r>
            <a:r>
              <a:rPr lang="en-US" altLang="ja-JP" dirty="0"/>
              <a:t>ns2</a:t>
            </a:r>
            <a:r>
              <a:rPr lang="ja-JP" altLang="en-US" dirty="0"/>
              <a:t>のメールサービスは健在で送信に使われる。</a:t>
            </a:r>
            <a:endParaRPr lang="en-US" altLang="ja-JP" dirty="0"/>
          </a:p>
          <a:p>
            <a:pPr lvl="1"/>
            <a:r>
              <a:rPr lang="ja-JP" altLang="en-US" dirty="0"/>
              <a:t>送信にも</a:t>
            </a:r>
            <a:r>
              <a:rPr lang="en-US" altLang="ja-JP" dirty="0"/>
              <a:t>IIJ</a:t>
            </a:r>
            <a:r>
              <a:rPr lang="ja-JP" altLang="en-US" dirty="0"/>
              <a:t>のクラウドのメールを使えばいいはずだから、本来これはおかしいのでは</a:t>
            </a:r>
            <a:r>
              <a:rPr lang="en-US" altLang="ja-JP" dirty="0"/>
              <a:t>…</a:t>
            </a:r>
            <a:r>
              <a:rPr lang="ja-JP" altLang="en-US" dirty="0"/>
              <a:t>？</a:t>
            </a:r>
            <a:endParaRPr lang="en-US" altLang="ja-JP" dirty="0"/>
          </a:p>
          <a:p>
            <a:pPr lvl="1"/>
            <a:r>
              <a:rPr lang="ja-JP" altLang="en-US" dirty="0"/>
              <a:t>ポイントはここが製薬会社で、社内のサーバだということ。</a:t>
            </a:r>
            <a:endParaRPr lang="en-US" altLang="ja-JP" dirty="0"/>
          </a:p>
          <a:p>
            <a:pPr lvl="2"/>
            <a:r>
              <a:rPr lang="ja-JP" altLang="en-US" dirty="0"/>
              <a:t>おそらく</a:t>
            </a:r>
            <a:r>
              <a:rPr lang="en-US" altLang="ja-JP" b="1" dirty="0">
                <a:solidFill>
                  <a:srgbClr val="FF0000"/>
                </a:solidFill>
              </a:rPr>
              <a:t>OT</a:t>
            </a:r>
            <a:r>
              <a:rPr lang="ja-JP" altLang="en-US" b="1" dirty="0">
                <a:solidFill>
                  <a:srgbClr val="FF0000"/>
                </a:solidFill>
              </a:rPr>
              <a:t>環境の装置や装置付帯</a:t>
            </a:r>
            <a:r>
              <a:rPr lang="en-US" altLang="ja-JP" b="1" dirty="0">
                <a:solidFill>
                  <a:srgbClr val="FF0000"/>
                </a:solidFill>
              </a:rPr>
              <a:t>PC</a:t>
            </a:r>
            <a:r>
              <a:rPr lang="ja-JP" altLang="en-US" b="1" dirty="0">
                <a:solidFill>
                  <a:srgbClr val="FF0000"/>
                </a:solidFill>
              </a:rPr>
              <a:t>など、クラウドメールに対応できないがメールを送る何かが残っていて、このサーバがまだ必要</a:t>
            </a:r>
            <a:r>
              <a:rPr lang="ja-JP" altLang="en-US" dirty="0"/>
              <a:t>なのではないか？？</a:t>
            </a:r>
          </a:p>
        </p:txBody>
      </p:sp>
      <p:sp>
        <p:nvSpPr>
          <p:cNvPr id="3" name="四角形: 角を丸くする 2">
            <a:extLst>
              <a:ext uri="{FF2B5EF4-FFF2-40B4-BE49-F238E27FC236}">
                <a16:creationId xmlns:a16="http://schemas.microsoft.com/office/drawing/2014/main" id="{F0B4758C-80B8-9421-4628-CB3943268CDA}"/>
              </a:ext>
            </a:extLst>
          </p:cNvPr>
          <p:cNvSpPr/>
          <p:nvPr/>
        </p:nvSpPr>
        <p:spPr>
          <a:xfrm>
            <a:off x="838200" y="4297680"/>
            <a:ext cx="3983182"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24" name="正方形/長方形 23">
            <a:extLst>
              <a:ext uri="{FF2B5EF4-FFF2-40B4-BE49-F238E27FC236}">
                <a16:creationId xmlns:a16="http://schemas.microsoft.com/office/drawing/2014/main" id="{0B755F72-BCB8-10A6-45D0-120D478FCB25}"/>
              </a:ext>
            </a:extLst>
          </p:cNvPr>
          <p:cNvSpPr/>
          <p:nvPr/>
        </p:nvSpPr>
        <p:spPr>
          <a:xfrm>
            <a:off x="997528" y="4783890"/>
            <a:ext cx="1714500" cy="1296616"/>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ns1</a:t>
            </a:r>
            <a:r>
              <a:rPr lang="ja-JP" altLang="en-US" sz="1200" b="1" dirty="0">
                <a:latin typeface="Meiryo UI" panose="020B0604030504040204" pitchFamily="50" charset="-128"/>
                <a:ea typeface="Meiryo UI" panose="020B0604030504040204" pitchFamily="50" charset="-128"/>
              </a:rPr>
              <a:t>：安否不明</a:t>
            </a:r>
          </a:p>
        </p:txBody>
      </p:sp>
      <p:sp>
        <p:nvSpPr>
          <p:cNvPr id="25" name="四角形: 角を丸くする 24">
            <a:extLst>
              <a:ext uri="{FF2B5EF4-FFF2-40B4-BE49-F238E27FC236}">
                <a16:creationId xmlns:a16="http://schemas.microsoft.com/office/drawing/2014/main" id="{87764F94-8E18-8D6A-2A2C-94A0B5F85705}"/>
              </a:ext>
            </a:extLst>
          </p:cNvPr>
          <p:cNvSpPr/>
          <p:nvPr/>
        </p:nvSpPr>
        <p:spPr>
          <a:xfrm>
            <a:off x="1101437" y="5245165"/>
            <a:ext cx="696191" cy="655863"/>
          </a:xfrm>
          <a:prstGeom prst="round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A314E360-548A-BDBB-C309-79D378B81580}"/>
              </a:ext>
            </a:extLst>
          </p:cNvPr>
          <p:cNvSpPr/>
          <p:nvPr/>
        </p:nvSpPr>
        <p:spPr>
          <a:xfrm>
            <a:off x="1890338" y="5245165"/>
            <a:ext cx="696191" cy="655863"/>
          </a:xfrm>
          <a:prstGeom prst="roundRect">
            <a:avLst/>
          </a:prstGeom>
          <a:solidFill>
            <a:schemeClr val="bg1">
              <a:lumMod val="85000"/>
            </a:schemeClr>
          </a:solidFill>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64B5C351-732A-F87A-BCA8-DF2AD93DE49A}"/>
              </a:ext>
            </a:extLst>
          </p:cNvPr>
          <p:cNvSpPr/>
          <p:nvPr/>
        </p:nvSpPr>
        <p:spPr>
          <a:xfrm>
            <a:off x="2874011"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7D2762C2-C542-84AB-7379-062392FE957E}"/>
              </a:ext>
            </a:extLst>
          </p:cNvPr>
          <p:cNvSpPr/>
          <p:nvPr/>
        </p:nvSpPr>
        <p:spPr>
          <a:xfrm>
            <a:off x="2977920"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S</a:t>
            </a:r>
            <a:endParaRPr kumimoji="1" lang="ja-JP" altLang="en-US" sz="12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743B56FE-AB2D-3E58-A321-AF1FE2180912}"/>
              </a:ext>
            </a:extLst>
          </p:cNvPr>
          <p:cNvSpPr/>
          <p:nvPr/>
        </p:nvSpPr>
        <p:spPr>
          <a:xfrm>
            <a:off x="3766821"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lang="en-US" altLang="ja-JP" sz="1200">
                <a:latin typeface="Meiryo UI" panose="020B0604030504040204" pitchFamily="50" charset="-128"/>
                <a:ea typeface="Meiryo UI" panose="020B0604030504040204" pitchFamily="50" charset="-128"/>
              </a:rPr>
              <a:t>Mail</a:t>
            </a:r>
            <a:endParaRPr lang="ja-JP" altLang="en-US"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695AF47C-FE6D-1E70-BA55-B32A72DC5BD7}"/>
              </a:ext>
            </a:extLst>
          </p:cNvPr>
          <p:cNvSpPr txBox="1"/>
          <p:nvPr/>
        </p:nvSpPr>
        <p:spPr>
          <a:xfrm>
            <a:off x="9570735" y="1531320"/>
            <a:ext cx="1826202" cy="369332"/>
          </a:xfrm>
          <a:prstGeom prst="rect">
            <a:avLst/>
          </a:prstGeom>
          <a:noFill/>
        </p:spPr>
        <p:txBody>
          <a:bodyPr wrap="square">
            <a:spAutoFit/>
          </a:bodyPr>
          <a:lstStyle/>
          <a:p>
            <a:r>
              <a:rPr lang="ja-JP" altLang="en-US" dirty="0">
                <a:solidFill>
                  <a:srgbClr val="FF0000"/>
                </a:solidFill>
                <a:latin typeface="Meiryo UI" panose="020B0604030504040204" pitchFamily="50" charset="-128"/>
                <a:ea typeface="Meiryo UI" panose="020B0604030504040204" pitchFamily="50" charset="-128"/>
              </a:rPr>
              <a:t>赤字が変更点</a:t>
            </a:r>
            <a:endParaRPr lang="ja-JP" altLang="en-US" dirty="0"/>
          </a:p>
        </p:txBody>
      </p:sp>
      <p:sp>
        <p:nvSpPr>
          <p:cNvPr id="15" name="四角形: 角を丸くする 14">
            <a:extLst>
              <a:ext uri="{FF2B5EF4-FFF2-40B4-BE49-F238E27FC236}">
                <a16:creationId xmlns:a16="http://schemas.microsoft.com/office/drawing/2014/main" id="{F8B4748F-2A09-80C1-4EF2-2C802CC2BD94}"/>
              </a:ext>
            </a:extLst>
          </p:cNvPr>
          <p:cNvSpPr/>
          <p:nvPr/>
        </p:nvSpPr>
        <p:spPr>
          <a:xfrm>
            <a:off x="5334807" y="4297680"/>
            <a:ext cx="2416811"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大阪</a:t>
            </a:r>
            <a:r>
              <a:rPr kumimoji="1" lang="ja-JP" altLang="en-US" sz="1200" b="1" dirty="0">
                <a:latin typeface="Meiryo UI" panose="020B0604030504040204" pitchFamily="50" charset="-128"/>
                <a:ea typeface="Meiryo UI" panose="020B0604030504040204" pitchFamily="50" charset="-128"/>
              </a:rPr>
              <a:t>：研究拠点</a:t>
            </a:r>
          </a:p>
        </p:txBody>
      </p:sp>
      <p:sp>
        <p:nvSpPr>
          <p:cNvPr id="16" name="正方形/長方形 15">
            <a:extLst>
              <a:ext uri="{FF2B5EF4-FFF2-40B4-BE49-F238E27FC236}">
                <a16:creationId xmlns:a16="http://schemas.microsoft.com/office/drawing/2014/main" id="{D28CA139-5147-3634-E8C6-981330BE680D}"/>
              </a:ext>
            </a:extLst>
          </p:cNvPr>
          <p:cNvSpPr/>
          <p:nvPr/>
        </p:nvSpPr>
        <p:spPr>
          <a:xfrm>
            <a:off x="5494135"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err="1">
                <a:latin typeface="Meiryo UI" panose="020B0604030504040204" pitchFamily="50" charset="-128"/>
                <a:ea typeface="Meiryo UI" panose="020B0604030504040204" pitchFamily="50" charset="-128"/>
              </a:rPr>
              <a:t>dns</a:t>
            </a:r>
            <a:endParaRPr lang="ja-JP" altLang="en-US" sz="1200" b="1"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A76B60EF-F93F-7F1B-D3FD-CF971FA695C3}"/>
              </a:ext>
            </a:extLst>
          </p:cNvPr>
          <p:cNvSpPr/>
          <p:nvPr/>
        </p:nvSpPr>
        <p:spPr>
          <a:xfrm>
            <a:off x="5598044"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6F8FCBA1-5D65-CC2C-099C-CB940C75ECB2}"/>
              </a:ext>
            </a:extLst>
          </p:cNvPr>
          <p:cNvSpPr/>
          <p:nvPr/>
        </p:nvSpPr>
        <p:spPr>
          <a:xfrm>
            <a:off x="6536929"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www</a:t>
            </a:r>
            <a:endParaRPr lang="ja-JP" altLang="en-US" sz="12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5A7E2DC7-E738-5B5F-EB1C-5160247365DB}"/>
              </a:ext>
            </a:extLst>
          </p:cNvPr>
          <p:cNvSpPr/>
          <p:nvPr/>
        </p:nvSpPr>
        <p:spPr>
          <a:xfrm>
            <a:off x="6639106" y="524516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C06E398A-73E3-25DE-6FA5-490207D1BE64}"/>
              </a:ext>
            </a:extLst>
          </p:cNvPr>
          <p:cNvSpPr/>
          <p:nvPr/>
        </p:nvSpPr>
        <p:spPr>
          <a:xfrm>
            <a:off x="9041705"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p>
          <a:p>
            <a:pPr algn="ctr"/>
            <a:r>
              <a:rPr lang="en-US" altLang="ja-JP" sz="1200" dirty="0">
                <a:latin typeface="Meiryo UI" panose="020B0604030504040204" pitchFamily="50" charset="-128"/>
                <a:ea typeface="Meiryo UI" panose="020B0604030504040204" pitchFamily="50" charset="-128"/>
              </a:rPr>
              <a:t>Secure</a:t>
            </a:r>
          </a:p>
          <a:p>
            <a:pPr algn="ctr"/>
            <a:r>
              <a:rPr kumimoji="1" lang="en-US" altLang="ja-JP" sz="1200" dirty="0">
                <a:latin typeface="Meiryo UI" panose="020B0604030504040204" pitchFamily="50" charset="-128"/>
                <a:ea typeface="Meiryo UI" panose="020B0604030504040204" pitchFamily="50" charset="-128"/>
              </a:rPr>
              <a:t>MX</a:t>
            </a:r>
            <a:endParaRPr kumimoji="1" lang="ja-JP" altLang="en-US" sz="12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F6458DB-D8F5-0D20-2927-9298E60A2CF7}"/>
              </a:ext>
            </a:extLst>
          </p:cNvPr>
          <p:cNvSpPr/>
          <p:nvPr/>
        </p:nvSpPr>
        <p:spPr>
          <a:xfrm>
            <a:off x="1290320" y="2001027"/>
            <a:ext cx="8199120" cy="222206"/>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00" dirty="0">
                <a:solidFill>
                  <a:srgbClr val="FF0000"/>
                </a:solidFill>
                <a:latin typeface="Meiryo UI" panose="020B0604030504040204" pitchFamily="50" charset="-128"/>
                <a:ea typeface="Meiryo UI" panose="020B0604030504040204" pitchFamily="50" charset="-128"/>
              </a:rPr>
              <a:t>SPF</a:t>
            </a:r>
            <a:r>
              <a:rPr kumimoji="1" lang="ja-JP" altLang="en-US" sz="1000" dirty="0">
                <a:solidFill>
                  <a:srgbClr val="FF0000"/>
                </a:solidFill>
                <a:latin typeface="Meiryo UI" panose="020B0604030504040204" pitchFamily="50" charset="-128"/>
                <a:ea typeface="Meiryo UI" panose="020B0604030504040204" pitchFamily="50" charset="-128"/>
              </a:rPr>
              <a:t>レコード </a:t>
            </a:r>
            <a:r>
              <a:rPr lang="en-US" altLang="ja-JP" sz="1000" dirty="0">
                <a:solidFill>
                  <a:srgbClr val="FF0000"/>
                </a:solidFill>
                <a:latin typeface="Meiryo UI" panose="020B0604030504040204" pitchFamily="50" charset="-128"/>
                <a:ea typeface="Meiryo UI" panose="020B0604030504040204" pitchFamily="50" charset="-128"/>
              </a:rPr>
              <a:t>v= ip4:221.133.aa.102 </a:t>
            </a:r>
            <a:r>
              <a:rPr lang="en-US" altLang="ja-JP" sz="1000" dirty="0" err="1">
                <a:solidFill>
                  <a:srgbClr val="FF0000"/>
                </a:solidFill>
                <a:latin typeface="Meiryo UI" panose="020B0604030504040204" pitchFamily="50" charset="-128"/>
                <a:ea typeface="Meiryo UI" panose="020B0604030504040204" pitchFamily="50" charset="-128"/>
              </a:rPr>
              <a:t>include:spf.securemx.jp</a:t>
            </a:r>
            <a:r>
              <a:rPr lang="en-US" altLang="ja-JP" sz="1000" dirty="0">
                <a:solidFill>
                  <a:srgbClr val="FF0000"/>
                </a:solidFill>
                <a:latin typeface="Meiryo UI" panose="020B0604030504040204" pitchFamily="50" charset="-128"/>
                <a:ea typeface="Meiryo UI" panose="020B0604030504040204" pitchFamily="50" charset="-128"/>
              </a:rPr>
              <a:t> ~all </a:t>
            </a:r>
            <a:endParaRPr kumimoji="1" lang="ja-JP" altLang="en-US" sz="10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23829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073D6-6147-6F96-D20C-1682E27CFBB0}"/>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6656A4E-54A8-0E6B-6719-E9358F0FD866}"/>
              </a:ext>
            </a:extLst>
          </p:cNvPr>
          <p:cNvSpPr txBox="1"/>
          <p:nvPr/>
        </p:nvSpPr>
        <p:spPr>
          <a:xfrm>
            <a:off x="497840" y="1071875"/>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2016</a:t>
            </a:r>
            <a:r>
              <a:rPr kumimoji="1"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日～現在</a:t>
            </a:r>
          </a:p>
        </p:txBody>
      </p:sp>
      <p:sp>
        <p:nvSpPr>
          <p:cNvPr id="20" name="雲 19">
            <a:extLst>
              <a:ext uri="{FF2B5EF4-FFF2-40B4-BE49-F238E27FC236}">
                <a16:creationId xmlns:a16="http://schemas.microsoft.com/office/drawing/2014/main" id="{B21F3241-2440-3A02-0821-DA30E179C3C1}"/>
              </a:ext>
            </a:extLst>
          </p:cNvPr>
          <p:cNvSpPr/>
          <p:nvPr/>
        </p:nvSpPr>
        <p:spPr>
          <a:xfrm>
            <a:off x="8265043" y="4641523"/>
            <a:ext cx="2416810" cy="1566236"/>
          </a:xfrm>
          <a:prstGeom prst="cloud">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en-US" altLang="ja-JP" sz="1200" b="1" dirty="0">
                <a:solidFill>
                  <a:schemeClr val="dk1"/>
                </a:solidFill>
                <a:latin typeface="Meiryo UI" panose="020B0604030504040204" pitchFamily="50" charset="-128"/>
                <a:ea typeface="Meiryo UI" panose="020B0604030504040204" pitchFamily="50" charset="-128"/>
              </a:rPr>
              <a:t>IIJ</a:t>
            </a:r>
            <a:r>
              <a:rPr lang="ja-JP" altLang="en-US" sz="1200" b="1" dirty="0">
                <a:solidFill>
                  <a:schemeClr val="dk1"/>
                </a:solidFill>
                <a:latin typeface="Meiryo UI" panose="020B0604030504040204" pitchFamily="50" charset="-128"/>
                <a:ea typeface="Meiryo UI" panose="020B0604030504040204" pitchFamily="50" charset="-128"/>
              </a:rPr>
              <a:t>クラウド</a:t>
            </a:r>
          </a:p>
        </p:txBody>
      </p:sp>
      <p:sp>
        <p:nvSpPr>
          <p:cNvPr id="4" name="正方形/長方形 3">
            <a:extLst>
              <a:ext uri="{FF2B5EF4-FFF2-40B4-BE49-F238E27FC236}">
                <a16:creationId xmlns:a16="http://schemas.microsoft.com/office/drawing/2014/main" id="{A6642A76-8C24-5BEA-4BFD-04D3104D6711}"/>
              </a:ext>
            </a:extLst>
          </p:cNvPr>
          <p:cNvSpPr/>
          <p:nvPr/>
        </p:nvSpPr>
        <p:spPr>
          <a:xfrm>
            <a:off x="1290320" y="1417429"/>
            <a:ext cx="37592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NS, SOA</a:t>
            </a:r>
            <a:r>
              <a:rPr lang="ja-JP" altLang="en-US" sz="1050" dirty="0">
                <a:latin typeface="Meiryo UI" panose="020B0604030504040204" pitchFamily="50" charset="-128"/>
                <a:ea typeface="Meiryo UI" panose="020B0604030504040204" pitchFamily="50" charset="-128"/>
              </a:rPr>
              <a:t>レコード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プライマリ</a:t>
            </a:r>
            <a:r>
              <a:rPr lang="en-US" altLang="ja-JP" sz="1050" dirty="0">
                <a:latin typeface="Meiryo UI" panose="020B0604030504040204" pitchFamily="50" charset="-128"/>
                <a:ea typeface="Meiryo UI" panose="020B0604030504040204" pitchFamily="50" charset="-128"/>
              </a:rPr>
              <a:t> dns.a-seiyaku.co.jp 210.150.bb.31</a:t>
            </a:r>
          </a:p>
          <a:p>
            <a:pPr algn="ctr"/>
            <a:r>
              <a:rPr lang="ja-JP" altLang="en-US" sz="1050" dirty="0">
                <a:latin typeface="Meiryo UI" panose="020B0604030504040204" pitchFamily="50" charset="-128"/>
                <a:ea typeface="Meiryo UI" panose="020B0604030504040204" pitchFamily="50" charset="-128"/>
              </a:rPr>
              <a:t>権威</a:t>
            </a:r>
            <a:r>
              <a:rPr lang="en-US" altLang="ja-JP" sz="1050" dirty="0">
                <a:latin typeface="Meiryo UI" panose="020B0604030504040204" pitchFamily="50" charset="-128"/>
                <a:ea typeface="Meiryo UI" panose="020B0604030504040204" pitchFamily="50" charset="-128"/>
              </a:rPr>
              <a:t>DNS </a:t>
            </a:r>
            <a:r>
              <a:rPr lang="ja-JP" altLang="en-US" sz="1050" dirty="0">
                <a:latin typeface="Meiryo UI" panose="020B0604030504040204" pitchFamily="50" charset="-128"/>
                <a:ea typeface="Meiryo UI" panose="020B0604030504040204" pitchFamily="50" charset="-128"/>
              </a:rPr>
              <a:t>セカンダリ</a:t>
            </a:r>
            <a:r>
              <a:rPr lang="en-US" altLang="ja-JP" sz="1050" dirty="0">
                <a:latin typeface="Meiryo UI" panose="020B0604030504040204" pitchFamily="50" charset="-128"/>
                <a:ea typeface="Meiryo UI" panose="020B0604030504040204" pitchFamily="50" charset="-128"/>
              </a:rPr>
              <a:t> ns2.a-seiyaku.co.jp 221.133.aa.102</a:t>
            </a:r>
            <a:endParaRPr lang="ja-JP" altLang="en-US" sz="105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2A64B110-17E5-6FF1-658E-016E6BCB054B}"/>
              </a:ext>
            </a:extLst>
          </p:cNvPr>
          <p:cNvSpPr/>
          <p:nvPr/>
        </p:nvSpPr>
        <p:spPr>
          <a:xfrm>
            <a:off x="5128261" y="1417429"/>
            <a:ext cx="1587500"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en-US" altLang="ja-JP" sz="1050" dirty="0">
                <a:solidFill>
                  <a:schemeClr val="tx1"/>
                </a:solidFill>
                <a:latin typeface="Meiryo UI" panose="020B0604030504040204" pitchFamily="50" charset="-128"/>
                <a:ea typeface="Meiryo UI" panose="020B0604030504040204" pitchFamily="50" charset="-128"/>
              </a:rPr>
              <a:t>MX</a:t>
            </a:r>
            <a:r>
              <a:rPr kumimoji="1" lang="ja-JP" altLang="en-US" sz="1050" dirty="0">
                <a:solidFill>
                  <a:schemeClr val="tx1"/>
                </a:solidFill>
                <a:latin typeface="Meiryo UI" panose="020B0604030504040204" pitchFamily="50" charset="-128"/>
                <a:ea typeface="Meiryo UI" panose="020B0604030504040204" pitchFamily="50" charset="-128"/>
              </a:rPr>
              <a:t>レコード</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lang="en-US" altLang="ja-JP" sz="1050" dirty="0">
                <a:solidFill>
                  <a:schemeClr val="tx1"/>
                </a:solidFill>
                <a:latin typeface="Meiryo UI" panose="020B0604030504040204" pitchFamily="50" charset="-128"/>
                <a:ea typeface="Meiryo UI" panose="020B0604030504040204" pitchFamily="50" charset="-128"/>
              </a:rPr>
              <a:t>mx1.securemx.jp</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lang="en-US" altLang="ja-JP" sz="1050" dirty="0">
                <a:solidFill>
                  <a:schemeClr val="tx1"/>
                </a:solidFill>
                <a:latin typeface="Meiryo UI" panose="020B0604030504040204" pitchFamily="50" charset="-128"/>
                <a:ea typeface="Meiryo UI" panose="020B0604030504040204" pitchFamily="50" charset="-128"/>
              </a:rPr>
              <a:t>mx1.securemx.jp</a:t>
            </a:r>
          </a:p>
        </p:txBody>
      </p:sp>
      <p:sp>
        <p:nvSpPr>
          <p:cNvPr id="6" name="正方形/長方形 5">
            <a:extLst>
              <a:ext uri="{FF2B5EF4-FFF2-40B4-BE49-F238E27FC236}">
                <a16:creationId xmlns:a16="http://schemas.microsoft.com/office/drawing/2014/main" id="{D8421B9F-023A-E7A4-9F03-27F1DD170A58}"/>
              </a:ext>
            </a:extLst>
          </p:cNvPr>
          <p:cNvSpPr/>
          <p:nvPr/>
        </p:nvSpPr>
        <p:spPr>
          <a:xfrm>
            <a:off x="6794502" y="1417429"/>
            <a:ext cx="2697492" cy="507117"/>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50" dirty="0">
                <a:latin typeface="Meiryo UI" panose="020B0604030504040204" pitchFamily="50" charset="-128"/>
                <a:ea typeface="Meiryo UI" panose="020B0604030504040204" pitchFamily="50" charset="-128"/>
              </a:rPr>
              <a:t>A</a:t>
            </a:r>
            <a:r>
              <a:rPr kumimoji="1" lang="ja-JP" altLang="en-US" sz="1050" dirty="0">
                <a:latin typeface="Meiryo UI" panose="020B0604030504040204" pitchFamily="50" charset="-128"/>
                <a:ea typeface="Meiryo UI" panose="020B0604030504040204" pitchFamily="50" charset="-128"/>
              </a:rPr>
              <a:t>レコード</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rPr>
              <a:t>www</a:t>
            </a:r>
            <a:r>
              <a:rPr lang="en-US" altLang="ja-JP" sz="1050" dirty="0">
                <a:latin typeface="Meiryo UI" panose="020B0604030504040204" pitchFamily="50" charset="-128"/>
                <a:ea typeface="Meiryo UI" panose="020B0604030504040204" pitchFamily="50" charset="-128"/>
              </a:rPr>
              <a:t>.a-seiyaku.co.jp 210.150.bb.32</a:t>
            </a:r>
            <a:endParaRPr kumimoji="1" lang="ja-JP" altLang="en-US" sz="105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BD8106A2-366F-5936-400B-AB1C0189FEBF}"/>
              </a:ext>
            </a:extLst>
          </p:cNvPr>
          <p:cNvSpPr txBox="1"/>
          <p:nvPr/>
        </p:nvSpPr>
        <p:spPr>
          <a:xfrm>
            <a:off x="497840" y="1065420"/>
            <a:ext cx="8991600" cy="307777"/>
          </a:xfrm>
          <a:prstGeom prst="rect">
            <a:avLst/>
          </a:prstGeom>
          <a:solidFill>
            <a:schemeClr val="accent3">
              <a:lumMod val="20000"/>
              <a:lumOff val="80000"/>
            </a:schemeClr>
          </a:solid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2016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rPr>
              <a:t>日～現在</a:t>
            </a:r>
          </a:p>
        </p:txBody>
      </p:sp>
      <p:sp>
        <p:nvSpPr>
          <p:cNvPr id="2" name="タイトル 1">
            <a:extLst>
              <a:ext uri="{FF2B5EF4-FFF2-40B4-BE49-F238E27FC236}">
                <a16:creationId xmlns:a16="http://schemas.microsoft.com/office/drawing/2014/main" id="{2D6D7A5A-886B-05BC-4FCC-766A77F693AD}"/>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22" name="コンテンツ プレースホルダー 21">
            <a:extLst>
              <a:ext uri="{FF2B5EF4-FFF2-40B4-BE49-F238E27FC236}">
                <a16:creationId xmlns:a16="http://schemas.microsoft.com/office/drawing/2014/main" id="{F6E49E21-1DBA-C2C2-1756-E3D3954F4AD0}"/>
              </a:ext>
            </a:extLst>
          </p:cNvPr>
          <p:cNvSpPr>
            <a:spLocks noGrp="1"/>
          </p:cNvSpPr>
          <p:nvPr>
            <p:ph idx="1"/>
          </p:nvPr>
        </p:nvSpPr>
        <p:spPr>
          <a:xfrm>
            <a:off x="838200" y="2299714"/>
            <a:ext cx="10515600" cy="1997966"/>
          </a:xfrm>
        </p:spPr>
        <p:txBody>
          <a:bodyPr>
            <a:normAutofit fontScale="92500" lnSpcReduction="10000"/>
          </a:bodyPr>
          <a:lstStyle/>
          <a:p>
            <a:r>
              <a:rPr lang="en-US" altLang="ja-JP" dirty="0"/>
              <a:t>ns2</a:t>
            </a:r>
            <a:r>
              <a:rPr lang="ja-JP" altLang="en-US" dirty="0"/>
              <a:t>の不思議な構成（</a:t>
            </a:r>
            <a:r>
              <a:rPr lang="en-US" altLang="ja-JP" dirty="0"/>
              <a:t>DNS</a:t>
            </a:r>
            <a:r>
              <a:rPr lang="ja-JP" altLang="en-US" dirty="0"/>
              <a:t>権威サーバ＋メールサーバ）も、このサーバがレガシー機器と組み合わせになっていると考えると自然。</a:t>
            </a:r>
            <a:endParaRPr lang="en-US" altLang="ja-JP" dirty="0"/>
          </a:p>
          <a:p>
            <a:pPr lvl="1"/>
            <a:r>
              <a:rPr lang="en-US" altLang="ja-JP" dirty="0"/>
              <a:t>2010</a:t>
            </a:r>
            <a:r>
              <a:rPr lang="ja-JP" altLang="en-US" dirty="0"/>
              <a:t>年ごろまでは、外部公開用の</a:t>
            </a:r>
            <a:r>
              <a:rPr lang="en-US" altLang="ja-JP" dirty="0"/>
              <a:t>1</a:t>
            </a:r>
            <a:r>
              <a:rPr lang="ja-JP" altLang="en-US" dirty="0"/>
              <a:t>サーバにすべての機能を乗せるような構成も一般的に存在していた。</a:t>
            </a:r>
            <a:endParaRPr lang="en-US" altLang="ja-JP" dirty="0"/>
          </a:p>
          <a:p>
            <a:pPr lvl="1"/>
            <a:r>
              <a:rPr lang="ja-JP" altLang="en-US" dirty="0"/>
              <a:t>ということは、おそらく</a:t>
            </a:r>
            <a:r>
              <a:rPr lang="en-US" altLang="ja-JP" dirty="0"/>
              <a:t>ns2</a:t>
            </a:r>
            <a:r>
              <a:rPr lang="ja-JP" altLang="en-US" dirty="0"/>
              <a:t>はこの期間で一度も更改されていない。</a:t>
            </a:r>
            <a:endParaRPr lang="en-US" altLang="ja-JP" dirty="0"/>
          </a:p>
          <a:p>
            <a:pPr lvl="1"/>
            <a:r>
              <a:rPr lang="ja-JP" altLang="en-US" b="1" dirty="0">
                <a:solidFill>
                  <a:srgbClr val="FF0000"/>
                </a:solidFill>
              </a:rPr>
              <a:t>脆弱性がありそう、攻撃対象の候補だ！</a:t>
            </a:r>
          </a:p>
        </p:txBody>
      </p:sp>
      <p:sp>
        <p:nvSpPr>
          <p:cNvPr id="3" name="四角形: 角を丸くする 2">
            <a:extLst>
              <a:ext uri="{FF2B5EF4-FFF2-40B4-BE49-F238E27FC236}">
                <a16:creationId xmlns:a16="http://schemas.microsoft.com/office/drawing/2014/main" id="{29405A6D-438B-C8EC-5753-E55BF743CCB2}"/>
              </a:ext>
            </a:extLst>
          </p:cNvPr>
          <p:cNvSpPr/>
          <p:nvPr/>
        </p:nvSpPr>
        <p:spPr>
          <a:xfrm>
            <a:off x="838200" y="4297680"/>
            <a:ext cx="3983182"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24" name="正方形/長方形 23">
            <a:extLst>
              <a:ext uri="{FF2B5EF4-FFF2-40B4-BE49-F238E27FC236}">
                <a16:creationId xmlns:a16="http://schemas.microsoft.com/office/drawing/2014/main" id="{0B92E04E-2578-AE12-DB05-052ACD9B4284}"/>
              </a:ext>
            </a:extLst>
          </p:cNvPr>
          <p:cNvSpPr/>
          <p:nvPr/>
        </p:nvSpPr>
        <p:spPr>
          <a:xfrm>
            <a:off x="997528" y="4783890"/>
            <a:ext cx="1714500" cy="1296616"/>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ns1</a:t>
            </a:r>
            <a:r>
              <a:rPr lang="ja-JP" altLang="en-US" sz="1200" b="1" dirty="0">
                <a:latin typeface="Meiryo UI" panose="020B0604030504040204" pitchFamily="50" charset="-128"/>
                <a:ea typeface="Meiryo UI" panose="020B0604030504040204" pitchFamily="50" charset="-128"/>
              </a:rPr>
              <a:t>：安否不明</a:t>
            </a:r>
          </a:p>
        </p:txBody>
      </p:sp>
      <p:sp>
        <p:nvSpPr>
          <p:cNvPr id="25" name="四角形: 角を丸くする 24">
            <a:extLst>
              <a:ext uri="{FF2B5EF4-FFF2-40B4-BE49-F238E27FC236}">
                <a16:creationId xmlns:a16="http://schemas.microsoft.com/office/drawing/2014/main" id="{D196FFCC-44F8-CE88-FE49-86736BC06EDA}"/>
              </a:ext>
            </a:extLst>
          </p:cNvPr>
          <p:cNvSpPr/>
          <p:nvPr/>
        </p:nvSpPr>
        <p:spPr>
          <a:xfrm>
            <a:off x="1101437" y="5245165"/>
            <a:ext cx="696191" cy="655863"/>
          </a:xfrm>
          <a:prstGeom prst="round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BE1556AD-7A5D-0DAF-786D-FE89CB5E5CF5}"/>
              </a:ext>
            </a:extLst>
          </p:cNvPr>
          <p:cNvSpPr/>
          <p:nvPr/>
        </p:nvSpPr>
        <p:spPr>
          <a:xfrm>
            <a:off x="1890338" y="5245165"/>
            <a:ext cx="696191" cy="655863"/>
          </a:xfrm>
          <a:prstGeom prst="roundRect">
            <a:avLst/>
          </a:prstGeom>
          <a:solidFill>
            <a:schemeClr val="bg1">
              <a:lumMod val="85000"/>
            </a:schemeClr>
          </a:solidFill>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2946BBF5-85E9-42F8-EE4F-863FC94CBC53}"/>
              </a:ext>
            </a:extLst>
          </p:cNvPr>
          <p:cNvSpPr/>
          <p:nvPr/>
        </p:nvSpPr>
        <p:spPr>
          <a:xfrm>
            <a:off x="2874011" y="4783890"/>
            <a:ext cx="1714500"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FB244388-88B5-4653-E9A6-842FC73849DA}"/>
              </a:ext>
            </a:extLst>
          </p:cNvPr>
          <p:cNvSpPr/>
          <p:nvPr/>
        </p:nvSpPr>
        <p:spPr>
          <a:xfrm>
            <a:off x="2977920"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S</a:t>
            </a:r>
            <a:endParaRPr kumimoji="1" lang="ja-JP" altLang="en-US" sz="12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ACE05465-CEA9-D15C-1300-F67A473BB495}"/>
              </a:ext>
            </a:extLst>
          </p:cNvPr>
          <p:cNvSpPr/>
          <p:nvPr/>
        </p:nvSpPr>
        <p:spPr>
          <a:xfrm>
            <a:off x="3766821"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lang="en-US" altLang="ja-JP" sz="1200">
                <a:latin typeface="Meiryo UI" panose="020B0604030504040204" pitchFamily="50" charset="-128"/>
                <a:ea typeface="Meiryo UI" panose="020B0604030504040204" pitchFamily="50" charset="-128"/>
              </a:rPr>
              <a:t>Mail</a:t>
            </a:r>
            <a:endParaRPr lang="ja-JP" altLang="en-US"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10720739-A973-E4CC-DC23-92E99BB66C6A}"/>
              </a:ext>
            </a:extLst>
          </p:cNvPr>
          <p:cNvSpPr txBox="1"/>
          <p:nvPr/>
        </p:nvSpPr>
        <p:spPr>
          <a:xfrm>
            <a:off x="9570735" y="1531320"/>
            <a:ext cx="1826202" cy="369332"/>
          </a:xfrm>
          <a:prstGeom prst="rect">
            <a:avLst/>
          </a:prstGeom>
          <a:noFill/>
        </p:spPr>
        <p:txBody>
          <a:bodyPr wrap="square">
            <a:spAutoFit/>
          </a:bodyPr>
          <a:lstStyle/>
          <a:p>
            <a:r>
              <a:rPr lang="ja-JP" altLang="en-US" dirty="0">
                <a:solidFill>
                  <a:srgbClr val="FF0000"/>
                </a:solidFill>
                <a:latin typeface="Meiryo UI" panose="020B0604030504040204" pitchFamily="50" charset="-128"/>
                <a:ea typeface="Meiryo UI" panose="020B0604030504040204" pitchFamily="50" charset="-128"/>
              </a:rPr>
              <a:t>赤字が変更点</a:t>
            </a:r>
            <a:endParaRPr lang="ja-JP" altLang="en-US" dirty="0"/>
          </a:p>
        </p:txBody>
      </p:sp>
      <p:sp>
        <p:nvSpPr>
          <p:cNvPr id="15" name="四角形: 角を丸くする 14">
            <a:extLst>
              <a:ext uri="{FF2B5EF4-FFF2-40B4-BE49-F238E27FC236}">
                <a16:creationId xmlns:a16="http://schemas.microsoft.com/office/drawing/2014/main" id="{30BF77DB-CC5F-B619-6F3F-6EA93F23AD92}"/>
              </a:ext>
            </a:extLst>
          </p:cNvPr>
          <p:cNvSpPr/>
          <p:nvPr/>
        </p:nvSpPr>
        <p:spPr>
          <a:xfrm>
            <a:off x="5334807" y="4297680"/>
            <a:ext cx="2416811"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大阪</a:t>
            </a:r>
            <a:r>
              <a:rPr kumimoji="1" lang="ja-JP" altLang="en-US" sz="1200" b="1" dirty="0">
                <a:latin typeface="Meiryo UI" panose="020B0604030504040204" pitchFamily="50" charset="-128"/>
                <a:ea typeface="Meiryo UI" panose="020B0604030504040204" pitchFamily="50" charset="-128"/>
              </a:rPr>
              <a:t>：研究拠点</a:t>
            </a:r>
          </a:p>
        </p:txBody>
      </p:sp>
      <p:sp>
        <p:nvSpPr>
          <p:cNvPr id="16" name="正方形/長方形 15">
            <a:extLst>
              <a:ext uri="{FF2B5EF4-FFF2-40B4-BE49-F238E27FC236}">
                <a16:creationId xmlns:a16="http://schemas.microsoft.com/office/drawing/2014/main" id="{86E62E43-CA35-4906-4286-0C29D907CDA8}"/>
              </a:ext>
            </a:extLst>
          </p:cNvPr>
          <p:cNvSpPr/>
          <p:nvPr/>
        </p:nvSpPr>
        <p:spPr>
          <a:xfrm>
            <a:off x="5494135"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err="1">
                <a:latin typeface="Meiryo UI" panose="020B0604030504040204" pitchFamily="50" charset="-128"/>
                <a:ea typeface="Meiryo UI" panose="020B0604030504040204" pitchFamily="50" charset="-128"/>
              </a:rPr>
              <a:t>dns</a:t>
            </a:r>
            <a:endParaRPr lang="ja-JP" altLang="en-US" sz="1200" b="1"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882ED146-67A3-E2FF-A7AE-ABFEDFB4D93B}"/>
              </a:ext>
            </a:extLst>
          </p:cNvPr>
          <p:cNvSpPr/>
          <p:nvPr/>
        </p:nvSpPr>
        <p:spPr>
          <a:xfrm>
            <a:off x="5598044" y="524516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r>
              <a:rPr lang="en-US" altLang="ja-JP" sz="1200" dirty="0">
                <a:latin typeface="Meiryo UI" panose="020B0604030504040204" pitchFamily="50" charset="-128"/>
                <a:ea typeface="Meiryo UI" panose="020B0604030504040204" pitchFamily="50" charset="-128"/>
              </a:rPr>
              <a:t>P</a:t>
            </a:r>
            <a:endParaRPr kumimoji="1"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C5D8BF3D-CC9E-9078-AA63-47B2899BC0BB}"/>
              </a:ext>
            </a:extLst>
          </p:cNvPr>
          <p:cNvSpPr/>
          <p:nvPr/>
        </p:nvSpPr>
        <p:spPr>
          <a:xfrm>
            <a:off x="6536929" y="478389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www</a:t>
            </a:r>
            <a:endParaRPr lang="ja-JP" altLang="en-US" sz="12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131CCEAB-9025-7089-FEE5-9A61E8B2E122}"/>
              </a:ext>
            </a:extLst>
          </p:cNvPr>
          <p:cNvSpPr/>
          <p:nvPr/>
        </p:nvSpPr>
        <p:spPr>
          <a:xfrm>
            <a:off x="6639106" y="524516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194A0B6F-26EA-177B-04E3-DEF4FA55486D}"/>
              </a:ext>
            </a:extLst>
          </p:cNvPr>
          <p:cNvSpPr/>
          <p:nvPr/>
        </p:nvSpPr>
        <p:spPr>
          <a:xfrm>
            <a:off x="9041705" y="524516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p>
          <a:p>
            <a:pPr algn="ctr"/>
            <a:r>
              <a:rPr lang="en-US" altLang="ja-JP" sz="1200" dirty="0">
                <a:latin typeface="Meiryo UI" panose="020B0604030504040204" pitchFamily="50" charset="-128"/>
                <a:ea typeface="Meiryo UI" panose="020B0604030504040204" pitchFamily="50" charset="-128"/>
              </a:rPr>
              <a:t>Secure</a:t>
            </a:r>
          </a:p>
          <a:p>
            <a:pPr algn="ctr"/>
            <a:r>
              <a:rPr kumimoji="1" lang="en-US" altLang="ja-JP" sz="1200" dirty="0">
                <a:latin typeface="Meiryo UI" panose="020B0604030504040204" pitchFamily="50" charset="-128"/>
                <a:ea typeface="Meiryo UI" panose="020B0604030504040204" pitchFamily="50" charset="-128"/>
              </a:rPr>
              <a:t>MX</a:t>
            </a:r>
            <a:endParaRPr kumimoji="1" lang="ja-JP" altLang="en-US" sz="12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DE57CF3-8BBE-F488-BEF7-2007F89FBB69}"/>
              </a:ext>
            </a:extLst>
          </p:cNvPr>
          <p:cNvSpPr/>
          <p:nvPr/>
        </p:nvSpPr>
        <p:spPr>
          <a:xfrm>
            <a:off x="1290320" y="2001027"/>
            <a:ext cx="8199120" cy="222206"/>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altLang="ja-JP" sz="1000" dirty="0">
                <a:solidFill>
                  <a:srgbClr val="FF0000"/>
                </a:solidFill>
                <a:latin typeface="Meiryo UI" panose="020B0604030504040204" pitchFamily="50" charset="-128"/>
                <a:ea typeface="Meiryo UI" panose="020B0604030504040204" pitchFamily="50" charset="-128"/>
              </a:rPr>
              <a:t>SPF</a:t>
            </a:r>
            <a:r>
              <a:rPr kumimoji="1" lang="ja-JP" altLang="en-US" sz="1000" dirty="0">
                <a:solidFill>
                  <a:srgbClr val="FF0000"/>
                </a:solidFill>
                <a:latin typeface="Meiryo UI" panose="020B0604030504040204" pitchFamily="50" charset="-128"/>
                <a:ea typeface="Meiryo UI" panose="020B0604030504040204" pitchFamily="50" charset="-128"/>
              </a:rPr>
              <a:t>レコード </a:t>
            </a:r>
            <a:r>
              <a:rPr lang="en-US" altLang="ja-JP" sz="1000" dirty="0">
                <a:solidFill>
                  <a:srgbClr val="FF0000"/>
                </a:solidFill>
                <a:latin typeface="Meiryo UI" panose="020B0604030504040204" pitchFamily="50" charset="-128"/>
                <a:ea typeface="Meiryo UI" panose="020B0604030504040204" pitchFamily="50" charset="-128"/>
              </a:rPr>
              <a:t>v= ip4:221.133.aa.102 </a:t>
            </a:r>
            <a:r>
              <a:rPr lang="en-US" altLang="ja-JP" sz="1000" dirty="0" err="1">
                <a:solidFill>
                  <a:srgbClr val="FF0000"/>
                </a:solidFill>
                <a:latin typeface="Meiryo UI" panose="020B0604030504040204" pitchFamily="50" charset="-128"/>
                <a:ea typeface="Meiryo UI" panose="020B0604030504040204" pitchFamily="50" charset="-128"/>
              </a:rPr>
              <a:t>include:spf.securemx.jp</a:t>
            </a:r>
            <a:r>
              <a:rPr lang="en-US" altLang="ja-JP" sz="1000" dirty="0">
                <a:solidFill>
                  <a:srgbClr val="FF0000"/>
                </a:solidFill>
                <a:latin typeface="Meiryo UI" panose="020B0604030504040204" pitchFamily="50" charset="-128"/>
                <a:ea typeface="Meiryo UI" panose="020B0604030504040204" pitchFamily="50" charset="-128"/>
              </a:rPr>
              <a:t> ~all </a:t>
            </a:r>
            <a:endParaRPr kumimoji="1" lang="ja-JP" altLang="en-US" sz="1000" dirty="0">
              <a:solidFill>
                <a:srgbClr val="FF0000"/>
              </a:solidFill>
              <a:latin typeface="Meiryo UI" panose="020B0604030504040204" pitchFamily="50" charset="-128"/>
              <a:ea typeface="Meiryo UI" panose="020B0604030504040204" pitchFamily="50" charset="-128"/>
            </a:endParaRPr>
          </a:p>
        </p:txBody>
      </p:sp>
      <p:grpSp>
        <p:nvGrpSpPr>
          <p:cNvPr id="33" name="グループ化 32">
            <a:extLst>
              <a:ext uri="{FF2B5EF4-FFF2-40B4-BE49-F238E27FC236}">
                <a16:creationId xmlns:a16="http://schemas.microsoft.com/office/drawing/2014/main" id="{26E2A42F-C466-3B21-5D9C-739E749E4179}"/>
              </a:ext>
            </a:extLst>
          </p:cNvPr>
          <p:cNvGrpSpPr/>
          <p:nvPr/>
        </p:nvGrpSpPr>
        <p:grpSpPr>
          <a:xfrm>
            <a:off x="2770774" y="4357809"/>
            <a:ext cx="2016644" cy="2016644"/>
            <a:chOff x="-335280" y="1373197"/>
            <a:chExt cx="3240000" cy="3240000"/>
          </a:xfrm>
        </p:grpSpPr>
        <p:sp>
          <p:nvSpPr>
            <p:cNvPr id="10" name="楕円 9">
              <a:extLst>
                <a:ext uri="{FF2B5EF4-FFF2-40B4-BE49-F238E27FC236}">
                  <a16:creationId xmlns:a16="http://schemas.microsoft.com/office/drawing/2014/main" id="{794360E0-8CA7-7066-09E4-AE7ACE180BAF}"/>
                </a:ext>
              </a:extLst>
            </p:cNvPr>
            <p:cNvSpPr/>
            <p:nvPr/>
          </p:nvSpPr>
          <p:spPr>
            <a:xfrm>
              <a:off x="204720" y="1913197"/>
              <a:ext cx="2160000" cy="216000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5A6ED36B-9968-97C8-F9FB-71C5C2120507}"/>
                </a:ext>
              </a:extLst>
            </p:cNvPr>
            <p:cNvSpPr/>
            <p:nvPr/>
          </p:nvSpPr>
          <p:spPr>
            <a:xfrm>
              <a:off x="474720" y="2183197"/>
              <a:ext cx="1620000" cy="162000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楕円 10">
              <a:extLst>
                <a:ext uri="{FF2B5EF4-FFF2-40B4-BE49-F238E27FC236}">
                  <a16:creationId xmlns:a16="http://schemas.microsoft.com/office/drawing/2014/main" id="{05473C56-9218-4A27-305C-16E2AF06EBF3}"/>
                </a:ext>
              </a:extLst>
            </p:cNvPr>
            <p:cNvSpPr/>
            <p:nvPr/>
          </p:nvSpPr>
          <p:spPr>
            <a:xfrm>
              <a:off x="744720" y="2453197"/>
              <a:ext cx="1080000" cy="108000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cxnSp>
          <p:nvCxnSpPr>
            <p:cNvPr id="30" name="直線コネクタ 29">
              <a:extLst>
                <a:ext uri="{FF2B5EF4-FFF2-40B4-BE49-F238E27FC236}">
                  <a16:creationId xmlns:a16="http://schemas.microsoft.com/office/drawing/2014/main" id="{2B8D0487-D82C-675F-6740-FED767BF902D}"/>
                </a:ext>
              </a:extLst>
            </p:cNvPr>
            <p:cNvCxnSpPr>
              <a:cxnSpLocks/>
            </p:cNvCxnSpPr>
            <p:nvPr/>
          </p:nvCxnSpPr>
          <p:spPr>
            <a:xfrm>
              <a:off x="1284720" y="1373197"/>
              <a:ext cx="0" cy="32400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1" name="直線コネクタ 30">
              <a:extLst>
                <a:ext uri="{FF2B5EF4-FFF2-40B4-BE49-F238E27FC236}">
                  <a16:creationId xmlns:a16="http://schemas.microsoft.com/office/drawing/2014/main" id="{E3E81C5E-F2D7-3794-16A4-FC0DA51F636D}"/>
                </a:ext>
              </a:extLst>
            </p:cNvPr>
            <p:cNvCxnSpPr>
              <a:cxnSpLocks/>
            </p:cNvCxnSpPr>
            <p:nvPr/>
          </p:nvCxnSpPr>
          <p:spPr>
            <a:xfrm flipH="1">
              <a:off x="-335280" y="2993197"/>
              <a:ext cx="32400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56372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C025B09-5936-00BE-673B-2205D0299F67}"/>
              </a:ext>
            </a:extLst>
          </p:cNvPr>
          <p:cNvSpPr>
            <a:spLocks noGrp="1"/>
          </p:cNvSpPr>
          <p:nvPr>
            <p:ph type="title"/>
          </p:nvPr>
        </p:nvSpPr>
        <p:spPr/>
        <p:txBody>
          <a:bodyPr/>
          <a:lstStyle/>
          <a:p>
            <a:r>
              <a:rPr lang="en-US" altLang="ja-JP" dirty="0"/>
              <a:t>DNS</a:t>
            </a:r>
            <a:r>
              <a:rPr lang="ja-JP" altLang="en-US" dirty="0"/>
              <a:t>の仕組み</a:t>
            </a:r>
          </a:p>
        </p:txBody>
      </p:sp>
      <p:sp>
        <p:nvSpPr>
          <p:cNvPr id="5" name="テキスト プレースホルダー 4">
            <a:extLst>
              <a:ext uri="{FF2B5EF4-FFF2-40B4-BE49-F238E27FC236}">
                <a16:creationId xmlns:a16="http://schemas.microsoft.com/office/drawing/2014/main" id="{02C6D835-9944-2BA8-B285-D5D6AF0217AD}"/>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7437670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BBA21E-9E17-27BF-FD5B-C456017FD441}"/>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3" name="コンテンツ プレースホルダー 2">
            <a:extLst>
              <a:ext uri="{FF2B5EF4-FFF2-40B4-BE49-F238E27FC236}">
                <a16:creationId xmlns:a16="http://schemas.microsoft.com/office/drawing/2014/main" id="{7F989D37-3F04-C43B-D35C-22AA492D1933}"/>
              </a:ext>
            </a:extLst>
          </p:cNvPr>
          <p:cNvSpPr>
            <a:spLocks noGrp="1"/>
          </p:cNvSpPr>
          <p:nvPr>
            <p:ph idx="1"/>
          </p:nvPr>
        </p:nvSpPr>
        <p:spPr/>
        <p:txBody>
          <a:bodyPr/>
          <a:lstStyle/>
          <a:p>
            <a:r>
              <a:rPr kumimoji="1" lang="ja-JP" altLang="en-US" dirty="0"/>
              <a:t>この後どうなるかというと</a:t>
            </a:r>
            <a:r>
              <a:rPr kumimoji="1" lang="en-US" altLang="ja-JP" dirty="0"/>
              <a:t>…</a:t>
            </a:r>
          </a:p>
          <a:p>
            <a:pPr lvl="1"/>
            <a:r>
              <a:rPr lang="en-US" altLang="ja-JP" dirty="0"/>
              <a:t>ns2</a:t>
            </a:r>
            <a:r>
              <a:rPr lang="ja-JP" altLang="en-US" dirty="0"/>
              <a:t>はおそらく、</a:t>
            </a:r>
            <a:r>
              <a:rPr lang="en-US" altLang="ja-JP" dirty="0"/>
              <a:t>ns1</a:t>
            </a:r>
            <a:r>
              <a:rPr lang="ja-JP" altLang="en-US" dirty="0"/>
              <a:t>と同世代である</a:t>
            </a:r>
            <a:br>
              <a:rPr lang="en-US" altLang="ja-JP" dirty="0"/>
            </a:br>
            <a:r>
              <a:rPr lang="ja-JP" altLang="en-US" dirty="0"/>
              <a:t>→</a:t>
            </a:r>
            <a:r>
              <a:rPr lang="en-US" altLang="ja-JP" dirty="0"/>
              <a:t>ns1</a:t>
            </a:r>
            <a:r>
              <a:rPr lang="ja-JP" altLang="en-US" dirty="0"/>
              <a:t>に</a:t>
            </a:r>
            <a:r>
              <a:rPr lang="en-US" altLang="ja-JP" dirty="0"/>
              <a:t>www</a:t>
            </a:r>
            <a:r>
              <a:rPr lang="ja-JP" altLang="en-US" dirty="0"/>
              <a:t>サーバが載っていた時代の</a:t>
            </a:r>
            <a:r>
              <a:rPr lang="en-US" altLang="ja-JP" dirty="0"/>
              <a:t>A</a:t>
            </a:r>
            <a:r>
              <a:rPr lang="ja-JP" altLang="en-US" dirty="0"/>
              <a:t>製薬の</a:t>
            </a:r>
            <a:r>
              <a:rPr lang="en-US" altLang="ja-JP" dirty="0"/>
              <a:t>Web</a:t>
            </a:r>
            <a:r>
              <a:rPr lang="ja-JP" altLang="en-US" dirty="0"/>
              <a:t>サイトを</a:t>
            </a:r>
            <a:br>
              <a:rPr lang="en-US" altLang="ja-JP" dirty="0"/>
            </a:br>
            <a:r>
              <a:rPr lang="ja-JP" altLang="en-US" dirty="0"/>
              <a:t>インターネットアーカイブで確認し、</a:t>
            </a:r>
            <a:r>
              <a:rPr lang="en-US" altLang="ja-JP" dirty="0"/>
              <a:t>URL</a:t>
            </a:r>
            <a:r>
              <a:rPr lang="ja-JP" altLang="en-US" dirty="0"/>
              <a:t>の構成から</a:t>
            </a:r>
            <a:r>
              <a:rPr lang="en-US" altLang="ja-JP" dirty="0"/>
              <a:t>OS</a:t>
            </a:r>
            <a:r>
              <a:rPr lang="ja-JP" altLang="en-US" dirty="0"/>
              <a:t>を特定。</a:t>
            </a:r>
            <a:br>
              <a:rPr lang="en-US" altLang="ja-JP" dirty="0"/>
            </a:br>
            <a:r>
              <a:rPr lang="ja-JP" altLang="en-US" dirty="0"/>
              <a:t>（</a:t>
            </a:r>
            <a:r>
              <a:rPr lang="en-US" altLang="ja-JP" dirty="0"/>
              <a:t>Windows</a:t>
            </a:r>
            <a:r>
              <a:rPr lang="ja-JP" altLang="en-US" dirty="0"/>
              <a:t>か、</a:t>
            </a:r>
            <a:r>
              <a:rPr lang="en-US" altLang="ja-JP" dirty="0"/>
              <a:t>Linux</a:t>
            </a:r>
            <a:r>
              <a:rPr lang="ja-JP" altLang="en-US" dirty="0"/>
              <a:t>か。）</a:t>
            </a:r>
            <a:endParaRPr lang="en-US" altLang="ja-JP" dirty="0"/>
          </a:p>
          <a:p>
            <a:pPr lvl="1"/>
            <a:r>
              <a:rPr kumimoji="1" lang="ja-JP" altLang="en-US" dirty="0"/>
              <a:t>世代から</a:t>
            </a:r>
            <a:r>
              <a:rPr kumimoji="1" lang="en-US" altLang="ja-JP" dirty="0"/>
              <a:t>OS</a:t>
            </a:r>
            <a:r>
              <a:rPr kumimoji="1" lang="ja-JP" altLang="en-US" dirty="0"/>
              <a:t>のバージョンを推定。</a:t>
            </a:r>
            <a:br>
              <a:rPr kumimoji="1" lang="en-US" altLang="ja-JP" dirty="0"/>
            </a:br>
            <a:r>
              <a:rPr lang="ja-JP" altLang="en-US" dirty="0"/>
              <a:t>さらに</a:t>
            </a:r>
            <a:r>
              <a:rPr kumimoji="1" lang="ja-JP" altLang="en-US" dirty="0"/>
              <a:t>動いていると思われるメールサーバと</a:t>
            </a:r>
            <a:r>
              <a:rPr kumimoji="1" lang="en-US" altLang="ja-JP" dirty="0"/>
              <a:t>DNS</a:t>
            </a:r>
            <a:r>
              <a:rPr kumimoji="1" lang="ja-JP" altLang="en-US" dirty="0"/>
              <a:t>サーバのパッケージを想定し、</a:t>
            </a:r>
            <a:br>
              <a:rPr kumimoji="1" lang="en-US" altLang="ja-JP" dirty="0"/>
            </a:br>
            <a:r>
              <a:rPr kumimoji="1" lang="ja-JP" altLang="en-US" dirty="0"/>
              <a:t>サポート切れ以降に発見された脆弱性をチェック。</a:t>
            </a:r>
            <a:endParaRPr kumimoji="1" lang="en-US" altLang="ja-JP" dirty="0"/>
          </a:p>
          <a:p>
            <a:pPr lvl="1"/>
            <a:r>
              <a:rPr lang="ja-JP" altLang="en-US" dirty="0"/>
              <a:t>使えそうなものがあれば、それで侵入を試みる。</a:t>
            </a:r>
            <a:br>
              <a:rPr lang="en-US" altLang="ja-JP" dirty="0"/>
            </a:br>
            <a:r>
              <a:rPr lang="ja-JP" altLang="en-US" dirty="0"/>
              <a:t>うまく</a:t>
            </a:r>
            <a:r>
              <a:rPr lang="en-US" altLang="ja-JP" dirty="0"/>
              <a:t>ns2</a:t>
            </a:r>
            <a:r>
              <a:rPr lang="ja-JP" altLang="en-US" dirty="0"/>
              <a:t>には居れれば、</a:t>
            </a:r>
            <a:r>
              <a:rPr lang="en-US" altLang="ja-JP" dirty="0"/>
              <a:t>OT</a:t>
            </a:r>
            <a:r>
              <a:rPr lang="ja-JP" altLang="en-US" dirty="0"/>
              <a:t>環境は目の前！</a:t>
            </a:r>
            <a:endParaRPr lang="en-US" altLang="ja-JP" dirty="0"/>
          </a:p>
        </p:txBody>
      </p:sp>
    </p:spTree>
    <p:extLst>
      <p:ext uri="{BB962C8B-B14F-4D97-AF65-F5344CB8AC3E}">
        <p14:creationId xmlns:p14="http://schemas.microsoft.com/office/powerpoint/2010/main" val="3078759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3CBAB0-BC63-1B69-238F-2919DCEA2AD9}"/>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3" name="コンテンツ プレースホルダー 2">
            <a:extLst>
              <a:ext uri="{FF2B5EF4-FFF2-40B4-BE49-F238E27FC236}">
                <a16:creationId xmlns:a16="http://schemas.microsoft.com/office/drawing/2014/main" id="{F36023B8-14F7-6C81-86D1-67259E59D1EE}"/>
              </a:ext>
            </a:extLst>
          </p:cNvPr>
          <p:cNvSpPr>
            <a:spLocks noGrp="1"/>
          </p:cNvSpPr>
          <p:nvPr>
            <p:ph idx="1"/>
          </p:nvPr>
        </p:nvSpPr>
        <p:spPr>
          <a:xfrm>
            <a:off x="838200" y="1093695"/>
            <a:ext cx="10515600" cy="542066"/>
          </a:xfrm>
        </p:spPr>
        <p:txBody>
          <a:bodyPr/>
          <a:lstStyle/>
          <a:p>
            <a:r>
              <a:rPr kumimoji="1" lang="en-US" altLang="ja-JP" dirty="0"/>
              <a:t>DNS</a:t>
            </a:r>
            <a:r>
              <a:rPr kumimoji="1" lang="ja-JP" altLang="en-US" dirty="0"/>
              <a:t>から攻撃者が読み取れることは多岐にわたる。</a:t>
            </a:r>
          </a:p>
        </p:txBody>
      </p:sp>
      <p:sp>
        <p:nvSpPr>
          <p:cNvPr id="5" name="テキスト ボックス 4">
            <a:extLst>
              <a:ext uri="{FF2B5EF4-FFF2-40B4-BE49-F238E27FC236}">
                <a16:creationId xmlns:a16="http://schemas.microsoft.com/office/drawing/2014/main" id="{6CA3959C-447D-91AC-4A7B-89B37F9D896F}"/>
              </a:ext>
            </a:extLst>
          </p:cNvPr>
          <p:cNvSpPr txBox="1"/>
          <p:nvPr/>
        </p:nvSpPr>
        <p:spPr>
          <a:xfrm>
            <a:off x="1310640" y="1720840"/>
            <a:ext cx="4902200" cy="3477875"/>
          </a:xfrm>
          <a:prstGeom prst="rect">
            <a:avLst/>
          </a:prstGeom>
          <a:noFill/>
        </p:spPr>
        <p:txBody>
          <a:bodyPr wrap="square">
            <a:spAutoFit/>
          </a:bodyPr>
          <a:lstStyle/>
          <a:p>
            <a:pPr>
              <a:buNone/>
            </a:pPr>
            <a:r>
              <a:rPr lang="ja-JP" altLang="en-US" sz="2000" b="1" dirty="0">
                <a:latin typeface="Meiryo UI" panose="020B0604030504040204" pitchFamily="50" charset="-128"/>
                <a:ea typeface="Meiryo UI" panose="020B0604030504040204" pitchFamily="50" charset="-128"/>
              </a:rPr>
              <a:t>組織のインフラ構成</a:t>
            </a:r>
            <a:endParaRPr lang="ja-JP" altLang="en-US"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どのクラウドサービスを使っている？</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オンプレか？クラウドか？</a:t>
            </a: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権威</a:t>
            </a:r>
            <a:r>
              <a:rPr lang="en-US" altLang="ja-JP" sz="2000" dirty="0">
                <a:latin typeface="Meiryo UI" panose="020B0604030504040204" pitchFamily="50" charset="-128"/>
                <a:ea typeface="Meiryo UI" panose="020B0604030504040204" pitchFamily="50" charset="-128"/>
              </a:rPr>
              <a:t>DNS</a:t>
            </a:r>
            <a:r>
              <a:rPr lang="ja-JP" altLang="en-US" sz="2000" dirty="0">
                <a:latin typeface="Meiryo UI" panose="020B0604030504040204" pitchFamily="50" charset="-128"/>
                <a:ea typeface="Meiryo UI" panose="020B0604030504040204" pitchFamily="50" charset="-128"/>
              </a:rPr>
              <a:t>の委託先は？</a:t>
            </a:r>
            <a:br>
              <a:rPr lang="en-US" altLang="ja-JP" sz="2000" dirty="0">
                <a:latin typeface="Meiryo UI" panose="020B0604030504040204" pitchFamily="50" charset="-128"/>
                <a:ea typeface="Meiryo UI" panose="020B0604030504040204" pitchFamily="50" charset="-128"/>
              </a:rPr>
            </a:br>
            <a:r>
              <a:rPr lang="en-US" altLang="ja-JP" sz="2000" dirty="0">
                <a:latin typeface="Meiryo UI" panose="020B0604030504040204" pitchFamily="50" charset="-128"/>
                <a:ea typeface="Meiryo UI" panose="020B0604030504040204" pitchFamily="50" charset="-128"/>
              </a:rPr>
              <a:t>CDN</a:t>
            </a:r>
            <a:r>
              <a:rPr lang="ja-JP" altLang="en-US" sz="2000" dirty="0">
                <a:latin typeface="Meiryo UI" panose="020B0604030504040204" pitchFamily="50" charset="-128"/>
                <a:ea typeface="Meiryo UI" panose="020B0604030504040204" pitchFamily="50" charset="-128"/>
              </a:rPr>
              <a:t>や</a:t>
            </a:r>
            <a:r>
              <a:rPr lang="en-US" altLang="ja-JP" sz="2000" dirty="0">
                <a:latin typeface="Meiryo UI" panose="020B0604030504040204" pitchFamily="50" charset="-128"/>
                <a:ea typeface="Meiryo UI" panose="020B0604030504040204" pitchFamily="50" charset="-128"/>
              </a:rPr>
              <a:t>WAF</a:t>
            </a:r>
            <a:r>
              <a:rPr lang="ja-JP" altLang="en-US" sz="2000" dirty="0">
                <a:latin typeface="Meiryo UI" panose="020B0604030504040204" pitchFamily="50" charset="-128"/>
                <a:ea typeface="Meiryo UI" panose="020B0604030504040204" pitchFamily="50" charset="-128"/>
              </a:rPr>
              <a:t>、ロードバランサはある？</a:t>
            </a:r>
            <a:endParaRPr lang="en-US" altLang="ja-JP" sz="2000" dirty="0">
              <a:latin typeface="Meiryo UI" panose="020B0604030504040204" pitchFamily="50" charset="-128"/>
              <a:ea typeface="Meiryo UI" panose="020B0604030504040204" pitchFamily="50" charset="-128"/>
            </a:endParaRPr>
          </a:p>
          <a:p>
            <a:pPr>
              <a:tabLst>
                <a:tab pos="263525" algn="l"/>
              </a:tabLst>
            </a:pPr>
            <a:r>
              <a:rPr lang="ja-JP" altLang="en-US" sz="2000" b="1" dirty="0">
                <a:latin typeface="Meiryo UI" panose="020B0604030504040204" pitchFamily="50" charset="-128"/>
                <a:ea typeface="Meiryo UI" panose="020B0604030504040204" pitchFamily="50" charset="-128"/>
              </a:rPr>
              <a:t>インフラ移行の時系列</a:t>
            </a:r>
            <a:endParaRPr lang="en-US" altLang="ja-JP" sz="20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メール基盤や</a:t>
            </a:r>
            <a:r>
              <a:rPr lang="en-US" altLang="ja-JP" sz="2000" dirty="0">
                <a:latin typeface="Meiryo UI" panose="020B0604030504040204" pitchFamily="50" charset="-128"/>
                <a:ea typeface="Meiryo UI" panose="020B0604030504040204" pitchFamily="50" charset="-128"/>
              </a:rPr>
              <a:t>Web</a:t>
            </a:r>
            <a:r>
              <a:rPr lang="ja-JP" altLang="en-US" sz="2000" dirty="0">
                <a:latin typeface="Meiryo UI" panose="020B0604030504040204" pitchFamily="50" charset="-128"/>
                <a:ea typeface="Meiryo UI" panose="020B0604030504040204" pitchFamily="50" charset="-128"/>
              </a:rPr>
              <a:t>基盤はいつ移行？</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権威</a:t>
            </a:r>
            <a:r>
              <a:rPr lang="en-US" altLang="ja-JP" sz="2000" dirty="0">
                <a:latin typeface="Meiryo UI" panose="020B0604030504040204" pitchFamily="50" charset="-128"/>
                <a:ea typeface="Meiryo UI" panose="020B0604030504040204" pitchFamily="50" charset="-128"/>
              </a:rPr>
              <a:t>DNS</a:t>
            </a:r>
            <a:r>
              <a:rPr lang="ja-JP" altLang="en-US" sz="2000" dirty="0">
                <a:latin typeface="Meiryo UI" panose="020B0604030504040204" pitchFamily="50" charset="-128"/>
                <a:ea typeface="Meiryo UI" panose="020B0604030504040204" pitchFamily="50" charset="-128"/>
              </a:rPr>
              <a:t>はいつ移行？</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サービスの追加の痕跡も</a:t>
            </a:r>
            <a:endParaRPr lang="en-US" altLang="ja-JP" sz="2000" dirty="0">
              <a:latin typeface="Meiryo UI" panose="020B0604030504040204" pitchFamily="50" charset="-128"/>
              <a:ea typeface="Meiryo UI" panose="020B0604030504040204" pitchFamily="50" charset="-128"/>
            </a:endParaRPr>
          </a:p>
          <a:p>
            <a:pPr>
              <a:tabLst>
                <a:tab pos="263525" algn="l"/>
              </a:tabLst>
            </a:pPr>
            <a:r>
              <a:rPr lang="ja-JP" altLang="en-US" sz="2000" b="1" dirty="0">
                <a:latin typeface="Meiryo UI" panose="020B0604030504040204" pitchFamily="50" charset="-128"/>
                <a:ea typeface="Meiryo UI" panose="020B0604030504040204" pitchFamily="50" charset="-128"/>
              </a:rPr>
              <a:t>地理情報</a:t>
            </a:r>
            <a:endParaRPr lang="en-US" altLang="ja-JP" sz="20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本社にサーバがある？別な場所？</a:t>
            </a:r>
          </a:p>
        </p:txBody>
      </p:sp>
      <p:sp>
        <p:nvSpPr>
          <p:cNvPr id="6" name="テキスト ボックス 5">
            <a:extLst>
              <a:ext uri="{FF2B5EF4-FFF2-40B4-BE49-F238E27FC236}">
                <a16:creationId xmlns:a16="http://schemas.microsoft.com/office/drawing/2014/main" id="{F5105E61-FD36-9D5F-EA84-8B7EE0668E4D}"/>
              </a:ext>
            </a:extLst>
          </p:cNvPr>
          <p:cNvSpPr txBox="1"/>
          <p:nvPr/>
        </p:nvSpPr>
        <p:spPr>
          <a:xfrm>
            <a:off x="6451600" y="1720840"/>
            <a:ext cx="4902200" cy="3477875"/>
          </a:xfrm>
          <a:prstGeom prst="rect">
            <a:avLst/>
          </a:prstGeom>
          <a:noFill/>
        </p:spPr>
        <p:txBody>
          <a:bodyPr wrap="square">
            <a:spAutoFit/>
          </a:bodyPr>
          <a:lstStyle/>
          <a:p>
            <a:pPr>
              <a:buNone/>
            </a:pPr>
            <a:r>
              <a:rPr lang="ja-JP" altLang="en-US" sz="2000" b="1" dirty="0">
                <a:latin typeface="Meiryo UI" panose="020B0604030504040204" pitchFamily="50" charset="-128"/>
                <a:ea typeface="Meiryo UI" panose="020B0604030504040204" pitchFamily="50" charset="-128"/>
              </a:rPr>
              <a:t>メールの保護状況</a:t>
            </a:r>
            <a:endParaRPr lang="ja-JP" altLang="en-US"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en-US" altLang="ja-JP" sz="2000" dirty="0">
                <a:latin typeface="Meiryo UI" panose="020B0604030504040204" pitchFamily="50" charset="-128"/>
                <a:ea typeface="Meiryo UI" panose="020B0604030504040204" pitchFamily="50" charset="-128"/>
              </a:rPr>
              <a:t>SPF</a:t>
            </a: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DKIM</a:t>
            </a: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DMARC</a:t>
            </a:r>
            <a:r>
              <a:rPr lang="ja-JP" altLang="en-US" sz="2000" dirty="0">
                <a:latin typeface="Meiryo UI" panose="020B0604030504040204" pitchFamily="50" charset="-128"/>
                <a:ea typeface="Meiryo UI" panose="020B0604030504040204" pitchFamily="50" charset="-128"/>
              </a:rPr>
              <a:t>の設定状況は？</a:t>
            </a: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どこのメールサービス使ってる？</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フィッシングしやすそう？</a:t>
            </a:r>
            <a:endParaRPr lang="en-US" altLang="ja-JP" sz="2000" dirty="0">
              <a:latin typeface="Meiryo UI" panose="020B0604030504040204" pitchFamily="50" charset="-128"/>
              <a:ea typeface="Meiryo UI" panose="020B0604030504040204" pitchFamily="50" charset="-128"/>
            </a:endParaRPr>
          </a:p>
          <a:p>
            <a:pPr>
              <a:tabLst>
                <a:tab pos="263525" algn="l"/>
              </a:tabLst>
            </a:pPr>
            <a:r>
              <a:rPr lang="ja-JP" altLang="en-US" sz="2000" b="1" dirty="0">
                <a:latin typeface="Meiryo UI" panose="020B0604030504040204" pitchFamily="50" charset="-128"/>
                <a:ea typeface="Meiryo UI" panose="020B0604030504040204" pitchFamily="50" charset="-128"/>
              </a:rPr>
              <a:t>弱点はどこ</a:t>
            </a:r>
            <a:endParaRPr lang="en-US" altLang="ja-JP" sz="20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権威</a:t>
            </a:r>
            <a:r>
              <a:rPr lang="en-US" altLang="ja-JP" sz="2000" dirty="0">
                <a:latin typeface="Meiryo UI" panose="020B0604030504040204" pitchFamily="50" charset="-128"/>
                <a:ea typeface="Meiryo UI" panose="020B0604030504040204" pitchFamily="50" charset="-128"/>
              </a:rPr>
              <a:t>DNS</a:t>
            </a:r>
            <a:r>
              <a:rPr lang="ja-JP" altLang="en-US" sz="2000" dirty="0">
                <a:latin typeface="Meiryo UI" panose="020B0604030504040204" pitchFamily="50" charset="-128"/>
                <a:ea typeface="Meiryo UI" panose="020B0604030504040204" pitchFamily="50" charset="-128"/>
              </a:rPr>
              <a:t>サーバはどこ？</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古いサーバはどれ？</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レガシーはありそう？</a:t>
            </a:r>
            <a:endParaRPr lang="en-US" altLang="ja-JP" sz="2000" dirty="0">
              <a:latin typeface="Meiryo UI" panose="020B0604030504040204" pitchFamily="50" charset="-128"/>
              <a:ea typeface="Meiryo UI" panose="020B0604030504040204" pitchFamily="50" charset="-128"/>
            </a:endParaRPr>
          </a:p>
          <a:p>
            <a:pPr>
              <a:tabLst>
                <a:tab pos="263525" algn="l"/>
              </a:tabLst>
            </a:pPr>
            <a:r>
              <a:rPr lang="ja-JP" altLang="en-US" sz="2000" b="1" dirty="0">
                <a:latin typeface="Meiryo UI" panose="020B0604030504040204" pitchFamily="50" charset="-128"/>
                <a:ea typeface="Meiryo UI" panose="020B0604030504040204" pitchFamily="50" charset="-128"/>
              </a:rPr>
              <a:t>組織のセキュリティレベル</a:t>
            </a:r>
            <a:endParaRPr lang="en-US" altLang="ja-JP" sz="20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レコードは整理されてる？</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tabLst>
                <a:tab pos="263525" algn="l"/>
              </a:tabLst>
            </a:pPr>
            <a:r>
              <a:rPr lang="ja-JP" altLang="en-US" sz="2000" dirty="0">
                <a:latin typeface="Meiryo UI" panose="020B0604030504040204" pitchFamily="50" charset="-128"/>
                <a:ea typeface="Meiryo UI" panose="020B0604030504040204" pitchFamily="50" charset="-128"/>
              </a:rPr>
              <a:t>棚卸は行われていそう？</a:t>
            </a:r>
          </a:p>
        </p:txBody>
      </p:sp>
      <p:sp>
        <p:nvSpPr>
          <p:cNvPr id="8" name="テキスト ボックス 7">
            <a:extLst>
              <a:ext uri="{FF2B5EF4-FFF2-40B4-BE49-F238E27FC236}">
                <a16:creationId xmlns:a16="http://schemas.microsoft.com/office/drawing/2014/main" id="{3D527446-7570-484D-4D21-70E4D346624A}"/>
              </a:ext>
            </a:extLst>
          </p:cNvPr>
          <p:cNvSpPr txBox="1"/>
          <p:nvPr/>
        </p:nvSpPr>
        <p:spPr>
          <a:xfrm>
            <a:off x="1221740" y="5441139"/>
            <a:ext cx="9415780" cy="954107"/>
          </a:xfrm>
          <a:prstGeom prst="rect">
            <a:avLst/>
          </a:prstGeom>
          <a:noFill/>
        </p:spPr>
        <p:txBody>
          <a:bodyPr wrap="square">
            <a:spAutoFit/>
          </a:bodyPr>
          <a:lstStyle/>
          <a:p>
            <a:r>
              <a:rPr kumimoji="1" lang="ja-JP" altLang="en-US" sz="2800" dirty="0">
                <a:latin typeface="Meiryo UI" panose="020B0604030504040204" pitchFamily="50" charset="-128"/>
                <a:ea typeface="Meiryo UI" panose="020B0604030504040204" pitchFamily="50" charset="-128"/>
              </a:rPr>
              <a:t>では、これらがバレたらどうすればいいかと</a:t>
            </a:r>
            <a:r>
              <a:rPr kumimoji="1" lang="ja-JP" altLang="en-US" sz="2800">
                <a:latin typeface="Meiryo UI" panose="020B0604030504040204" pitchFamily="50" charset="-128"/>
                <a:ea typeface="Meiryo UI" panose="020B0604030504040204" pitchFamily="50" charset="-128"/>
              </a:rPr>
              <a:t>言えば、簡単です。</a:t>
            </a:r>
            <a:br>
              <a:rPr kumimoji="1" lang="en-US" altLang="ja-JP" sz="2800" dirty="0">
                <a:latin typeface="Meiryo UI" panose="020B0604030504040204" pitchFamily="50" charset="-128"/>
                <a:ea typeface="Meiryo UI" panose="020B0604030504040204" pitchFamily="50" charset="-128"/>
              </a:rPr>
            </a:br>
            <a:r>
              <a:rPr kumimoji="1" lang="ja-JP" altLang="en-US" sz="2800" b="1" dirty="0">
                <a:latin typeface="Meiryo UI" panose="020B0604030504040204" pitchFamily="50" charset="-128"/>
                <a:ea typeface="Meiryo UI" panose="020B0604030504040204" pitchFamily="50" charset="-128"/>
              </a:rPr>
              <a:t>バレても攻め込めないような安全な構成にしなさい</a:t>
            </a:r>
            <a:r>
              <a:rPr kumimoji="1" lang="ja-JP" altLang="en-US" sz="2800" dirty="0">
                <a:latin typeface="Meiryo UI" panose="020B0604030504040204" pitchFamily="50" charset="-128"/>
                <a:ea typeface="Meiryo UI" panose="020B0604030504040204" pitchFamily="50" charset="-128"/>
              </a:rPr>
              <a:t>ということです。</a:t>
            </a:r>
          </a:p>
        </p:txBody>
      </p:sp>
    </p:spTree>
    <p:extLst>
      <p:ext uri="{BB962C8B-B14F-4D97-AF65-F5344CB8AC3E}">
        <p14:creationId xmlns:p14="http://schemas.microsoft.com/office/powerpoint/2010/main" val="8141238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64118-ACEE-B0BF-FA93-9CC3AA3AFB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F354F0E-E4C7-C625-2BFA-A2098727B28B}"/>
              </a:ext>
            </a:extLst>
          </p:cNvPr>
          <p:cNvSpPr>
            <a:spLocks noGrp="1"/>
          </p:cNvSpPr>
          <p:nvPr>
            <p:ph type="title"/>
          </p:nvPr>
        </p:nvSpPr>
        <p:spPr/>
        <p:txBody>
          <a:bodyPr/>
          <a:lstStyle/>
          <a:p>
            <a:r>
              <a:rPr lang="en-US" altLang="ja-JP" dirty="0"/>
              <a:t>OSINT</a:t>
            </a:r>
            <a:r>
              <a:rPr lang="ja-JP" altLang="en-US" dirty="0"/>
              <a:t>と</a:t>
            </a:r>
            <a:r>
              <a:rPr lang="en-US" altLang="ja-JP" dirty="0"/>
              <a:t>DNS</a:t>
            </a:r>
            <a:r>
              <a:rPr lang="ja-JP" altLang="en-US" dirty="0"/>
              <a:t>サーバ</a:t>
            </a:r>
            <a:endParaRPr kumimoji="1" lang="ja-JP" altLang="en-US" dirty="0"/>
          </a:p>
        </p:txBody>
      </p:sp>
      <p:sp>
        <p:nvSpPr>
          <p:cNvPr id="3" name="コンテンツ プレースホルダー 2">
            <a:extLst>
              <a:ext uri="{FF2B5EF4-FFF2-40B4-BE49-F238E27FC236}">
                <a16:creationId xmlns:a16="http://schemas.microsoft.com/office/drawing/2014/main" id="{3955B039-7C53-B9CD-8106-9F475F219598}"/>
              </a:ext>
            </a:extLst>
          </p:cNvPr>
          <p:cNvSpPr>
            <a:spLocks noGrp="1"/>
          </p:cNvSpPr>
          <p:nvPr>
            <p:ph idx="1"/>
          </p:nvPr>
        </p:nvSpPr>
        <p:spPr>
          <a:xfrm>
            <a:off x="838200" y="1093695"/>
            <a:ext cx="10515600" cy="728570"/>
          </a:xfrm>
        </p:spPr>
        <p:txBody>
          <a:bodyPr/>
          <a:lstStyle/>
          <a:p>
            <a:pPr marL="0" indent="0">
              <a:buNone/>
            </a:pPr>
            <a:r>
              <a:rPr kumimoji="1" lang="ja-JP" altLang="en-US" dirty="0"/>
              <a:t>参考：こういう構成にしていれば、おそらく攻め込まれない</a:t>
            </a:r>
            <a:endParaRPr kumimoji="1" lang="en-US" altLang="ja-JP" dirty="0"/>
          </a:p>
        </p:txBody>
      </p:sp>
      <p:sp>
        <p:nvSpPr>
          <p:cNvPr id="4" name="雲 3">
            <a:extLst>
              <a:ext uri="{FF2B5EF4-FFF2-40B4-BE49-F238E27FC236}">
                <a16:creationId xmlns:a16="http://schemas.microsoft.com/office/drawing/2014/main" id="{261C3BD4-B749-789F-A3E8-178DDE2E43EB}"/>
              </a:ext>
            </a:extLst>
          </p:cNvPr>
          <p:cNvSpPr/>
          <p:nvPr/>
        </p:nvSpPr>
        <p:spPr>
          <a:xfrm>
            <a:off x="8265043" y="2817803"/>
            <a:ext cx="1925437" cy="1566236"/>
          </a:xfrm>
          <a:prstGeom prst="cloud">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en-US" altLang="ja-JP" sz="1200" b="1" dirty="0">
                <a:solidFill>
                  <a:schemeClr val="dk1"/>
                </a:solidFill>
                <a:latin typeface="Meiryo UI" panose="020B0604030504040204" pitchFamily="50" charset="-128"/>
                <a:ea typeface="Meiryo UI" panose="020B0604030504040204" pitchFamily="50" charset="-128"/>
              </a:rPr>
              <a:t>IIJ</a:t>
            </a:r>
            <a:r>
              <a:rPr lang="ja-JP" altLang="en-US" sz="1200" b="1" dirty="0">
                <a:solidFill>
                  <a:schemeClr val="dk1"/>
                </a:solidFill>
                <a:latin typeface="Meiryo UI" panose="020B0604030504040204" pitchFamily="50" charset="-128"/>
                <a:ea typeface="Meiryo UI" panose="020B0604030504040204" pitchFamily="50" charset="-128"/>
              </a:rPr>
              <a:t>クラウド</a:t>
            </a:r>
          </a:p>
        </p:txBody>
      </p:sp>
      <p:sp>
        <p:nvSpPr>
          <p:cNvPr id="5" name="四角形: 角を丸くする 4">
            <a:extLst>
              <a:ext uri="{FF2B5EF4-FFF2-40B4-BE49-F238E27FC236}">
                <a16:creationId xmlns:a16="http://schemas.microsoft.com/office/drawing/2014/main" id="{832DD4F8-D2B3-9C46-AF8D-9E3B8A09ABA0}"/>
              </a:ext>
            </a:extLst>
          </p:cNvPr>
          <p:cNvSpPr/>
          <p:nvPr/>
        </p:nvSpPr>
        <p:spPr>
          <a:xfrm>
            <a:off x="838200" y="2473959"/>
            <a:ext cx="3983182" cy="3290345"/>
          </a:xfrm>
          <a:prstGeom prst="roundRect">
            <a:avLst>
              <a:gd name="adj" fmla="val 6198"/>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kumimoji="1" lang="ja-JP" altLang="en-US" sz="1200" b="1" dirty="0">
                <a:latin typeface="Meiryo UI" panose="020B0604030504040204" pitchFamily="50" charset="-128"/>
                <a:ea typeface="Meiryo UI" panose="020B0604030504040204" pitchFamily="50" charset="-128"/>
              </a:rPr>
              <a:t>石川：</a:t>
            </a:r>
            <a:r>
              <a:rPr kumimoji="1" lang="en-US" altLang="ja-JP" sz="1200" b="1" dirty="0">
                <a:latin typeface="Meiryo UI" panose="020B0604030504040204" pitchFamily="50" charset="-128"/>
                <a:ea typeface="Meiryo UI" panose="020B0604030504040204" pitchFamily="50" charset="-128"/>
              </a:rPr>
              <a:t>A</a:t>
            </a:r>
            <a:r>
              <a:rPr kumimoji="1" lang="ja-JP" altLang="en-US" sz="1200" b="1" dirty="0">
                <a:latin typeface="Meiryo UI" panose="020B0604030504040204" pitchFamily="50" charset="-128"/>
                <a:ea typeface="Meiryo UI" panose="020B0604030504040204" pitchFamily="50" charset="-128"/>
              </a:rPr>
              <a:t>社社内</a:t>
            </a:r>
          </a:p>
        </p:txBody>
      </p:sp>
      <p:sp>
        <p:nvSpPr>
          <p:cNvPr id="9" name="正方形/長方形 8">
            <a:extLst>
              <a:ext uri="{FF2B5EF4-FFF2-40B4-BE49-F238E27FC236}">
                <a16:creationId xmlns:a16="http://schemas.microsoft.com/office/drawing/2014/main" id="{861D5DCE-6136-9797-8948-C8DFCB641561}"/>
              </a:ext>
            </a:extLst>
          </p:cNvPr>
          <p:cNvSpPr/>
          <p:nvPr/>
        </p:nvSpPr>
        <p:spPr>
          <a:xfrm>
            <a:off x="1289051" y="2960170"/>
            <a:ext cx="1017269"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ns2</a:t>
            </a:r>
            <a:endParaRPr lang="ja-JP" altLang="en-US" sz="1200" b="1" dirty="0">
              <a:latin typeface="Meiryo UI" panose="020B0604030504040204" pitchFamily="50" charset="-128"/>
              <a:ea typeface="Meiryo UI" panose="020B0604030504040204" pitchFamily="50" charset="-128"/>
            </a:endParaRPr>
          </a:p>
        </p:txBody>
      </p:sp>
      <p:sp>
        <p:nvSpPr>
          <p:cNvPr id="11" name="四角形: 角を丸くする 10">
            <a:extLst>
              <a:ext uri="{FF2B5EF4-FFF2-40B4-BE49-F238E27FC236}">
                <a16:creationId xmlns:a16="http://schemas.microsoft.com/office/drawing/2014/main" id="{DC2FE243-0516-27CB-2882-99065F9B2761}"/>
              </a:ext>
            </a:extLst>
          </p:cNvPr>
          <p:cNvSpPr/>
          <p:nvPr/>
        </p:nvSpPr>
        <p:spPr>
          <a:xfrm>
            <a:off x="1450110" y="342144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lang="en-US" altLang="ja-JP" sz="1200">
                <a:latin typeface="Meiryo UI" panose="020B0604030504040204" pitchFamily="50" charset="-128"/>
                <a:ea typeface="Meiryo UI" panose="020B0604030504040204" pitchFamily="50" charset="-128"/>
              </a:rPr>
              <a:t>Mail</a:t>
            </a:r>
            <a:endParaRPr lang="ja-JP" altLang="en-US" sz="1200" dirty="0">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109A088A-1023-74B9-B48A-9E7F38C39B1F}"/>
              </a:ext>
            </a:extLst>
          </p:cNvPr>
          <p:cNvSpPr/>
          <p:nvPr/>
        </p:nvSpPr>
        <p:spPr>
          <a:xfrm>
            <a:off x="5334807" y="2473960"/>
            <a:ext cx="2416811" cy="1910080"/>
          </a:xfrm>
          <a:prstGeom prst="roundRect">
            <a:avLst>
              <a:gd name="adj" fmla="val 9595"/>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大阪</a:t>
            </a:r>
            <a:r>
              <a:rPr kumimoji="1" lang="ja-JP" altLang="en-US" sz="1200" b="1" dirty="0">
                <a:latin typeface="Meiryo UI" panose="020B0604030504040204" pitchFamily="50" charset="-128"/>
                <a:ea typeface="Meiryo UI" panose="020B0604030504040204" pitchFamily="50" charset="-128"/>
              </a:rPr>
              <a:t>：研究拠点</a:t>
            </a:r>
          </a:p>
        </p:txBody>
      </p:sp>
      <p:sp>
        <p:nvSpPr>
          <p:cNvPr id="15" name="正方形/長方形 14">
            <a:extLst>
              <a:ext uri="{FF2B5EF4-FFF2-40B4-BE49-F238E27FC236}">
                <a16:creationId xmlns:a16="http://schemas.microsoft.com/office/drawing/2014/main" id="{0BDDCAB5-F5A3-F43B-4251-F45EDDD6FEEC}"/>
              </a:ext>
            </a:extLst>
          </p:cNvPr>
          <p:cNvSpPr/>
          <p:nvPr/>
        </p:nvSpPr>
        <p:spPr>
          <a:xfrm>
            <a:off x="6536929" y="2960170"/>
            <a:ext cx="900546"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a:latin typeface="Meiryo UI" panose="020B0604030504040204" pitchFamily="50" charset="-128"/>
                <a:ea typeface="Meiryo UI" panose="020B0604030504040204" pitchFamily="50" charset="-128"/>
              </a:rPr>
              <a:t>www</a:t>
            </a:r>
            <a:endParaRPr lang="ja-JP" altLang="en-US" sz="1200" b="1" dirty="0">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5FB2B861-AF2A-C576-67EC-F572F5D4ED05}"/>
              </a:ext>
            </a:extLst>
          </p:cNvPr>
          <p:cNvSpPr/>
          <p:nvPr/>
        </p:nvSpPr>
        <p:spPr>
          <a:xfrm>
            <a:off x="6639106" y="3421445"/>
            <a:ext cx="696191" cy="655863"/>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www</a:t>
            </a:r>
            <a:endParaRPr kumimoji="1" lang="ja-JP" altLang="en-US" sz="1200"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D25C6AEF-7ABB-DB1E-06D9-10BCA6CC296B}"/>
              </a:ext>
            </a:extLst>
          </p:cNvPr>
          <p:cNvSpPr/>
          <p:nvPr/>
        </p:nvSpPr>
        <p:spPr>
          <a:xfrm>
            <a:off x="8757225" y="342144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Mail</a:t>
            </a:r>
          </a:p>
          <a:p>
            <a:pPr algn="ctr"/>
            <a:r>
              <a:rPr lang="en-US" altLang="ja-JP" sz="1200" dirty="0">
                <a:latin typeface="Meiryo UI" panose="020B0604030504040204" pitchFamily="50" charset="-128"/>
                <a:ea typeface="Meiryo UI" panose="020B0604030504040204" pitchFamily="50" charset="-128"/>
              </a:rPr>
              <a:t>Secure</a:t>
            </a:r>
          </a:p>
          <a:p>
            <a:pPr algn="ctr"/>
            <a:r>
              <a:rPr kumimoji="1" lang="en-US" altLang="ja-JP" sz="1200" dirty="0">
                <a:latin typeface="Meiryo UI" panose="020B0604030504040204" pitchFamily="50" charset="-128"/>
                <a:ea typeface="Meiryo UI" panose="020B0604030504040204" pitchFamily="50" charset="-128"/>
              </a:rPr>
              <a:t>MX</a:t>
            </a:r>
            <a:endParaRPr kumimoji="1" lang="ja-JP" altLang="en-US" sz="1200" dirty="0">
              <a:latin typeface="Meiryo UI" panose="020B0604030504040204" pitchFamily="50" charset="-128"/>
              <a:ea typeface="Meiryo UI" panose="020B0604030504040204" pitchFamily="50" charset="-128"/>
            </a:endParaRPr>
          </a:p>
        </p:txBody>
      </p:sp>
      <p:sp>
        <p:nvSpPr>
          <p:cNvPr id="24" name="雲 23">
            <a:extLst>
              <a:ext uri="{FF2B5EF4-FFF2-40B4-BE49-F238E27FC236}">
                <a16:creationId xmlns:a16="http://schemas.microsoft.com/office/drawing/2014/main" id="{0457038E-605A-8808-8E18-0F817BE52874}"/>
              </a:ext>
            </a:extLst>
          </p:cNvPr>
          <p:cNvSpPr/>
          <p:nvPr/>
        </p:nvSpPr>
        <p:spPr>
          <a:xfrm>
            <a:off x="10231753" y="2817803"/>
            <a:ext cx="1925437" cy="1566236"/>
          </a:xfrm>
          <a:prstGeom prst="cloud">
            <a:avLst/>
          </a:prstGeom>
        </p:spPr>
        <p:style>
          <a:lnRef idx="2">
            <a:schemeClr val="accent1"/>
          </a:lnRef>
          <a:fillRef idx="1">
            <a:schemeClr val="lt1"/>
          </a:fillRef>
          <a:effectRef idx="0">
            <a:schemeClr val="accent1"/>
          </a:effectRef>
          <a:fontRef idx="minor">
            <a:schemeClr val="dk1"/>
          </a:fontRef>
        </p:style>
        <p:txBody>
          <a:bodyPr wrap="none" rtlCol="0" anchor="t" anchorCtr="0"/>
          <a:lstStyle/>
          <a:p>
            <a:r>
              <a:rPr lang="ja-JP" altLang="en-US" sz="1200" b="1" dirty="0">
                <a:latin typeface="Meiryo UI" panose="020B0604030504040204" pitchFamily="50" charset="-128"/>
                <a:ea typeface="Meiryo UI" panose="020B0604030504040204" pitchFamily="50" charset="-128"/>
              </a:rPr>
              <a:t>なんか</a:t>
            </a:r>
            <a:r>
              <a:rPr lang="ja-JP" altLang="en-US" sz="1200" b="1" dirty="0">
                <a:solidFill>
                  <a:schemeClr val="dk1"/>
                </a:solidFill>
                <a:latin typeface="Meiryo UI" panose="020B0604030504040204" pitchFamily="50" charset="-128"/>
                <a:ea typeface="Meiryo UI" panose="020B0604030504040204" pitchFamily="50" charset="-128"/>
              </a:rPr>
              <a:t>クラウド</a:t>
            </a:r>
          </a:p>
        </p:txBody>
      </p:sp>
      <p:sp>
        <p:nvSpPr>
          <p:cNvPr id="14" name="四角形: 角を丸くする 13">
            <a:extLst>
              <a:ext uri="{FF2B5EF4-FFF2-40B4-BE49-F238E27FC236}">
                <a16:creationId xmlns:a16="http://schemas.microsoft.com/office/drawing/2014/main" id="{89287F60-3817-9671-06C6-CAE727F9B8F2}"/>
              </a:ext>
            </a:extLst>
          </p:cNvPr>
          <p:cNvSpPr/>
          <p:nvPr/>
        </p:nvSpPr>
        <p:spPr>
          <a:xfrm>
            <a:off x="10703905" y="3421445"/>
            <a:ext cx="696191" cy="65586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p>
          <a:p>
            <a:pPr algn="ctr"/>
            <a:r>
              <a:rPr lang="ja-JP" altLang="en-US" sz="1200" dirty="0">
                <a:latin typeface="Meiryo UI" panose="020B0604030504040204" pitchFamily="50" charset="-128"/>
                <a:ea typeface="Meiryo UI" panose="020B0604030504040204" pitchFamily="50" charset="-128"/>
              </a:rPr>
              <a:t>権威</a:t>
            </a:r>
            <a:endParaRPr kumimoji="1" lang="ja-JP" altLang="en-US" sz="12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570978DD-3A4A-8198-07D6-029800659BCC}"/>
              </a:ext>
            </a:extLst>
          </p:cNvPr>
          <p:cNvSpPr/>
          <p:nvPr/>
        </p:nvSpPr>
        <p:spPr>
          <a:xfrm>
            <a:off x="3316115" y="2960170"/>
            <a:ext cx="1017269" cy="12966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lang="en-US" altLang="ja-JP" sz="1200" b="1" dirty="0" err="1">
                <a:latin typeface="Meiryo UI" panose="020B0604030504040204" pitchFamily="50" charset="-128"/>
                <a:ea typeface="Meiryo UI" panose="020B0604030504040204" pitchFamily="50" charset="-128"/>
              </a:rPr>
              <a:t>mailrelay</a:t>
            </a:r>
            <a:endParaRPr lang="ja-JP" altLang="en-US" sz="1200" b="1" dirty="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E0E99634-4227-39D6-ACEA-3C20B96910A1}"/>
              </a:ext>
            </a:extLst>
          </p:cNvPr>
          <p:cNvSpPr/>
          <p:nvPr/>
        </p:nvSpPr>
        <p:spPr>
          <a:xfrm>
            <a:off x="3477174" y="3421445"/>
            <a:ext cx="696191" cy="655863"/>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r>
              <a:rPr lang="en-US" altLang="ja-JP" sz="1200">
                <a:latin typeface="Meiryo UI" panose="020B0604030504040204" pitchFamily="50" charset="-128"/>
                <a:ea typeface="Meiryo UI" panose="020B0604030504040204" pitchFamily="50" charset="-128"/>
              </a:rPr>
              <a:t>Mail</a:t>
            </a:r>
            <a:endParaRPr lang="ja-JP" altLang="en-US" sz="1200" dirty="0">
              <a:latin typeface="Meiryo UI" panose="020B0604030504040204" pitchFamily="50" charset="-128"/>
              <a:ea typeface="Meiryo UI" panose="020B0604030504040204" pitchFamily="50" charset="-128"/>
            </a:endParaRPr>
          </a:p>
        </p:txBody>
      </p:sp>
      <p:cxnSp>
        <p:nvCxnSpPr>
          <p:cNvPr id="28" name="直線矢印コネクタ 27">
            <a:extLst>
              <a:ext uri="{FF2B5EF4-FFF2-40B4-BE49-F238E27FC236}">
                <a16:creationId xmlns:a16="http://schemas.microsoft.com/office/drawing/2014/main" id="{3384764D-6AAC-9495-C403-F41D94DEF090}"/>
              </a:ext>
            </a:extLst>
          </p:cNvPr>
          <p:cNvCxnSpPr>
            <a:stCxn id="11" idx="3"/>
            <a:endCxn id="26" idx="1"/>
          </p:cNvCxnSpPr>
          <p:nvPr/>
        </p:nvCxnSpPr>
        <p:spPr>
          <a:xfrm>
            <a:off x="2146301" y="3749377"/>
            <a:ext cx="1330873" cy="0"/>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cxnSp>
        <p:nvCxnSpPr>
          <p:cNvPr id="29" name="直線矢印コネクタ 28">
            <a:extLst>
              <a:ext uri="{FF2B5EF4-FFF2-40B4-BE49-F238E27FC236}">
                <a16:creationId xmlns:a16="http://schemas.microsoft.com/office/drawing/2014/main" id="{591D336A-FBF8-EFD9-8576-B6E26B3BFFEA}"/>
              </a:ext>
            </a:extLst>
          </p:cNvPr>
          <p:cNvCxnSpPr>
            <a:cxnSpLocks/>
            <a:stCxn id="26" idx="3"/>
          </p:cNvCxnSpPr>
          <p:nvPr/>
        </p:nvCxnSpPr>
        <p:spPr>
          <a:xfrm flipV="1">
            <a:off x="4173365" y="1874520"/>
            <a:ext cx="787703" cy="1874857"/>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cxnSp>
        <p:nvCxnSpPr>
          <p:cNvPr id="32" name="直線矢印コネクタ 31">
            <a:extLst>
              <a:ext uri="{FF2B5EF4-FFF2-40B4-BE49-F238E27FC236}">
                <a16:creationId xmlns:a16="http://schemas.microsoft.com/office/drawing/2014/main" id="{C66A4336-BC3C-E512-E8DB-7468BCB85E7D}"/>
              </a:ext>
            </a:extLst>
          </p:cNvPr>
          <p:cNvCxnSpPr>
            <a:cxnSpLocks/>
          </p:cNvCxnSpPr>
          <p:nvPr/>
        </p:nvCxnSpPr>
        <p:spPr>
          <a:xfrm flipH="1" flipV="1">
            <a:off x="7963609" y="1874520"/>
            <a:ext cx="793616" cy="1874856"/>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cxnSp>
        <p:nvCxnSpPr>
          <p:cNvPr id="35" name="直線矢印コネクタ 34">
            <a:extLst>
              <a:ext uri="{FF2B5EF4-FFF2-40B4-BE49-F238E27FC236}">
                <a16:creationId xmlns:a16="http://schemas.microsoft.com/office/drawing/2014/main" id="{29ADDA09-269A-BE33-C440-7ECA4AC7A730}"/>
              </a:ext>
            </a:extLst>
          </p:cNvPr>
          <p:cNvCxnSpPr>
            <a:cxnSpLocks/>
            <a:endCxn id="17" idx="3"/>
          </p:cNvCxnSpPr>
          <p:nvPr/>
        </p:nvCxnSpPr>
        <p:spPr>
          <a:xfrm flipH="1">
            <a:off x="9453416" y="1874520"/>
            <a:ext cx="640747" cy="1874857"/>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sp>
        <p:nvSpPr>
          <p:cNvPr id="38" name="テキスト ボックス 37">
            <a:extLst>
              <a:ext uri="{FF2B5EF4-FFF2-40B4-BE49-F238E27FC236}">
                <a16:creationId xmlns:a16="http://schemas.microsoft.com/office/drawing/2014/main" id="{08E2AE67-62ED-A88C-E66C-3D594E5D68CF}"/>
              </a:ext>
            </a:extLst>
          </p:cNvPr>
          <p:cNvSpPr txBox="1"/>
          <p:nvPr/>
        </p:nvSpPr>
        <p:spPr>
          <a:xfrm>
            <a:off x="2528826" y="3244334"/>
            <a:ext cx="695652"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転送</a:t>
            </a:r>
          </a:p>
        </p:txBody>
      </p:sp>
      <p:grpSp>
        <p:nvGrpSpPr>
          <p:cNvPr id="44" name="グループ化 43">
            <a:extLst>
              <a:ext uri="{FF2B5EF4-FFF2-40B4-BE49-F238E27FC236}">
                <a16:creationId xmlns:a16="http://schemas.microsoft.com/office/drawing/2014/main" id="{0FC1CC97-117F-7AEE-CEAE-0312B6184971}"/>
              </a:ext>
            </a:extLst>
          </p:cNvPr>
          <p:cNvGrpSpPr/>
          <p:nvPr/>
        </p:nvGrpSpPr>
        <p:grpSpPr>
          <a:xfrm>
            <a:off x="1058723" y="4908480"/>
            <a:ext cx="782773" cy="451861"/>
            <a:chOff x="518160" y="822960"/>
            <a:chExt cx="2010666" cy="1160670"/>
          </a:xfrm>
        </p:grpSpPr>
        <p:sp>
          <p:nvSpPr>
            <p:cNvPr id="39" name="直方体 38">
              <a:extLst>
                <a:ext uri="{FF2B5EF4-FFF2-40B4-BE49-F238E27FC236}">
                  <a16:creationId xmlns:a16="http://schemas.microsoft.com/office/drawing/2014/main" id="{DD1C38C0-6B9A-75D8-12D8-6BB48CB30B47}"/>
                </a:ext>
              </a:extLst>
            </p:cNvPr>
            <p:cNvSpPr/>
            <p:nvPr/>
          </p:nvSpPr>
          <p:spPr>
            <a:xfrm>
              <a:off x="518160" y="1452880"/>
              <a:ext cx="2010666" cy="530750"/>
            </a:xfrm>
            <a:prstGeom prst="cube">
              <a:avLst>
                <a:gd name="adj" fmla="val 5754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 name="直方体 39">
              <a:extLst>
                <a:ext uri="{FF2B5EF4-FFF2-40B4-BE49-F238E27FC236}">
                  <a16:creationId xmlns:a16="http://schemas.microsoft.com/office/drawing/2014/main" id="{B91190B8-BBD0-8E44-4984-9D829AEF91EF}"/>
                </a:ext>
              </a:extLst>
            </p:cNvPr>
            <p:cNvSpPr/>
            <p:nvPr/>
          </p:nvSpPr>
          <p:spPr>
            <a:xfrm>
              <a:off x="609600" y="822960"/>
              <a:ext cx="965200" cy="921958"/>
            </a:xfrm>
            <a:prstGeom prst="cube">
              <a:avLst>
                <a:gd name="adj" fmla="val 2999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1" name="直方体 40">
              <a:extLst>
                <a:ext uri="{FF2B5EF4-FFF2-40B4-BE49-F238E27FC236}">
                  <a16:creationId xmlns:a16="http://schemas.microsoft.com/office/drawing/2014/main" id="{CB4A864D-E2AA-8850-5840-7C74EA21E0B6}"/>
                </a:ext>
              </a:extLst>
            </p:cNvPr>
            <p:cNvSpPr/>
            <p:nvPr/>
          </p:nvSpPr>
          <p:spPr>
            <a:xfrm>
              <a:off x="1324430" y="1034865"/>
              <a:ext cx="737107" cy="651223"/>
            </a:xfrm>
            <a:prstGeom prst="cube">
              <a:avLst>
                <a:gd name="adj" fmla="val 2999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2" name="円柱 41">
              <a:extLst>
                <a:ext uri="{FF2B5EF4-FFF2-40B4-BE49-F238E27FC236}">
                  <a16:creationId xmlns:a16="http://schemas.microsoft.com/office/drawing/2014/main" id="{5D4861A6-BA06-0BA1-8829-8C3F8A2F3A74}"/>
                </a:ext>
              </a:extLst>
            </p:cNvPr>
            <p:cNvSpPr/>
            <p:nvPr/>
          </p:nvSpPr>
          <p:spPr>
            <a:xfrm>
              <a:off x="2101634" y="945032"/>
              <a:ext cx="213360" cy="626289"/>
            </a:xfrm>
            <a:prstGeom prst="can">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円柱 42">
              <a:extLst>
                <a:ext uri="{FF2B5EF4-FFF2-40B4-BE49-F238E27FC236}">
                  <a16:creationId xmlns:a16="http://schemas.microsoft.com/office/drawing/2014/main" id="{F67617F8-25C2-CEE8-CC5C-6D8411CCC27D}"/>
                </a:ext>
              </a:extLst>
            </p:cNvPr>
            <p:cNvSpPr/>
            <p:nvPr/>
          </p:nvSpPr>
          <p:spPr>
            <a:xfrm>
              <a:off x="1945133" y="1075699"/>
              <a:ext cx="213360" cy="626289"/>
            </a:xfrm>
            <a:prstGeom prst="can">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5" name="グループ化 44">
            <a:extLst>
              <a:ext uri="{FF2B5EF4-FFF2-40B4-BE49-F238E27FC236}">
                <a16:creationId xmlns:a16="http://schemas.microsoft.com/office/drawing/2014/main" id="{4BE1E5C0-A318-79E0-956F-7365A2D4F2DE}"/>
              </a:ext>
            </a:extLst>
          </p:cNvPr>
          <p:cNvGrpSpPr/>
          <p:nvPr/>
        </p:nvGrpSpPr>
        <p:grpSpPr>
          <a:xfrm>
            <a:off x="2028964" y="4908480"/>
            <a:ext cx="782773" cy="451861"/>
            <a:chOff x="518160" y="822960"/>
            <a:chExt cx="2010666" cy="1160670"/>
          </a:xfrm>
        </p:grpSpPr>
        <p:sp>
          <p:nvSpPr>
            <p:cNvPr id="46" name="直方体 45">
              <a:extLst>
                <a:ext uri="{FF2B5EF4-FFF2-40B4-BE49-F238E27FC236}">
                  <a16:creationId xmlns:a16="http://schemas.microsoft.com/office/drawing/2014/main" id="{DF8D4868-02B1-FA13-9D3E-A137678563AF}"/>
                </a:ext>
              </a:extLst>
            </p:cNvPr>
            <p:cNvSpPr/>
            <p:nvPr/>
          </p:nvSpPr>
          <p:spPr>
            <a:xfrm>
              <a:off x="518160" y="1452880"/>
              <a:ext cx="2010666" cy="530750"/>
            </a:xfrm>
            <a:prstGeom prst="cube">
              <a:avLst>
                <a:gd name="adj" fmla="val 5754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 name="直方体 46">
              <a:extLst>
                <a:ext uri="{FF2B5EF4-FFF2-40B4-BE49-F238E27FC236}">
                  <a16:creationId xmlns:a16="http://schemas.microsoft.com/office/drawing/2014/main" id="{A6B38BAA-A118-D3F4-6C8A-A4F4E6F70E39}"/>
                </a:ext>
              </a:extLst>
            </p:cNvPr>
            <p:cNvSpPr/>
            <p:nvPr/>
          </p:nvSpPr>
          <p:spPr>
            <a:xfrm>
              <a:off x="609600" y="822960"/>
              <a:ext cx="965200" cy="921958"/>
            </a:xfrm>
            <a:prstGeom prst="cube">
              <a:avLst>
                <a:gd name="adj" fmla="val 2999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直方体 47">
              <a:extLst>
                <a:ext uri="{FF2B5EF4-FFF2-40B4-BE49-F238E27FC236}">
                  <a16:creationId xmlns:a16="http://schemas.microsoft.com/office/drawing/2014/main" id="{2238AFD3-8D36-5CD4-AAF9-BECBF6777CEF}"/>
                </a:ext>
              </a:extLst>
            </p:cNvPr>
            <p:cNvSpPr/>
            <p:nvPr/>
          </p:nvSpPr>
          <p:spPr>
            <a:xfrm>
              <a:off x="1324430" y="1034865"/>
              <a:ext cx="737107" cy="651223"/>
            </a:xfrm>
            <a:prstGeom prst="cube">
              <a:avLst>
                <a:gd name="adj" fmla="val 29993"/>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9" name="円柱 48">
              <a:extLst>
                <a:ext uri="{FF2B5EF4-FFF2-40B4-BE49-F238E27FC236}">
                  <a16:creationId xmlns:a16="http://schemas.microsoft.com/office/drawing/2014/main" id="{A4C040E5-29EB-9885-2ECE-F889BDF0BCD9}"/>
                </a:ext>
              </a:extLst>
            </p:cNvPr>
            <p:cNvSpPr/>
            <p:nvPr/>
          </p:nvSpPr>
          <p:spPr>
            <a:xfrm>
              <a:off x="2101634" y="945032"/>
              <a:ext cx="213360" cy="626289"/>
            </a:xfrm>
            <a:prstGeom prst="can">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円柱 49">
              <a:extLst>
                <a:ext uri="{FF2B5EF4-FFF2-40B4-BE49-F238E27FC236}">
                  <a16:creationId xmlns:a16="http://schemas.microsoft.com/office/drawing/2014/main" id="{6243298E-C14E-2387-7E3C-A8C0C4929F18}"/>
                </a:ext>
              </a:extLst>
            </p:cNvPr>
            <p:cNvSpPr/>
            <p:nvPr/>
          </p:nvSpPr>
          <p:spPr>
            <a:xfrm>
              <a:off x="1945133" y="1075699"/>
              <a:ext cx="213360" cy="626289"/>
            </a:xfrm>
            <a:prstGeom prst="can">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2" name="テキスト ボックス 51">
            <a:extLst>
              <a:ext uri="{FF2B5EF4-FFF2-40B4-BE49-F238E27FC236}">
                <a16:creationId xmlns:a16="http://schemas.microsoft.com/office/drawing/2014/main" id="{E9A423FA-7442-B9F2-FB40-9CF34DC87392}"/>
              </a:ext>
            </a:extLst>
          </p:cNvPr>
          <p:cNvSpPr txBox="1"/>
          <p:nvPr/>
        </p:nvSpPr>
        <p:spPr>
          <a:xfrm>
            <a:off x="1372612" y="5338412"/>
            <a:ext cx="1646060" cy="369332"/>
          </a:xfrm>
          <a:prstGeom prst="rect">
            <a:avLst/>
          </a:prstGeom>
          <a:noFill/>
        </p:spPr>
        <p:txBody>
          <a:bodyPr wrap="square">
            <a:spAutoFit/>
          </a:bodyPr>
          <a:lstStyle/>
          <a:p>
            <a:r>
              <a:rPr kumimoji="1" lang="en-US" altLang="ja-JP" sz="1800" b="1" dirty="0">
                <a:latin typeface="Meiryo UI" panose="020B0604030504040204" pitchFamily="50" charset="-128"/>
                <a:ea typeface="Meiryo UI" panose="020B0604030504040204" pitchFamily="50" charset="-128"/>
              </a:rPr>
              <a:t>OT</a:t>
            </a:r>
            <a:r>
              <a:rPr lang="ja-JP" altLang="en-US" b="1" dirty="0">
                <a:latin typeface="Meiryo UI" panose="020B0604030504040204" pitchFamily="50" charset="-128"/>
                <a:ea typeface="Meiryo UI" panose="020B0604030504040204" pitchFamily="50" charset="-128"/>
              </a:rPr>
              <a:t>装置類</a:t>
            </a:r>
            <a:endParaRPr lang="ja-JP" altLang="en-US" dirty="0"/>
          </a:p>
        </p:txBody>
      </p:sp>
      <p:cxnSp>
        <p:nvCxnSpPr>
          <p:cNvPr id="53" name="直線矢印コネクタ 52">
            <a:extLst>
              <a:ext uri="{FF2B5EF4-FFF2-40B4-BE49-F238E27FC236}">
                <a16:creationId xmlns:a16="http://schemas.microsoft.com/office/drawing/2014/main" id="{20ABE27E-4A7B-56CA-1767-CB96D62D6E84}"/>
              </a:ext>
            </a:extLst>
          </p:cNvPr>
          <p:cNvCxnSpPr>
            <a:cxnSpLocks/>
            <a:endCxn id="11" idx="2"/>
          </p:cNvCxnSpPr>
          <p:nvPr/>
        </p:nvCxnSpPr>
        <p:spPr>
          <a:xfrm flipV="1">
            <a:off x="1516093" y="4077308"/>
            <a:ext cx="282113" cy="878696"/>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cxnSp>
        <p:nvCxnSpPr>
          <p:cNvPr id="56" name="直線矢印コネクタ 55">
            <a:extLst>
              <a:ext uri="{FF2B5EF4-FFF2-40B4-BE49-F238E27FC236}">
                <a16:creationId xmlns:a16="http://schemas.microsoft.com/office/drawing/2014/main" id="{8310471F-F732-BA44-8CD0-807E855BDBD1}"/>
              </a:ext>
            </a:extLst>
          </p:cNvPr>
          <p:cNvCxnSpPr>
            <a:cxnSpLocks/>
          </p:cNvCxnSpPr>
          <p:nvPr/>
        </p:nvCxnSpPr>
        <p:spPr>
          <a:xfrm flipH="1" flipV="1">
            <a:off x="1907239" y="4080656"/>
            <a:ext cx="450183" cy="904131"/>
          </a:xfrm>
          <a:prstGeom prst="straightConnector1">
            <a:avLst/>
          </a:prstGeom>
          <a:ln w="57150">
            <a:solidFill>
              <a:srgbClr val="00B0F0"/>
            </a:solidFill>
            <a:tailEnd type="triangle" w="lg" len="lg"/>
          </a:ln>
        </p:spPr>
        <p:style>
          <a:lnRef idx="2">
            <a:schemeClr val="accent6"/>
          </a:lnRef>
          <a:fillRef idx="0">
            <a:schemeClr val="accent6"/>
          </a:fillRef>
          <a:effectRef idx="1">
            <a:schemeClr val="accent6"/>
          </a:effectRef>
          <a:fontRef idx="minor">
            <a:schemeClr val="tx1"/>
          </a:fontRef>
        </p:style>
      </p:cxnSp>
      <p:sp>
        <p:nvSpPr>
          <p:cNvPr id="58" name="テキスト ボックス 57">
            <a:extLst>
              <a:ext uri="{FF2B5EF4-FFF2-40B4-BE49-F238E27FC236}">
                <a16:creationId xmlns:a16="http://schemas.microsoft.com/office/drawing/2014/main" id="{E96E1AAF-C60F-EFE7-34B8-13E372CABBCB}"/>
              </a:ext>
            </a:extLst>
          </p:cNvPr>
          <p:cNvSpPr txBox="1"/>
          <p:nvPr/>
        </p:nvSpPr>
        <p:spPr>
          <a:xfrm>
            <a:off x="1289051" y="4482588"/>
            <a:ext cx="1417923"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メール送信</a:t>
            </a:r>
          </a:p>
        </p:txBody>
      </p:sp>
      <p:sp>
        <p:nvSpPr>
          <p:cNvPr id="59" name="テキスト ボックス 58">
            <a:extLst>
              <a:ext uri="{FF2B5EF4-FFF2-40B4-BE49-F238E27FC236}">
                <a16:creationId xmlns:a16="http://schemas.microsoft.com/office/drawing/2014/main" id="{32AC936C-258C-8889-2357-0967654B7FD4}"/>
              </a:ext>
            </a:extLst>
          </p:cNvPr>
          <p:cNvSpPr txBox="1"/>
          <p:nvPr/>
        </p:nvSpPr>
        <p:spPr>
          <a:xfrm>
            <a:off x="3462078" y="1801500"/>
            <a:ext cx="1711472"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メール送信</a:t>
            </a:r>
          </a:p>
        </p:txBody>
      </p:sp>
      <p:sp>
        <p:nvSpPr>
          <p:cNvPr id="61" name="テキスト ボックス 60">
            <a:extLst>
              <a:ext uri="{FF2B5EF4-FFF2-40B4-BE49-F238E27FC236}">
                <a16:creationId xmlns:a16="http://schemas.microsoft.com/office/drawing/2014/main" id="{DAE6A948-6750-CF9B-05B7-E75F5D6AE0E2}"/>
              </a:ext>
            </a:extLst>
          </p:cNvPr>
          <p:cNvSpPr txBox="1"/>
          <p:nvPr/>
        </p:nvSpPr>
        <p:spPr>
          <a:xfrm>
            <a:off x="10073662" y="1604702"/>
            <a:ext cx="1711472" cy="64633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メールの</a:t>
            </a:r>
            <a:br>
              <a:rPr kumimoji="1" lang="en-US" altLang="ja-JP" b="1" dirty="0">
                <a:latin typeface="Meiryo UI" panose="020B0604030504040204" pitchFamily="50" charset="-128"/>
                <a:ea typeface="Meiryo UI" panose="020B0604030504040204" pitchFamily="50" charset="-128"/>
              </a:rPr>
            </a:br>
            <a:r>
              <a:rPr kumimoji="1" lang="ja-JP" altLang="en-US" b="1" dirty="0">
                <a:latin typeface="Meiryo UI" panose="020B0604030504040204" pitchFamily="50" charset="-128"/>
                <a:ea typeface="Meiryo UI" panose="020B0604030504040204" pitchFamily="50" charset="-128"/>
              </a:rPr>
              <a:t>受信はここ</a:t>
            </a:r>
          </a:p>
        </p:txBody>
      </p:sp>
      <p:sp>
        <p:nvSpPr>
          <p:cNvPr id="62" name="吹き出し: 円形 61">
            <a:extLst>
              <a:ext uri="{FF2B5EF4-FFF2-40B4-BE49-F238E27FC236}">
                <a16:creationId xmlns:a16="http://schemas.microsoft.com/office/drawing/2014/main" id="{491700F5-EAE2-032D-9444-5FB645509C4B}"/>
              </a:ext>
            </a:extLst>
          </p:cNvPr>
          <p:cNvSpPr/>
          <p:nvPr/>
        </p:nvSpPr>
        <p:spPr>
          <a:xfrm>
            <a:off x="1980353" y="1691574"/>
            <a:ext cx="1453241" cy="1240316"/>
          </a:xfrm>
          <a:prstGeom prst="wedgeEllipseCallout">
            <a:avLst>
              <a:gd name="adj1" fmla="val -22232"/>
              <a:gd name="adj2" fmla="val 100181"/>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ポイント</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決して古い</a:t>
            </a:r>
            <a:r>
              <a:rPr lang="en-US" altLang="ja-JP" sz="1200" b="1" dirty="0">
                <a:latin typeface="Meiryo UI" panose="020B0604030504040204" pitchFamily="50" charset="-128"/>
                <a:ea typeface="Meiryo UI" panose="020B0604030504040204" pitchFamily="50" charset="-128"/>
              </a:rPr>
              <a:t>ns2</a:t>
            </a:r>
            <a:r>
              <a:rPr lang="ja-JP" altLang="en-US" sz="1200" b="1" dirty="0">
                <a:latin typeface="Meiryo UI" panose="020B0604030504040204" pitchFamily="50" charset="-128"/>
                <a:ea typeface="Meiryo UI" panose="020B0604030504040204" pitchFamily="50" charset="-128"/>
              </a:rPr>
              <a:t>を</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露出させない！</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リレーサーバ経由</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で送信する</a:t>
            </a:r>
          </a:p>
        </p:txBody>
      </p:sp>
      <p:sp>
        <p:nvSpPr>
          <p:cNvPr id="63" name="吹き出し: 円形 62">
            <a:extLst>
              <a:ext uri="{FF2B5EF4-FFF2-40B4-BE49-F238E27FC236}">
                <a16:creationId xmlns:a16="http://schemas.microsoft.com/office/drawing/2014/main" id="{33766CB8-4C21-7813-AFB4-ED71D6259D9E}"/>
              </a:ext>
            </a:extLst>
          </p:cNvPr>
          <p:cNvSpPr/>
          <p:nvPr/>
        </p:nvSpPr>
        <p:spPr>
          <a:xfrm>
            <a:off x="3060836" y="4667254"/>
            <a:ext cx="1453241" cy="1017582"/>
          </a:xfrm>
          <a:prstGeom prst="wedgeEllipseCallout">
            <a:avLst>
              <a:gd name="adj1" fmla="val -66277"/>
              <a:gd name="adj2" fmla="val -10753"/>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ポイント</a:t>
            </a:r>
            <a:endParaRPr kumimoji="1" lang="en-US" altLang="ja-JP" sz="1200" b="1" dirty="0">
              <a:latin typeface="Meiryo UI" panose="020B0604030504040204" pitchFamily="50" charset="-128"/>
              <a:ea typeface="Meiryo UI" panose="020B0604030504040204" pitchFamily="50" charset="-128"/>
            </a:endParaRPr>
          </a:p>
          <a:p>
            <a:pPr algn="ctr"/>
            <a:r>
              <a:rPr lang="en-US" altLang="ja-JP" sz="1200" b="1" dirty="0">
                <a:latin typeface="Meiryo UI" panose="020B0604030504040204" pitchFamily="50" charset="-128"/>
                <a:ea typeface="Meiryo UI" panose="020B0604030504040204" pitchFamily="50" charset="-128"/>
              </a:rPr>
              <a:t>OT</a:t>
            </a:r>
            <a:r>
              <a:rPr lang="ja-JP" altLang="en-US" sz="1200" b="1" dirty="0">
                <a:latin typeface="Meiryo UI" panose="020B0604030504040204" pitchFamily="50" charset="-128"/>
                <a:ea typeface="Meiryo UI" panose="020B0604030504040204" pitchFamily="50" charset="-128"/>
              </a:rPr>
              <a:t>装置は結構、</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古い</a:t>
            </a:r>
            <a:r>
              <a:rPr lang="ja-JP" altLang="en-US" sz="1200" b="1" dirty="0">
                <a:latin typeface="Meiryo UI" panose="020B0604030504040204" pitchFamily="50" charset="-128"/>
                <a:ea typeface="Meiryo UI" panose="020B0604030504040204" pitchFamily="50" charset="-128"/>
              </a:rPr>
              <a:t>サーバしか対応</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してないことがある</a:t>
            </a:r>
          </a:p>
        </p:txBody>
      </p:sp>
      <p:sp>
        <p:nvSpPr>
          <p:cNvPr id="64" name="吹き出し: 円形 63">
            <a:extLst>
              <a:ext uri="{FF2B5EF4-FFF2-40B4-BE49-F238E27FC236}">
                <a16:creationId xmlns:a16="http://schemas.microsoft.com/office/drawing/2014/main" id="{B760FB32-392B-5130-BA5A-F28A31A2B4EE}"/>
              </a:ext>
            </a:extLst>
          </p:cNvPr>
          <p:cNvSpPr/>
          <p:nvPr/>
        </p:nvSpPr>
        <p:spPr>
          <a:xfrm>
            <a:off x="9900559" y="4361995"/>
            <a:ext cx="1453241" cy="1017582"/>
          </a:xfrm>
          <a:prstGeom prst="wedgeEllipseCallout">
            <a:avLst>
              <a:gd name="adj1" fmla="val 21114"/>
              <a:gd name="adj2" fmla="val -79646"/>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ポイント</a:t>
            </a:r>
            <a:endParaRPr kumimoji="1" lang="en-US" altLang="ja-JP" sz="1200" b="1" dirty="0">
              <a:latin typeface="Meiryo UI" panose="020B0604030504040204" pitchFamily="50" charset="-128"/>
              <a:ea typeface="Meiryo UI" panose="020B0604030504040204" pitchFamily="50" charset="-128"/>
            </a:endParaRPr>
          </a:p>
          <a:p>
            <a:pPr algn="ctr"/>
            <a:r>
              <a:rPr lang="en-US" altLang="ja-JP" sz="1200" b="1" dirty="0">
                <a:latin typeface="Meiryo UI" panose="020B0604030504040204" pitchFamily="50" charset="-128"/>
                <a:ea typeface="Meiryo UI" panose="020B0604030504040204" pitchFamily="50" charset="-128"/>
              </a:rPr>
              <a:t>DNS</a:t>
            </a:r>
            <a:r>
              <a:rPr lang="ja-JP" altLang="en-US" sz="1200" b="1" dirty="0">
                <a:latin typeface="Meiryo UI" panose="020B0604030504040204" pitchFamily="50" charset="-128"/>
                <a:ea typeface="Meiryo UI" panose="020B0604030504040204" pitchFamily="50" charset="-128"/>
              </a:rPr>
              <a:t>権威サーバを</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絶対に手元に</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置かない！</a:t>
            </a:r>
            <a:endParaRPr kumimoji="1" lang="ja-JP" altLang="en-US" sz="1200" b="1" dirty="0">
              <a:latin typeface="Meiryo UI" panose="020B0604030504040204" pitchFamily="50" charset="-128"/>
              <a:ea typeface="Meiryo UI" panose="020B0604030504040204" pitchFamily="50" charset="-128"/>
            </a:endParaRPr>
          </a:p>
        </p:txBody>
      </p:sp>
      <p:sp>
        <p:nvSpPr>
          <p:cNvPr id="65" name="吹き出し: 円形 64">
            <a:extLst>
              <a:ext uri="{FF2B5EF4-FFF2-40B4-BE49-F238E27FC236}">
                <a16:creationId xmlns:a16="http://schemas.microsoft.com/office/drawing/2014/main" id="{8DC693F4-FB8B-2E52-F2A4-0EF4A996C9A9}"/>
              </a:ext>
            </a:extLst>
          </p:cNvPr>
          <p:cNvSpPr/>
          <p:nvPr/>
        </p:nvSpPr>
        <p:spPr>
          <a:xfrm>
            <a:off x="5770770" y="4475412"/>
            <a:ext cx="1616404" cy="1240316"/>
          </a:xfrm>
          <a:prstGeom prst="wedgeEllipseCallout">
            <a:avLst>
              <a:gd name="adj1" fmla="val 16714"/>
              <a:gd name="adj2" fmla="val -73912"/>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www</a:t>
            </a:r>
            <a:r>
              <a:rPr kumimoji="1" lang="ja-JP" altLang="en-US" sz="1200" b="1" dirty="0">
                <a:latin typeface="Meiryo UI" panose="020B0604030504040204" pitchFamily="50" charset="-128"/>
                <a:ea typeface="Meiryo UI" panose="020B0604030504040204" pitchFamily="50" charset="-128"/>
              </a:rPr>
              <a:t>ぐらいなら</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あってもいいけど</a:t>
            </a:r>
            <a:r>
              <a:rPr lang="en-US" altLang="ja-JP" sz="1200" b="1" dirty="0">
                <a:latin typeface="Meiryo UI" panose="020B0604030504040204" pitchFamily="50" charset="-128"/>
                <a:ea typeface="Meiryo UI" panose="020B0604030504040204" pitchFamily="50" charset="-128"/>
              </a:rPr>
              <a:t>…</a:t>
            </a:r>
          </a:p>
          <a:p>
            <a:pPr algn="ctr"/>
            <a:r>
              <a:rPr kumimoji="1" lang="ja-JP" altLang="en-US" sz="1200" b="1" dirty="0">
                <a:latin typeface="Meiryo UI" panose="020B0604030504040204" pitchFamily="50" charset="-128"/>
                <a:ea typeface="Meiryo UI" panose="020B0604030504040204" pitchFamily="50" charset="-128"/>
              </a:rPr>
              <a:t>これもクラウドに</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持ってった方が</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あとが楽</a:t>
            </a:r>
          </a:p>
        </p:txBody>
      </p:sp>
      <p:sp>
        <p:nvSpPr>
          <p:cNvPr id="66" name="テキスト ボックス 65">
            <a:extLst>
              <a:ext uri="{FF2B5EF4-FFF2-40B4-BE49-F238E27FC236}">
                <a16:creationId xmlns:a16="http://schemas.microsoft.com/office/drawing/2014/main" id="{CA474FE4-D13B-1582-D483-645B8CC8749F}"/>
              </a:ext>
            </a:extLst>
          </p:cNvPr>
          <p:cNvSpPr txBox="1"/>
          <p:nvPr/>
        </p:nvSpPr>
        <p:spPr>
          <a:xfrm>
            <a:off x="6644161" y="1801500"/>
            <a:ext cx="1711472"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メール送信</a:t>
            </a:r>
          </a:p>
        </p:txBody>
      </p:sp>
    </p:spTree>
    <p:extLst>
      <p:ext uri="{BB962C8B-B14F-4D97-AF65-F5344CB8AC3E}">
        <p14:creationId xmlns:p14="http://schemas.microsoft.com/office/powerpoint/2010/main" val="153669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8A14B3C-C309-EC26-1861-FE7CE95B124C}"/>
              </a:ext>
            </a:extLst>
          </p:cNvPr>
          <p:cNvSpPr>
            <a:spLocks noGrp="1"/>
          </p:cNvSpPr>
          <p:nvPr>
            <p:ph type="title"/>
          </p:nvPr>
        </p:nvSpPr>
        <p:spPr/>
        <p:txBody>
          <a:bodyPr/>
          <a:lstStyle/>
          <a:p>
            <a:r>
              <a:rPr lang="ja-JP" altLang="en-US" dirty="0"/>
              <a:t>まとめ</a:t>
            </a:r>
          </a:p>
        </p:txBody>
      </p:sp>
      <p:sp>
        <p:nvSpPr>
          <p:cNvPr id="5" name="テキスト プレースホルダー 4">
            <a:extLst>
              <a:ext uri="{FF2B5EF4-FFF2-40B4-BE49-F238E27FC236}">
                <a16:creationId xmlns:a16="http://schemas.microsoft.com/office/drawing/2014/main" id="{3713D84D-AB50-07D2-0D3A-A4425D28E0F3}"/>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8581204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7A0E3-4283-470B-A7BD-B7C99E135343}"/>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6FA8C2A3-367B-8A11-298F-AE87BF2DF67D}"/>
              </a:ext>
            </a:extLst>
          </p:cNvPr>
          <p:cNvSpPr>
            <a:spLocks noGrp="1"/>
          </p:cNvSpPr>
          <p:nvPr>
            <p:ph type="title"/>
          </p:nvPr>
        </p:nvSpPr>
        <p:spPr/>
        <p:txBody>
          <a:bodyPr/>
          <a:lstStyle/>
          <a:p>
            <a:r>
              <a:rPr lang="en-US" altLang="ja-JP" dirty="0"/>
              <a:t>DNS: Domain Name System</a:t>
            </a:r>
            <a:endParaRPr lang="ja-JP" altLang="en-US" dirty="0"/>
          </a:p>
        </p:txBody>
      </p:sp>
      <p:sp>
        <p:nvSpPr>
          <p:cNvPr id="5" name="コンテンツ プレースホルダー 4">
            <a:extLst>
              <a:ext uri="{FF2B5EF4-FFF2-40B4-BE49-F238E27FC236}">
                <a16:creationId xmlns:a16="http://schemas.microsoft.com/office/drawing/2014/main" id="{46EE0D89-A0DC-0A5A-70C1-DBC2A15BFD79}"/>
              </a:ext>
            </a:extLst>
          </p:cNvPr>
          <p:cNvSpPr>
            <a:spLocks noGrp="1"/>
          </p:cNvSpPr>
          <p:nvPr>
            <p:ph idx="1"/>
          </p:nvPr>
        </p:nvSpPr>
        <p:spPr>
          <a:xfrm>
            <a:off x="838200" y="1093695"/>
            <a:ext cx="10515600" cy="1425986"/>
          </a:xfrm>
        </p:spPr>
        <p:txBody>
          <a:bodyPr/>
          <a:lstStyle/>
          <a:p>
            <a:r>
              <a:rPr lang="ja-JP" altLang="en-US" dirty="0"/>
              <a:t>皆様たぶんご存じのアレです。</a:t>
            </a:r>
            <a:br>
              <a:rPr lang="en-US" altLang="ja-JP" dirty="0"/>
            </a:br>
            <a:r>
              <a:rPr lang="ja-JP" altLang="en-US" dirty="0"/>
              <a:t>ドメイン名を</a:t>
            </a:r>
            <a:r>
              <a:rPr lang="en-US" altLang="ja-JP" dirty="0"/>
              <a:t>IP</a:t>
            </a:r>
            <a:r>
              <a:rPr lang="ja-JP" altLang="en-US" dirty="0"/>
              <a:t>アドレスに変換してくれる仕組み。</a:t>
            </a:r>
            <a:endParaRPr lang="en-US" altLang="ja-JP" dirty="0"/>
          </a:p>
          <a:p>
            <a:endParaRPr lang="en-US" altLang="ja-JP" dirty="0"/>
          </a:p>
          <a:p>
            <a:endParaRPr lang="ja-JP" altLang="en-US" dirty="0"/>
          </a:p>
        </p:txBody>
      </p:sp>
      <p:sp>
        <p:nvSpPr>
          <p:cNvPr id="7" name="テキスト ボックス 6">
            <a:extLst>
              <a:ext uri="{FF2B5EF4-FFF2-40B4-BE49-F238E27FC236}">
                <a16:creationId xmlns:a16="http://schemas.microsoft.com/office/drawing/2014/main" id="{8B93821B-2322-F06B-3EF4-915023F0BE75}"/>
              </a:ext>
            </a:extLst>
          </p:cNvPr>
          <p:cNvSpPr txBox="1"/>
          <p:nvPr/>
        </p:nvSpPr>
        <p:spPr>
          <a:xfrm>
            <a:off x="2865120" y="2450213"/>
            <a:ext cx="2479040" cy="461665"/>
          </a:xfrm>
          <a:prstGeom prst="rect">
            <a:avLst/>
          </a:prstGeom>
          <a:noFill/>
        </p:spPr>
        <p:txBody>
          <a:bodyPr wrap="square">
            <a:spAutoFit/>
          </a:bodyPr>
          <a:lstStyle/>
          <a:p>
            <a:r>
              <a:rPr lang="ja-JP" altLang="en-US" sz="2400" dirty="0">
                <a:latin typeface="Meiryo UI" panose="020B0604030504040204" pitchFamily="50" charset="-128"/>
                <a:ea typeface="Meiryo UI" panose="020B0604030504040204" pitchFamily="50" charset="-128"/>
              </a:rPr>
              <a:t>kohokyo.or.jp</a:t>
            </a:r>
          </a:p>
        </p:txBody>
      </p:sp>
      <p:sp>
        <p:nvSpPr>
          <p:cNvPr id="9" name="テキスト ボックス 8">
            <a:extLst>
              <a:ext uri="{FF2B5EF4-FFF2-40B4-BE49-F238E27FC236}">
                <a16:creationId xmlns:a16="http://schemas.microsoft.com/office/drawing/2014/main" id="{4A23E310-41B7-B46F-B74B-FAB403568FBB}"/>
              </a:ext>
            </a:extLst>
          </p:cNvPr>
          <p:cNvSpPr txBox="1"/>
          <p:nvPr/>
        </p:nvSpPr>
        <p:spPr>
          <a:xfrm>
            <a:off x="7061200" y="2450214"/>
            <a:ext cx="2479040" cy="461665"/>
          </a:xfrm>
          <a:prstGeom prst="rect">
            <a:avLst/>
          </a:prstGeom>
          <a:noFill/>
        </p:spPr>
        <p:txBody>
          <a:bodyPr wrap="square">
            <a:spAutoFit/>
          </a:bodyPr>
          <a:lstStyle/>
          <a:p>
            <a:r>
              <a:rPr lang="ja-JP" altLang="en-US" sz="2400" dirty="0">
                <a:latin typeface="Meiryo UI" panose="020B0604030504040204" pitchFamily="50" charset="-128"/>
                <a:ea typeface="Meiryo UI" panose="020B0604030504040204" pitchFamily="50" charset="-128"/>
              </a:rPr>
              <a:t>85.131.210.50</a:t>
            </a:r>
          </a:p>
        </p:txBody>
      </p:sp>
      <p:sp>
        <p:nvSpPr>
          <p:cNvPr id="10" name="矢印: 右 9">
            <a:extLst>
              <a:ext uri="{FF2B5EF4-FFF2-40B4-BE49-F238E27FC236}">
                <a16:creationId xmlns:a16="http://schemas.microsoft.com/office/drawing/2014/main" id="{EBCA5255-E158-B756-235E-44DBC67DDB99}"/>
              </a:ext>
            </a:extLst>
          </p:cNvPr>
          <p:cNvSpPr/>
          <p:nvPr/>
        </p:nvSpPr>
        <p:spPr>
          <a:xfrm>
            <a:off x="5415280" y="2519681"/>
            <a:ext cx="1361440" cy="39219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5FD01535-74C8-0686-CE92-7401E350971A}"/>
              </a:ext>
            </a:extLst>
          </p:cNvPr>
          <p:cNvSpPr txBox="1"/>
          <p:nvPr/>
        </p:nvSpPr>
        <p:spPr>
          <a:xfrm>
            <a:off x="2865120" y="2911878"/>
            <a:ext cx="2479040" cy="261610"/>
          </a:xfrm>
          <a:prstGeom prst="rect">
            <a:avLst/>
          </a:prstGeom>
          <a:noFill/>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公益財団法人公益法人協会です</a:t>
            </a:r>
          </a:p>
        </p:txBody>
      </p:sp>
      <p:sp>
        <p:nvSpPr>
          <p:cNvPr id="2" name="コンテンツ プレースホルダー 4">
            <a:extLst>
              <a:ext uri="{FF2B5EF4-FFF2-40B4-BE49-F238E27FC236}">
                <a16:creationId xmlns:a16="http://schemas.microsoft.com/office/drawing/2014/main" id="{A3EDE1FD-113D-2EB6-71B4-3830EA5E6438}"/>
              </a:ext>
            </a:extLst>
          </p:cNvPr>
          <p:cNvSpPr txBox="1">
            <a:spLocks/>
          </p:cNvSpPr>
          <p:nvPr/>
        </p:nvSpPr>
        <p:spPr>
          <a:xfrm>
            <a:off x="838200" y="3796255"/>
            <a:ext cx="10515600" cy="2580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だけではなく、メールの送り先を決めたり、メールを安全にしたり、</a:t>
            </a:r>
            <a:br>
              <a:rPr lang="en-US" altLang="ja-JP" dirty="0"/>
            </a:br>
            <a:r>
              <a:rPr lang="ja-JP" altLang="en-US" b="1" dirty="0"/>
              <a:t>実はインターネット上での主権そのもの</a:t>
            </a:r>
            <a:r>
              <a:rPr lang="ja-JP" altLang="en-US" dirty="0"/>
              <a:t>だったり、</a:t>
            </a:r>
            <a:br>
              <a:rPr lang="en-US" altLang="ja-JP" dirty="0"/>
            </a:br>
            <a:r>
              <a:rPr lang="ja-JP" altLang="en-US" dirty="0"/>
              <a:t>うっかりやられると組織ごと跡形もなく吹き飛ばしたり、</a:t>
            </a:r>
            <a:br>
              <a:rPr lang="en-US" altLang="ja-JP" dirty="0"/>
            </a:br>
            <a:r>
              <a:rPr lang="ja-JP" altLang="en-US" dirty="0"/>
              <a:t>情報漏洩の抜け道になったり、</a:t>
            </a:r>
            <a:br>
              <a:rPr lang="en-US" altLang="ja-JP" dirty="0"/>
            </a:br>
            <a:r>
              <a:rPr lang="ja-JP" altLang="en-US" dirty="0"/>
              <a:t>果てはサーバの変遷をバラして攻撃を呼んだりするアレです。</a:t>
            </a:r>
            <a:endParaRPr lang="en-US" altLang="ja-JP" dirty="0"/>
          </a:p>
          <a:p>
            <a:r>
              <a:rPr lang="en-US" altLang="ja-JP" b="1" dirty="0"/>
              <a:t>DNS</a:t>
            </a:r>
            <a:r>
              <a:rPr lang="ja-JP" altLang="en-US" b="1" dirty="0"/>
              <a:t>を正しく理解しないと、セキュリティは絶対守れません。</a:t>
            </a:r>
          </a:p>
        </p:txBody>
      </p:sp>
      <p:sp>
        <p:nvSpPr>
          <p:cNvPr id="3" name="楕円 2">
            <a:extLst>
              <a:ext uri="{FF2B5EF4-FFF2-40B4-BE49-F238E27FC236}">
                <a16:creationId xmlns:a16="http://schemas.microsoft.com/office/drawing/2014/main" id="{E1650EE9-39B4-804D-34C1-FDC2C137E135}"/>
              </a:ext>
            </a:extLst>
          </p:cNvPr>
          <p:cNvSpPr/>
          <p:nvPr/>
        </p:nvSpPr>
        <p:spPr>
          <a:xfrm>
            <a:off x="10459720" y="391457"/>
            <a:ext cx="802640" cy="802640"/>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err="1">
                <a:latin typeface="Meiryo UI" panose="020B0604030504040204" pitchFamily="50" charset="-128"/>
                <a:ea typeface="Meiryo UI" panose="020B0604030504040204" pitchFamily="50" charset="-128"/>
              </a:rPr>
              <a:t>greatcats</a:t>
            </a:r>
            <a:endParaRPr kumimoji="1" lang="en-US" altLang="ja-JP" sz="11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DNS</a:t>
            </a:r>
            <a:endParaRPr kumimoji="1" lang="ja-JP" altLang="en-US" b="1" dirty="0">
              <a:latin typeface="Meiryo UI" panose="020B0604030504040204" pitchFamily="50" charset="-128"/>
              <a:ea typeface="Meiryo UI" panose="020B0604030504040204" pitchFamily="50" charset="-128"/>
            </a:endParaRPr>
          </a:p>
        </p:txBody>
      </p:sp>
      <p:sp>
        <p:nvSpPr>
          <p:cNvPr id="6" name="台形 5">
            <a:extLst>
              <a:ext uri="{FF2B5EF4-FFF2-40B4-BE49-F238E27FC236}">
                <a16:creationId xmlns:a16="http://schemas.microsoft.com/office/drawing/2014/main" id="{7EB46456-AA8E-2D23-8AFB-36966F5FE8DF}"/>
              </a:ext>
            </a:extLst>
          </p:cNvPr>
          <p:cNvSpPr/>
          <p:nvPr/>
        </p:nvSpPr>
        <p:spPr>
          <a:xfrm>
            <a:off x="10154920" y="1093694"/>
            <a:ext cx="1666240" cy="4890546"/>
          </a:xfrm>
          <a:prstGeom prst="trapezoid">
            <a:avLst>
              <a:gd name="adj" fmla="val 41156"/>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 name="台形 7">
            <a:extLst>
              <a:ext uri="{FF2B5EF4-FFF2-40B4-BE49-F238E27FC236}">
                <a16:creationId xmlns:a16="http://schemas.microsoft.com/office/drawing/2014/main" id="{C273DB8A-5846-871B-3CAC-AB4DF7B0F90D}"/>
              </a:ext>
            </a:extLst>
          </p:cNvPr>
          <p:cNvSpPr/>
          <p:nvPr/>
        </p:nvSpPr>
        <p:spPr>
          <a:xfrm>
            <a:off x="10154920" y="1093694"/>
            <a:ext cx="1198880" cy="4890546"/>
          </a:xfrm>
          <a:prstGeom prst="trapezoid">
            <a:avLst>
              <a:gd name="adj" fmla="val 35169"/>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BEDEAC56-1C93-C564-7E83-750F63DFB871}"/>
              </a:ext>
            </a:extLst>
          </p:cNvPr>
          <p:cNvSpPr/>
          <p:nvPr/>
        </p:nvSpPr>
        <p:spPr>
          <a:xfrm>
            <a:off x="9776207" y="1323662"/>
            <a:ext cx="2169666" cy="1186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うちがメール送信に使うのは、</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12.3</a:t>
            </a:r>
            <a:r>
              <a:rPr lang="en-US" altLang="ja-JP" sz="1200" b="1" dirty="0">
                <a:latin typeface="Meiryo UI" panose="020B0604030504040204" pitchFamily="50" charset="-128"/>
                <a:ea typeface="Meiryo UI" panose="020B0604030504040204" pitchFamily="50" charset="-128"/>
              </a:rPr>
              <a:t>4.aa.bb</a:t>
            </a:r>
          </a:p>
          <a:p>
            <a:pPr algn="ctr"/>
            <a:r>
              <a:rPr kumimoji="1" lang="en-US" altLang="ja-JP" sz="1200" b="1" dirty="0">
                <a:latin typeface="Meiryo UI" panose="020B0604030504040204" pitchFamily="50" charset="-128"/>
                <a:ea typeface="Meiryo UI" panose="020B0604030504040204" pitchFamily="50" charset="-128"/>
              </a:rPr>
              <a:t>23.44.cc.dd</a:t>
            </a:r>
          </a:p>
          <a:p>
            <a:pPr algn="ctr"/>
            <a:r>
              <a:rPr lang="en-US" altLang="ja-JP" sz="1200" b="1" dirty="0">
                <a:latin typeface="Meiryo UI" panose="020B0604030504040204" pitchFamily="50" charset="-128"/>
                <a:ea typeface="Meiryo UI" panose="020B0604030504040204" pitchFamily="50" charset="-128"/>
              </a:rPr>
              <a:t>72.88.ee.ff</a:t>
            </a:r>
          </a:p>
          <a:p>
            <a:pPr algn="ctr"/>
            <a:r>
              <a:rPr kumimoji="1" lang="ja-JP" altLang="en-US" sz="1200" b="1" dirty="0">
                <a:latin typeface="Meiryo UI" panose="020B0604030504040204" pitchFamily="50" charset="-128"/>
                <a:ea typeface="Meiryo UI" panose="020B0604030504040204" pitchFamily="50" charset="-128"/>
              </a:rPr>
              <a:t>だけです、あとは偽物！</a:t>
            </a:r>
          </a:p>
        </p:txBody>
      </p:sp>
      <p:sp>
        <p:nvSpPr>
          <p:cNvPr id="13" name="正方形/長方形 12">
            <a:extLst>
              <a:ext uri="{FF2B5EF4-FFF2-40B4-BE49-F238E27FC236}">
                <a16:creationId xmlns:a16="http://schemas.microsoft.com/office/drawing/2014/main" id="{9A3EDFB7-C12C-4513-6BFA-035FA8181305}"/>
              </a:ext>
            </a:extLst>
          </p:cNvPr>
          <p:cNvSpPr/>
          <p:nvPr/>
        </p:nvSpPr>
        <p:spPr>
          <a:xfrm>
            <a:off x="9776207" y="2639717"/>
            <a:ext cx="2169666" cy="1078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うちの電子署名はこの鍵で</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検証できます</a:t>
            </a:r>
            <a:endParaRPr kumimoji="1" lang="en-US" altLang="ja-JP" sz="1200" b="1" dirty="0">
              <a:latin typeface="Meiryo UI" panose="020B0604030504040204" pitchFamily="50" charset="-128"/>
              <a:ea typeface="Meiryo UI" panose="020B0604030504040204" pitchFamily="50" charset="-128"/>
            </a:endParaRPr>
          </a:p>
          <a:p>
            <a:pPr algn="ctr"/>
            <a:r>
              <a:rPr lang="ja-JP" altLang="en-US" sz="2800" b="1" dirty="0">
                <a:latin typeface="Meiryo UI" panose="020B0604030504040204" pitchFamily="50" charset="-128"/>
                <a:ea typeface="Meiryo UI" panose="020B0604030504040204" pitchFamily="50" charset="-128"/>
              </a:rPr>
              <a:t>🔑</a:t>
            </a:r>
            <a:endParaRPr kumimoji="1" lang="en-US" altLang="ja-JP" sz="1200" b="1"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ED4AD78-13ED-7849-C0BA-038D9FFE776D}"/>
              </a:ext>
            </a:extLst>
          </p:cNvPr>
          <p:cNvSpPr/>
          <p:nvPr/>
        </p:nvSpPr>
        <p:spPr>
          <a:xfrm>
            <a:off x="9776207" y="3848125"/>
            <a:ext cx="2169666" cy="1186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うちを名乗るなりすましメールは</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隔離せず削除してください！</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統計の報告はこちらへ！</a:t>
            </a:r>
            <a:endParaRPr kumimoji="1" lang="en-US" altLang="ja-JP" sz="1200" b="1" dirty="0">
              <a:latin typeface="Meiryo UI" panose="020B0604030504040204" pitchFamily="50" charset="-128"/>
              <a:ea typeface="Meiryo UI" panose="020B0604030504040204" pitchFamily="50" charset="-128"/>
            </a:endParaRPr>
          </a:p>
          <a:p>
            <a:pPr algn="ctr"/>
            <a:r>
              <a:rPr lang="en-US" altLang="ja-JP" sz="1200" b="1" dirty="0">
                <a:latin typeface="Meiryo UI" panose="020B0604030504040204" pitchFamily="50" charset="-128"/>
                <a:ea typeface="Meiryo UI" panose="020B0604030504040204" pitchFamily="50" charset="-128"/>
              </a:rPr>
              <a:t>dmarc@greatcats.or.jp</a:t>
            </a:r>
            <a:endParaRPr kumimoji="1" lang="ja-JP" altLang="en-US" sz="1200" b="1" dirty="0">
              <a:latin typeface="Meiryo UI" panose="020B0604030504040204" pitchFamily="50" charset="-128"/>
              <a:ea typeface="Meiryo UI" panose="020B0604030504040204" pitchFamily="50" charset="-128"/>
            </a:endParaRPr>
          </a:p>
        </p:txBody>
      </p:sp>
      <p:grpSp>
        <p:nvGrpSpPr>
          <p:cNvPr id="15" name="グループ化 14">
            <a:extLst>
              <a:ext uri="{FF2B5EF4-FFF2-40B4-BE49-F238E27FC236}">
                <a16:creationId xmlns:a16="http://schemas.microsoft.com/office/drawing/2014/main" id="{ED611073-EBDB-1C94-907E-C1C4F4B62333}"/>
              </a:ext>
            </a:extLst>
          </p:cNvPr>
          <p:cNvGrpSpPr/>
          <p:nvPr/>
        </p:nvGrpSpPr>
        <p:grpSpPr>
          <a:xfrm rot="882027">
            <a:off x="258670" y="1970493"/>
            <a:ext cx="1203988" cy="1753568"/>
            <a:chOff x="7305040" y="3390414"/>
            <a:chExt cx="1950720" cy="2841158"/>
          </a:xfrm>
        </p:grpSpPr>
        <p:grpSp>
          <p:nvGrpSpPr>
            <p:cNvPr id="16" name="グループ化 15">
              <a:extLst>
                <a:ext uri="{FF2B5EF4-FFF2-40B4-BE49-F238E27FC236}">
                  <a16:creationId xmlns:a16="http://schemas.microsoft.com/office/drawing/2014/main" id="{C2956876-7E43-02FA-A874-E96BAB6CD4D2}"/>
                </a:ext>
              </a:extLst>
            </p:cNvPr>
            <p:cNvGrpSpPr/>
            <p:nvPr/>
          </p:nvGrpSpPr>
          <p:grpSpPr>
            <a:xfrm>
              <a:off x="7305040" y="3718436"/>
              <a:ext cx="1656080" cy="2513136"/>
              <a:chOff x="3545840" y="4155440"/>
              <a:chExt cx="1060131" cy="1608771"/>
            </a:xfrm>
          </p:grpSpPr>
          <p:sp>
            <p:nvSpPr>
              <p:cNvPr id="20" name="楕円 19">
                <a:extLst>
                  <a:ext uri="{FF2B5EF4-FFF2-40B4-BE49-F238E27FC236}">
                    <a16:creationId xmlns:a16="http://schemas.microsoft.com/office/drawing/2014/main" id="{2D8C0462-B64D-1BD0-6824-81CE4A8F0364}"/>
                  </a:ext>
                </a:extLst>
              </p:cNvPr>
              <p:cNvSpPr/>
              <p:nvPr/>
            </p:nvSpPr>
            <p:spPr>
              <a:xfrm>
                <a:off x="3545840" y="4704080"/>
                <a:ext cx="1060131" cy="1060131"/>
              </a:xfrm>
              <a:prstGeom prst="ellipse">
                <a:avLst/>
              </a:prstGeom>
              <a:solidFill>
                <a:schemeClr val="bg2">
                  <a:lumMod val="50000"/>
                </a:schemeClr>
              </a:solidFill>
              <a:scene3d>
                <a:camera prst="orthographicFront"/>
                <a:lightRig rig="threePt" dir="t"/>
              </a:scene3d>
              <a:sp3d>
                <a:bevelT w="647700" h="355600"/>
              </a:sp3d>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800" b="1" dirty="0">
                    <a:latin typeface="Meiryo UI" panose="020B0604030504040204" pitchFamily="50" charset="-128"/>
                    <a:ea typeface="Meiryo UI" panose="020B0604030504040204" pitchFamily="50" charset="-128"/>
                  </a:rPr>
                  <a:t>DNS</a:t>
                </a:r>
              </a:p>
              <a:p>
                <a:pPr algn="ctr"/>
                <a:r>
                  <a:rPr kumimoji="1" lang="ja-JP" altLang="en-US" sz="1200" b="1" dirty="0">
                    <a:latin typeface="Meiryo UI" panose="020B0604030504040204" pitchFamily="50" charset="-128"/>
                    <a:ea typeface="Meiryo UI" panose="020B0604030504040204" pitchFamily="50" charset="-128"/>
                  </a:rPr>
                  <a:t>権威</a:t>
                </a:r>
                <a:r>
                  <a:rPr lang="ja-JP" altLang="en-US" sz="1200" b="1" dirty="0">
                    <a:latin typeface="Meiryo UI" panose="020B0604030504040204" pitchFamily="50" charset="-128"/>
                    <a:ea typeface="Meiryo UI" panose="020B0604030504040204" pitchFamily="50" charset="-128"/>
                  </a:rPr>
                  <a:t>サーバ</a:t>
                </a:r>
                <a:endParaRPr kumimoji="1" lang="en-US" altLang="ja-JP" sz="2800" b="1" dirty="0">
                  <a:latin typeface="Meiryo UI" panose="020B0604030504040204" pitchFamily="50" charset="-128"/>
                  <a:ea typeface="Meiryo UI" panose="020B0604030504040204" pitchFamily="50" charset="-128"/>
                </a:endParaRPr>
              </a:p>
            </p:txBody>
          </p:sp>
          <p:sp>
            <p:nvSpPr>
              <p:cNvPr id="21" name="フリーフォーム: 図形 20">
                <a:extLst>
                  <a:ext uri="{FF2B5EF4-FFF2-40B4-BE49-F238E27FC236}">
                    <a16:creationId xmlns:a16="http://schemas.microsoft.com/office/drawing/2014/main" id="{52235F2A-6652-7714-710C-AFD9C34F4CEF}"/>
                  </a:ext>
                </a:extLst>
              </p:cNvPr>
              <p:cNvSpPr/>
              <p:nvPr/>
            </p:nvSpPr>
            <p:spPr>
              <a:xfrm>
                <a:off x="4179157" y="4155440"/>
                <a:ext cx="426814" cy="628711"/>
              </a:xfrm>
              <a:custGeom>
                <a:avLst/>
                <a:gdLst>
                  <a:gd name="csX0" fmla="*/ 10254 w 2044869"/>
                  <a:gd name="csY0" fmla="*/ 1953274 h 2084145"/>
                  <a:gd name="csX1" fmla="*/ 386174 w 2044869"/>
                  <a:gd name="csY1" fmla="*/ 1201434 h 2084145"/>
                  <a:gd name="csX2" fmla="*/ 1432654 w 2044869"/>
                  <a:gd name="csY2" fmla="*/ 1008394 h 2084145"/>
                  <a:gd name="csX3" fmla="*/ 1859374 w 2044869"/>
                  <a:gd name="csY3" fmla="*/ 114314 h 2084145"/>
                  <a:gd name="csX4" fmla="*/ 2042254 w 2044869"/>
                  <a:gd name="csY4" fmla="*/ 114314 h 2084145"/>
                  <a:gd name="csX5" fmla="*/ 1737454 w 2044869"/>
                  <a:gd name="csY5" fmla="*/ 1049034 h 2084145"/>
                  <a:gd name="csX6" fmla="*/ 1178654 w 2044869"/>
                  <a:gd name="csY6" fmla="*/ 1282714 h 2084145"/>
                  <a:gd name="csX7" fmla="*/ 416654 w 2044869"/>
                  <a:gd name="csY7" fmla="*/ 1414794 h 2084145"/>
                  <a:gd name="csX8" fmla="*/ 132174 w 2044869"/>
                  <a:gd name="csY8" fmla="*/ 2034554 h 2084145"/>
                  <a:gd name="csX9" fmla="*/ 10254 w 2044869"/>
                  <a:gd name="csY9" fmla="*/ 1953274 h 208414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2044869" h="2084145">
                    <a:moveTo>
                      <a:pt x="10254" y="1953274"/>
                    </a:moveTo>
                    <a:cubicBezTo>
                      <a:pt x="52587" y="1814421"/>
                      <a:pt x="149107" y="1358914"/>
                      <a:pt x="386174" y="1201434"/>
                    </a:cubicBezTo>
                    <a:cubicBezTo>
                      <a:pt x="623241" y="1043954"/>
                      <a:pt x="1187121" y="1189581"/>
                      <a:pt x="1432654" y="1008394"/>
                    </a:cubicBezTo>
                    <a:cubicBezTo>
                      <a:pt x="1678187" y="827207"/>
                      <a:pt x="1757774" y="263327"/>
                      <a:pt x="1859374" y="114314"/>
                    </a:cubicBezTo>
                    <a:cubicBezTo>
                      <a:pt x="1960974" y="-34699"/>
                      <a:pt x="2062574" y="-41473"/>
                      <a:pt x="2042254" y="114314"/>
                    </a:cubicBezTo>
                    <a:cubicBezTo>
                      <a:pt x="2021934" y="270101"/>
                      <a:pt x="1881387" y="854301"/>
                      <a:pt x="1737454" y="1049034"/>
                    </a:cubicBezTo>
                    <a:cubicBezTo>
                      <a:pt x="1593521" y="1243767"/>
                      <a:pt x="1398787" y="1221754"/>
                      <a:pt x="1178654" y="1282714"/>
                    </a:cubicBezTo>
                    <a:cubicBezTo>
                      <a:pt x="958521" y="1343674"/>
                      <a:pt x="591067" y="1289487"/>
                      <a:pt x="416654" y="1414794"/>
                    </a:cubicBezTo>
                    <a:cubicBezTo>
                      <a:pt x="242241" y="1540101"/>
                      <a:pt x="198214" y="1946501"/>
                      <a:pt x="132174" y="2034554"/>
                    </a:cubicBezTo>
                    <a:cubicBezTo>
                      <a:pt x="66134" y="2122607"/>
                      <a:pt x="-32079" y="2092127"/>
                      <a:pt x="10254" y="1953274"/>
                    </a:cubicBezTo>
                    <a:close/>
                  </a:path>
                </a:pathLst>
              </a:custGeom>
              <a:pattFill prst="wdUpDiag">
                <a:fgClr>
                  <a:schemeClr val="tx1"/>
                </a:fgClr>
                <a:bgClr>
                  <a:srgbClr val="FFFFCC"/>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grpSp>
        <p:sp>
          <p:nvSpPr>
            <p:cNvPr id="17" name="爆発: 14 pt 16">
              <a:extLst>
                <a:ext uri="{FF2B5EF4-FFF2-40B4-BE49-F238E27FC236}">
                  <a16:creationId xmlns:a16="http://schemas.microsoft.com/office/drawing/2014/main" id="{4723687C-3916-3F33-2876-2E19A078DFAF}"/>
                </a:ext>
              </a:extLst>
            </p:cNvPr>
            <p:cNvSpPr/>
            <p:nvPr/>
          </p:nvSpPr>
          <p:spPr>
            <a:xfrm>
              <a:off x="8666480" y="3390414"/>
              <a:ext cx="589280" cy="512447"/>
            </a:xfrm>
            <a:prstGeom prst="irregularSeal2">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18" name="爆発: 14 pt 17">
              <a:extLst>
                <a:ext uri="{FF2B5EF4-FFF2-40B4-BE49-F238E27FC236}">
                  <a16:creationId xmlns:a16="http://schemas.microsoft.com/office/drawing/2014/main" id="{ADA91D87-9FB5-63D6-A31A-C80AEE79CD0C}"/>
                </a:ext>
              </a:extLst>
            </p:cNvPr>
            <p:cNvSpPr/>
            <p:nvPr/>
          </p:nvSpPr>
          <p:spPr>
            <a:xfrm>
              <a:off x="8738866" y="3556510"/>
              <a:ext cx="369574" cy="299472"/>
            </a:xfrm>
            <a:prstGeom prst="irregularSeal2">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19" name="爆発: 14 pt 18">
              <a:extLst>
                <a:ext uri="{FF2B5EF4-FFF2-40B4-BE49-F238E27FC236}">
                  <a16:creationId xmlns:a16="http://schemas.microsoft.com/office/drawing/2014/main" id="{CF915A95-B87A-5BE2-10BF-48D2D2178613}"/>
                </a:ext>
              </a:extLst>
            </p:cNvPr>
            <p:cNvSpPr/>
            <p:nvPr/>
          </p:nvSpPr>
          <p:spPr>
            <a:xfrm>
              <a:off x="8802690" y="3658084"/>
              <a:ext cx="203833" cy="242874"/>
            </a:xfrm>
            <a:prstGeom prst="irregularSeal2">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6892657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F3E5900-3D67-7674-3413-3267876372B9}"/>
              </a:ext>
            </a:extLst>
          </p:cNvPr>
          <p:cNvSpPr>
            <a:spLocks noGrp="1"/>
          </p:cNvSpPr>
          <p:nvPr>
            <p:ph type="title"/>
          </p:nvPr>
        </p:nvSpPr>
        <p:spPr/>
        <p:txBody>
          <a:bodyPr/>
          <a:lstStyle/>
          <a:p>
            <a:r>
              <a:rPr lang="ja-JP" altLang="en-US" dirty="0"/>
              <a:t>おしまい</a:t>
            </a:r>
          </a:p>
        </p:txBody>
      </p:sp>
      <p:sp>
        <p:nvSpPr>
          <p:cNvPr id="5" name="テキスト プレースホルダー 4">
            <a:extLst>
              <a:ext uri="{FF2B5EF4-FFF2-40B4-BE49-F238E27FC236}">
                <a16:creationId xmlns:a16="http://schemas.microsoft.com/office/drawing/2014/main" id="{878E7AAF-2B29-16D6-8633-3B5A8306D017}"/>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33119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A8B1826-C537-5063-DF6A-26DF717F20A9}"/>
              </a:ext>
            </a:extLst>
          </p:cNvPr>
          <p:cNvSpPr>
            <a:spLocks noGrp="1"/>
          </p:cNvSpPr>
          <p:nvPr>
            <p:ph type="title"/>
          </p:nvPr>
        </p:nvSpPr>
        <p:spPr/>
        <p:txBody>
          <a:bodyPr/>
          <a:lstStyle/>
          <a:p>
            <a:r>
              <a:rPr lang="ja-JP" altLang="en-US" dirty="0"/>
              <a:t>はじめに知ってほしいこと</a:t>
            </a:r>
          </a:p>
        </p:txBody>
      </p:sp>
      <p:sp>
        <p:nvSpPr>
          <p:cNvPr id="5" name="コンテンツ プレースホルダー 4">
            <a:extLst>
              <a:ext uri="{FF2B5EF4-FFF2-40B4-BE49-F238E27FC236}">
                <a16:creationId xmlns:a16="http://schemas.microsoft.com/office/drawing/2014/main" id="{596F1274-8897-9DA1-FDF1-21BF8CC1C26E}"/>
              </a:ext>
            </a:extLst>
          </p:cNvPr>
          <p:cNvSpPr>
            <a:spLocks noGrp="1"/>
          </p:cNvSpPr>
          <p:nvPr>
            <p:ph idx="1"/>
          </p:nvPr>
        </p:nvSpPr>
        <p:spPr/>
        <p:txBody>
          <a:bodyPr/>
          <a:lstStyle/>
          <a:p>
            <a:r>
              <a:rPr lang="ja-JP" altLang="en-US" dirty="0"/>
              <a:t>「</a:t>
            </a:r>
            <a:r>
              <a:rPr lang="en-US" altLang="ja-JP" dirty="0"/>
              <a:t>DNS</a:t>
            </a:r>
            <a:r>
              <a:rPr lang="ja-JP" altLang="en-US" dirty="0"/>
              <a:t>サーバ」って呼ばれているもの、実は</a:t>
            </a:r>
            <a:r>
              <a:rPr lang="en-US" altLang="ja-JP" dirty="0"/>
              <a:t>2</a:t>
            </a:r>
            <a:r>
              <a:rPr lang="ja-JP" altLang="en-US" dirty="0"/>
              <a:t>種類あります。</a:t>
            </a:r>
            <a:endParaRPr lang="en-US" altLang="ja-JP" dirty="0"/>
          </a:p>
          <a:p>
            <a:endParaRPr lang="en-US" altLang="ja-JP" dirty="0"/>
          </a:p>
          <a:p>
            <a:r>
              <a:rPr lang="ja-JP" altLang="en-US" b="1" dirty="0">
                <a:solidFill>
                  <a:schemeClr val="accent1"/>
                </a:solidFill>
              </a:rPr>
              <a:t>キャッシュ</a:t>
            </a:r>
            <a:r>
              <a:rPr lang="en-US" altLang="ja-JP" b="1" dirty="0">
                <a:solidFill>
                  <a:schemeClr val="accent1"/>
                </a:solidFill>
              </a:rPr>
              <a:t>DNS</a:t>
            </a:r>
            <a:r>
              <a:rPr lang="ja-JP" altLang="en-US" b="1" dirty="0">
                <a:solidFill>
                  <a:schemeClr val="accent1"/>
                </a:solidFill>
              </a:rPr>
              <a:t>サーバ</a:t>
            </a:r>
            <a:r>
              <a:rPr lang="ja-JP" altLang="en-US" dirty="0">
                <a:solidFill>
                  <a:schemeClr val="accent1"/>
                </a:solidFill>
              </a:rPr>
              <a:t>（別名：フルリゾルバ）</a:t>
            </a:r>
            <a:br>
              <a:rPr lang="en-US" altLang="ja-JP" dirty="0">
                <a:solidFill>
                  <a:schemeClr val="accent1"/>
                </a:solidFill>
              </a:rPr>
            </a:br>
            <a:r>
              <a:rPr lang="ja-JP" altLang="en-US" dirty="0">
                <a:solidFill>
                  <a:schemeClr val="accent1"/>
                </a:solidFill>
              </a:rPr>
              <a:t>みなさんがアクセスしているものはこちら。</a:t>
            </a:r>
            <a:endParaRPr lang="en-US" altLang="ja-JP" dirty="0">
              <a:solidFill>
                <a:schemeClr val="accent1"/>
              </a:solidFill>
            </a:endParaRPr>
          </a:p>
          <a:p>
            <a:endParaRPr lang="en-US" altLang="ja-JP" dirty="0"/>
          </a:p>
          <a:p>
            <a:r>
              <a:rPr lang="ja-JP" altLang="en-US" b="1" dirty="0">
                <a:solidFill>
                  <a:schemeClr val="accent2">
                    <a:lumMod val="75000"/>
                  </a:schemeClr>
                </a:solidFill>
              </a:rPr>
              <a:t>権威</a:t>
            </a:r>
            <a:r>
              <a:rPr lang="en-US" altLang="ja-JP" b="1" dirty="0">
                <a:solidFill>
                  <a:schemeClr val="accent2">
                    <a:lumMod val="75000"/>
                  </a:schemeClr>
                </a:solidFill>
              </a:rPr>
              <a:t>DNS</a:t>
            </a:r>
            <a:r>
              <a:rPr lang="ja-JP" altLang="en-US" b="1" dirty="0">
                <a:solidFill>
                  <a:schemeClr val="accent2">
                    <a:lumMod val="75000"/>
                  </a:schemeClr>
                </a:solidFill>
              </a:rPr>
              <a:t>サーバ</a:t>
            </a:r>
            <a:r>
              <a:rPr lang="ja-JP" altLang="en-US" dirty="0">
                <a:solidFill>
                  <a:schemeClr val="accent2">
                    <a:lumMod val="75000"/>
                  </a:schemeClr>
                </a:solidFill>
              </a:rPr>
              <a:t>（別名：コンテンツサーバ）</a:t>
            </a:r>
            <a:br>
              <a:rPr lang="en-US" altLang="ja-JP" dirty="0">
                <a:solidFill>
                  <a:schemeClr val="accent2">
                    <a:lumMod val="75000"/>
                  </a:schemeClr>
                </a:solidFill>
              </a:rPr>
            </a:br>
            <a:r>
              <a:rPr lang="ja-JP" altLang="en-US" dirty="0">
                <a:solidFill>
                  <a:schemeClr val="accent2">
                    <a:lumMod val="75000"/>
                  </a:schemeClr>
                </a:solidFill>
              </a:rPr>
              <a:t>「ドメインの</a:t>
            </a:r>
            <a:r>
              <a:rPr lang="en-US" altLang="ja-JP" dirty="0">
                <a:solidFill>
                  <a:schemeClr val="accent2">
                    <a:lumMod val="75000"/>
                  </a:schemeClr>
                </a:solidFill>
              </a:rPr>
              <a:t>DNS</a:t>
            </a:r>
            <a:r>
              <a:rPr lang="ja-JP" altLang="en-US" dirty="0">
                <a:solidFill>
                  <a:schemeClr val="accent2">
                    <a:lumMod val="75000"/>
                  </a:schemeClr>
                </a:solidFill>
              </a:rPr>
              <a:t>の設定」を行うのはこちら。</a:t>
            </a:r>
            <a:endParaRPr lang="en-US" altLang="ja-JP" dirty="0">
              <a:solidFill>
                <a:schemeClr val="accent2">
                  <a:lumMod val="75000"/>
                </a:schemeClr>
              </a:solidFill>
            </a:endParaRPr>
          </a:p>
          <a:p>
            <a:endParaRPr lang="en-US" altLang="ja-JP" dirty="0"/>
          </a:p>
          <a:p>
            <a:r>
              <a:rPr lang="ja-JP" altLang="en-US" dirty="0"/>
              <a:t>スライドでは色分けしているので、区別して読んでみてください。</a:t>
            </a:r>
          </a:p>
        </p:txBody>
      </p:sp>
    </p:spTree>
    <p:extLst>
      <p:ext uri="{BB962C8B-B14F-4D97-AF65-F5344CB8AC3E}">
        <p14:creationId xmlns:p14="http://schemas.microsoft.com/office/powerpoint/2010/main" val="3681618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12D65E-1ACA-3E66-4E3C-036DEA2B34F1}"/>
              </a:ext>
            </a:extLst>
          </p:cNvPr>
          <p:cNvSpPr>
            <a:spLocks noGrp="1"/>
          </p:cNvSpPr>
          <p:nvPr>
            <p:ph type="title"/>
          </p:nvPr>
        </p:nvSpPr>
        <p:spPr/>
        <p:txBody>
          <a:bodyPr/>
          <a:lstStyle/>
          <a:p>
            <a:r>
              <a:rPr kumimoji="1" lang="ja-JP" altLang="en-US" dirty="0"/>
              <a:t>（我々は）どのように使っている？</a:t>
            </a:r>
          </a:p>
        </p:txBody>
      </p:sp>
      <p:sp>
        <p:nvSpPr>
          <p:cNvPr id="3" name="コンテンツ プレースホルダー 2">
            <a:extLst>
              <a:ext uri="{FF2B5EF4-FFF2-40B4-BE49-F238E27FC236}">
                <a16:creationId xmlns:a16="http://schemas.microsoft.com/office/drawing/2014/main" id="{69824CE0-E4E8-108C-AF33-F2E318E30571}"/>
              </a:ext>
            </a:extLst>
          </p:cNvPr>
          <p:cNvSpPr>
            <a:spLocks noGrp="1"/>
          </p:cNvSpPr>
          <p:nvPr>
            <p:ph idx="1"/>
          </p:nvPr>
        </p:nvSpPr>
        <p:spPr>
          <a:xfrm>
            <a:off x="838200" y="1093694"/>
            <a:ext cx="10515600" cy="884827"/>
          </a:xfrm>
        </p:spPr>
        <p:txBody>
          <a:bodyPr/>
          <a:lstStyle/>
          <a:p>
            <a:r>
              <a:rPr lang="ja-JP" altLang="en-US" dirty="0"/>
              <a:t>どこかにドメイン名でアクセスしようとした時に、それに対応する</a:t>
            </a:r>
            <a:r>
              <a:rPr lang="en-US" altLang="ja-JP" dirty="0"/>
              <a:t>IP</a:t>
            </a:r>
            <a:r>
              <a:rPr lang="ja-JP" altLang="en-US" dirty="0"/>
              <a:t>アドレスを</a:t>
            </a:r>
            <a:r>
              <a:rPr lang="en-US" altLang="ja-JP" dirty="0"/>
              <a:t>DNS</a:t>
            </a:r>
            <a:r>
              <a:rPr lang="ja-JP" altLang="en-US" dirty="0"/>
              <a:t>サーバに聞いている。</a:t>
            </a:r>
          </a:p>
        </p:txBody>
      </p:sp>
      <p:grpSp>
        <p:nvGrpSpPr>
          <p:cNvPr id="17" name="グループ化 16">
            <a:extLst>
              <a:ext uri="{FF2B5EF4-FFF2-40B4-BE49-F238E27FC236}">
                <a16:creationId xmlns:a16="http://schemas.microsoft.com/office/drawing/2014/main" id="{12D33A09-DDC1-4675-793A-BAEE4FB6D8EA}"/>
              </a:ext>
            </a:extLst>
          </p:cNvPr>
          <p:cNvGrpSpPr/>
          <p:nvPr/>
        </p:nvGrpSpPr>
        <p:grpSpPr>
          <a:xfrm rot="1800000">
            <a:off x="1177609" y="3962041"/>
            <a:ext cx="459950" cy="855554"/>
            <a:chOff x="9243206" y="330466"/>
            <a:chExt cx="2453723" cy="4423051"/>
          </a:xfrm>
        </p:grpSpPr>
        <p:sp>
          <p:nvSpPr>
            <p:cNvPr id="18" name="四角形: 角を丸くする 17">
              <a:extLst>
                <a:ext uri="{FF2B5EF4-FFF2-40B4-BE49-F238E27FC236}">
                  <a16:creationId xmlns:a16="http://schemas.microsoft.com/office/drawing/2014/main" id="{A1981FF5-2C60-3F8B-9A29-B4814FAA9E0D}"/>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19" name="四角形: 角を丸くする 18">
              <a:extLst>
                <a:ext uri="{FF2B5EF4-FFF2-40B4-BE49-F238E27FC236}">
                  <a16:creationId xmlns:a16="http://schemas.microsoft.com/office/drawing/2014/main" id="{04909AF5-92D2-C8F9-522B-B5F64284F54B}"/>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20" name="フリーフォーム: 図形 19">
              <a:extLst>
                <a:ext uri="{FF2B5EF4-FFF2-40B4-BE49-F238E27FC236}">
                  <a16:creationId xmlns:a16="http://schemas.microsoft.com/office/drawing/2014/main" id="{9B194396-3E5E-9A2C-7822-FEE47E4A5C94}"/>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21" name="グループ化 20">
            <a:extLst>
              <a:ext uri="{FF2B5EF4-FFF2-40B4-BE49-F238E27FC236}">
                <a16:creationId xmlns:a16="http://schemas.microsoft.com/office/drawing/2014/main" id="{B7469A51-A330-001D-121F-FD28C29C367A}"/>
              </a:ext>
            </a:extLst>
          </p:cNvPr>
          <p:cNvGrpSpPr/>
          <p:nvPr/>
        </p:nvGrpSpPr>
        <p:grpSpPr>
          <a:xfrm>
            <a:off x="5878158" y="3000198"/>
            <a:ext cx="880843" cy="335706"/>
            <a:chOff x="2626242" y="2849526"/>
            <a:chExt cx="1520456" cy="579474"/>
          </a:xfrm>
        </p:grpSpPr>
        <p:sp>
          <p:nvSpPr>
            <p:cNvPr id="22" name="四角形: 角を丸くする 21">
              <a:extLst>
                <a:ext uri="{FF2B5EF4-FFF2-40B4-BE49-F238E27FC236}">
                  <a16:creationId xmlns:a16="http://schemas.microsoft.com/office/drawing/2014/main" id="{44214991-2408-C634-7F3C-1145CCC936EB}"/>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 name="四角形: 角を丸くする 22">
              <a:extLst>
                <a:ext uri="{FF2B5EF4-FFF2-40B4-BE49-F238E27FC236}">
                  <a16:creationId xmlns:a16="http://schemas.microsoft.com/office/drawing/2014/main" id="{BC9CA319-E05C-A7B4-B7D5-2EE13EE46463}"/>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853F8929-8F79-7417-30EB-14CB496CB2CE}"/>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25" name="直線コネクタ 24">
              <a:extLst>
                <a:ext uri="{FF2B5EF4-FFF2-40B4-BE49-F238E27FC236}">
                  <a16:creationId xmlns:a16="http://schemas.microsoft.com/office/drawing/2014/main" id="{154D86B5-D764-BFBA-A8DF-193FBAFB779F}"/>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26" name="直線コネクタ 25">
              <a:extLst>
                <a:ext uri="{FF2B5EF4-FFF2-40B4-BE49-F238E27FC236}">
                  <a16:creationId xmlns:a16="http://schemas.microsoft.com/office/drawing/2014/main" id="{F8BF30F0-30DD-32D2-480C-FF1227E633C8}"/>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27" name="楕円 26">
              <a:extLst>
                <a:ext uri="{FF2B5EF4-FFF2-40B4-BE49-F238E27FC236}">
                  <a16:creationId xmlns:a16="http://schemas.microsoft.com/office/drawing/2014/main" id="{41AAA320-19A2-769D-BAF5-43ABF3E32839}"/>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 name="楕円 27">
              <a:extLst>
                <a:ext uri="{FF2B5EF4-FFF2-40B4-BE49-F238E27FC236}">
                  <a16:creationId xmlns:a16="http://schemas.microsoft.com/office/drawing/2014/main" id="{31886F0A-5B70-4E1A-B122-5CBE4C59CA85}"/>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9" name="グループ化 28">
            <a:extLst>
              <a:ext uri="{FF2B5EF4-FFF2-40B4-BE49-F238E27FC236}">
                <a16:creationId xmlns:a16="http://schemas.microsoft.com/office/drawing/2014/main" id="{F8E2AE07-DB52-EF79-E709-9BBB41337C72}"/>
              </a:ext>
            </a:extLst>
          </p:cNvPr>
          <p:cNvGrpSpPr/>
          <p:nvPr/>
        </p:nvGrpSpPr>
        <p:grpSpPr>
          <a:xfrm>
            <a:off x="5993681" y="5273564"/>
            <a:ext cx="492944" cy="912305"/>
            <a:chOff x="7210150" y="1511945"/>
            <a:chExt cx="2309770" cy="4274752"/>
          </a:xfrm>
        </p:grpSpPr>
        <p:sp>
          <p:nvSpPr>
            <p:cNvPr id="30" name="正方形/長方形 29">
              <a:extLst>
                <a:ext uri="{FF2B5EF4-FFF2-40B4-BE49-F238E27FC236}">
                  <a16:creationId xmlns:a16="http://schemas.microsoft.com/office/drawing/2014/main" id="{58D33662-F860-C870-AC92-07FEB5322B2F}"/>
                </a:ext>
              </a:extLst>
            </p:cNvPr>
            <p:cNvSpPr/>
            <p:nvPr/>
          </p:nvSpPr>
          <p:spPr>
            <a:xfrm>
              <a:off x="7213600" y="1511945"/>
              <a:ext cx="1932721" cy="4274752"/>
            </a:xfrm>
            <a:prstGeom prst="rect">
              <a:avLst/>
            </a:prstGeom>
            <a:gradFill>
              <a:gsLst>
                <a:gs pos="78000">
                  <a:schemeClr val="bg1">
                    <a:lumMod val="85000"/>
                  </a:schemeClr>
                </a:gs>
                <a:gs pos="100000">
                  <a:schemeClr val="bg1">
                    <a:lumMod val="65000"/>
                  </a:schemeClr>
                </a:gs>
              </a:gsLst>
              <a:lin ang="2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BE7BCF63-5C2D-9687-A6E3-FDC1DAFA3AE2}"/>
                </a:ext>
              </a:extLst>
            </p:cNvPr>
            <p:cNvSpPr/>
            <p:nvPr/>
          </p:nvSpPr>
          <p:spPr>
            <a:xfrm>
              <a:off x="7385918" y="1722434"/>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2721417-3D91-18D8-F7F6-E259FBBBC669}"/>
                </a:ext>
              </a:extLst>
            </p:cNvPr>
            <p:cNvSpPr/>
            <p:nvPr/>
          </p:nvSpPr>
          <p:spPr>
            <a:xfrm>
              <a:off x="7385918" y="2293759"/>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 name="フリーフォーム: 図形 32">
              <a:extLst>
                <a:ext uri="{FF2B5EF4-FFF2-40B4-BE49-F238E27FC236}">
                  <a16:creationId xmlns:a16="http://schemas.microsoft.com/office/drawing/2014/main" id="{82859D27-630F-BB04-891C-41A3F8CB92BB}"/>
                </a:ext>
              </a:extLst>
            </p:cNvPr>
            <p:cNvSpPr/>
            <p:nvPr/>
          </p:nvSpPr>
          <p:spPr>
            <a:xfrm>
              <a:off x="9146320" y="1511945"/>
              <a:ext cx="373600" cy="4274752"/>
            </a:xfrm>
            <a:custGeom>
              <a:avLst/>
              <a:gdLst>
                <a:gd name="csX0" fmla="*/ 0 w 528320"/>
                <a:gd name="csY0" fmla="*/ 0 h 1422400"/>
                <a:gd name="csX1" fmla="*/ 0 w 528320"/>
                <a:gd name="csY1" fmla="*/ 1422400 h 1422400"/>
                <a:gd name="csX2" fmla="*/ 528320 w 528320"/>
                <a:gd name="csY2" fmla="*/ 1422400 h 1422400"/>
                <a:gd name="csX3" fmla="*/ 528320 w 528320"/>
                <a:gd name="csY3" fmla="*/ 274320 h 1422400"/>
                <a:gd name="csX4" fmla="*/ 0 w 528320"/>
                <a:gd name="csY4" fmla="*/ 0 h 1422400"/>
              </a:gdLst>
              <a:ahLst/>
              <a:cxnLst>
                <a:cxn ang="0">
                  <a:pos x="csX0" y="csY0"/>
                </a:cxn>
                <a:cxn ang="0">
                  <a:pos x="csX1" y="csY1"/>
                </a:cxn>
                <a:cxn ang="0">
                  <a:pos x="csX2" y="csY2"/>
                </a:cxn>
                <a:cxn ang="0">
                  <a:pos x="csX3" y="csY3"/>
                </a:cxn>
                <a:cxn ang="0">
                  <a:pos x="csX4" y="csY4"/>
                </a:cxn>
              </a:cxnLst>
              <a:rect l="l" t="t" r="r" b="b"/>
              <a:pathLst>
                <a:path w="528320" h="1422400">
                  <a:moveTo>
                    <a:pt x="0" y="0"/>
                  </a:moveTo>
                  <a:lnTo>
                    <a:pt x="0" y="1422400"/>
                  </a:lnTo>
                  <a:lnTo>
                    <a:pt x="528320" y="1422400"/>
                  </a:lnTo>
                  <a:lnTo>
                    <a:pt x="528320" y="274320"/>
                  </a:lnTo>
                  <a:lnTo>
                    <a:pt x="0" y="0"/>
                  </a:lnTo>
                  <a:close/>
                </a:path>
              </a:pathLst>
            </a:custGeom>
            <a:ln>
              <a:round/>
            </a:ln>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フリーフォーム: 図形 53">
              <a:extLst>
                <a:ext uri="{FF2B5EF4-FFF2-40B4-BE49-F238E27FC236}">
                  <a16:creationId xmlns:a16="http://schemas.microsoft.com/office/drawing/2014/main" id="{B7073486-DD8E-D300-216C-3F88051AE85F}"/>
                </a:ext>
              </a:extLst>
            </p:cNvPr>
            <p:cNvSpPr/>
            <p:nvPr/>
          </p:nvSpPr>
          <p:spPr>
            <a:xfrm>
              <a:off x="7955279" y="2828336"/>
              <a:ext cx="1015999" cy="128224"/>
            </a:xfrm>
            <a:custGeom>
              <a:avLst/>
              <a:gdLst>
                <a:gd name="csX0" fmla="*/ 0 w 1757680"/>
                <a:gd name="csY0" fmla="*/ 0 h 345440"/>
                <a:gd name="csX1" fmla="*/ 1757680 w 1757680"/>
                <a:gd name="csY1" fmla="*/ 0 h 345440"/>
                <a:gd name="csX2" fmla="*/ 1757680 w 1757680"/>
                <a:gd name="csY2" fmla="*/ 345440 h 345440"/>
                <a:gd name="csX3" fmla="*/ 0 w 1757680"/>
                <a:gd name="csY3" fmla="*/ 0 h 345440"/>
              </a:gdLst>
              <a:ahLst/>
              <a:cxnLst>
                <a:cxn ang="0">
                  <a:pos x="csX0" y="csY0"/>
                </a:cxn>
                <a:cxn ang="0">
                  <a:pos x="csX1" y="csY1"/>
                </a:cxn>
                <a:cxn ang="0">
                  <a:pos x="csX2" y="csY2"/>
                </a:cxn>
                <a:cxn ang="0">
                  <a:pos x="csX3" y="csY3"/>
                </a:cxn>
              </a:cxnLst>
              <a:rect l="l" t="t" r="r" b="b"/>
              <a:pathLst>
                <a:path w="1757680" h="345440">
                  <a:moveTo>
                    <a:pt x="0" y="0"/>
                  </a:moveTo>
                  <a:lnTo>
                    <a:pt x="1757680" y="0"/>
                  </a:lnTo>
                  <a:lnTo>
                    <a:pt x="1757680" y="345440"/>
                  </a:lnTo>
                  <a:lnTo>
                    <a:pt x="0" y="0"/>
                  </a:lnTo>
                  <a:close/>
                </a:path>
              </a:pathLst>
            </a:custGeom>
            <a:solidFill>
              <a:srgbClr val="C00000"/>
            </a:soli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C1EE6034-92F0-A750-3D15-046098632A59}"/>
                </a:ext>
              </a:extLst>
            </p:cNvPr>
            <p:cNvSpPr/>
            <p:nvPr/>
          </p:nvSpPr>
          <p:spPr>
            <a:xfrm>
              <a:off x="7210150" y="3281680"/>
              <a:ext cx="836570" cy="2505017"/>
            </a:xfrm>
            <a:prstGeom prst="rect">
              <a:avLst/>
            </a:prstGeom>
            <a:gradFill>
              <a:gsLst>
                <a:gs pos="0">
                  <a:schemeClr val="bg1">
                    <a:lumMod val="85000"/>
                  </a:schemeClr>
                </a:gs>
                <a:gs pos="73000">
                  <a:schemeClr val="bg1">
                    <a:lumMod val="85000"/>
                  </a:schemeClr>
                </a:gs>
                <a:gs pos="100000">
                  <a:schemeClr val="bg1">
                    <a:lumMod val="65000"/>
                  </a:schemeClr>
                </a:gs>
              </a:gsLst>
              <a:lin ang="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B2A73695-3871-2F90-1E20-716EA3B9C658}"/>
                </a:ext>
              </a:extLst>
            </p:cNvPr>
            <p:cNvSpPr/>
            <p:nvPr/>
          </p:nvSpPr>
          <p:spPr>
            <a:xfrm>
              <a:off x="8046720" y="3281680"/>
              <a:ext cx="150566" cy="2505017"/>
            </a:xfrm>
            <a:prstGeom prst="rect">
              <a:avLst/>
            </a:prstGeom>
            <a:pattFill prst="ltHorz">
              <a:fgClr>
                <a:schemeClr val="tx1">
                  <a:lumMod val="75000"/>
                  <a:lumOff val="25000"/>
                </a:schemeClr>
              </a:fgClr>
              <a:bgClr>
                <a:schemeClr val="bg1"/>
              </a:bgClr>
            </a:patt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 name="楕円 56">
              <a:extLst>
                <a:ext uri="{FF2B5EF4-FFF2-40B4-BE49-F238E27FC236}">
                  <a16:creationId xmlns:a16="http://schemas.microsoft.com/office/drawing/2014/main" id="{0F284062-3696-C3A9-30F0-EA26DB51901E}"/>
                </a:ext>
              </a:extLst>
            </p:cNvPr>
            <p:cNvSpPr/>
            <p:nvPr/>
          </p:nvSpPr>
          <p:spPr>
            <a:xfrm>
              <a:off x="8585200" y="3429000"/>
              <a:ext cx="294640" cy="294640"/>
            </a:xfrm>
            <a:prstGeom prst="ellipse">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 name="楕円 57">
              <a:extLst>
                <a:ext uri="{FF2B5EF4-FFF2-40B4-BE49-F238E27FC236}">
                  <a16:creationId xmlns:a16="http://schemas.microsoft.com/office/drawing/2014/main" id="{5D91D8F2-F0E0-BD6D-FAA8-8C3860069A7A}"/>
                </a:ext>
              </a:extLst>
            </p:cNvPr>
            <p:cNvSpPr/>
            <p:nvPr/>
          </p:nvSpPr>
          <p:spPr>
            <a:xfrm>
              <a:off x="8746404" y="3821994"/>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 name="楕円 58">
              <a:extLst>
                <a:ext uri="{FF2B5EF4-FFF2-40B4-BE49-F238E27FC236}">
                  <a16:creationId xmlns:a16="http://schemas.microsoft.com/office/drawing/2014/main" id="{F7810936-F2B4-9F91-A03C-1C190A2DFE56}"/>
                </a:ext>
              </a:extLst>
            </p:cNvPr>
            <p:cNvSpPr/>
            <p:nvPr/>
          </p:nvSpPr>
          <p:spPr>
            <a:xfrm>
              <a:off x="8746404" y="4038105"/>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0" name="テキスト ボックス 59">
            <a:extLst>
              <a:ext uri="{FF2B5EF4-FFF2-40B4-BE49-F238E27FC236}">
                <a16:creationId xmlns:a16="http://schemas.microsoft.com/office/drawing/2014/main" id="{7B1047F4-E3BB-232E-C4F5-AC2A5BACD12D}"/>
              </a:ext>
            </a:extLst>
          </p:cNvPr>
          <p:cNvSpPr txBox="1"/>
          <p:nvPr/>
        </p:nvSpPr>
        <p:spPr>
          <a:xfrm>
            <a:off x="5366152" y="6203071"/>
            <a:ext cx="1644266" cy="307777"/>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85.131.210.50</a:t>
            </a:r>
          </a:p>
        </p:txBody>
      </p:sp>
      <p:sp>
        <p:nvSpPr>
          <p:cNvPr id="61" name="矢印: 右 60">
            <a:extLst>
              <a:ext uri="{FF2B5EF4-FFF2-40B4-BE49-F238E27FC236}">
                <a16:creationId xmlns:a16="http://schemas.microsoft.com/office/drawing/2014/main" id="{2F1DA0F0-205A-52DA-919A-E51D7027422A}"/>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62" name="矢印: 右 61">
            <a:extLst>
              <a:ext uri="{FF2B5EF4-FFF2-40B4-BE49-F238E27FC236}">
                <a16:creationId xmlns:a16="http://schemas.microsoft.com/office/drawing/2014/main" id="{54783C73-E22A-67FD-D2E8-AC3E0C4583D7}"/>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⑧　85.131.210.50だよ！</a:t>
            </a:r>
          </a:p>
        </p:txBody>
      </p:sp>
      <p:sp>
        <p:nvSpPr>
          <p:cNvPr id="63" name="矢印: 右 62">
            <a:extLst>
              <a:ext uri="{FF2B5EF4-FFF2-40B4-BE49-F238E27FC236}">
                <a16:creationId xmlns:a16="http://schemas.microsoft.com/office/drawing/2014/main" id="{345AD5AA-0AF8-DB81-F02C-E94599BB5C13}"/>
              </a:ext>
            </a:extLst>
          </p:cNvPr>
          <p:cNvSpPr/>
          <p:nvPr/>
        </p:nvSpPr>
        <p:spPr>
          <a:xfrm rot="537773">
            <a:off x="2376350" y="4579751"/>
            <a:ext cx="3317542"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⑨　85.131.210.50、</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64" name="矢印: 右 63">
            <a:extLst>
              <a:ext uri="{FF2B5EF4-FFF2-40B4-BE49-F238E27FC236}">
                <a16:creationId xmlns:a16="http://schemas.microsoft.com/office/drawing/2014/main" id="{BA504936-F253-F1FC-E050-54B2B493BAA2}"/>
              </a:ext>
            </a:extLst>
          </p:cNvPr>
          <p:cNvSpPr/>
          <p:nvPr/>
        </p:nvSpPr>
        <p:spPr>
          <a:xfrm rot="537773" flipH="1">
            <a:off x="2173691" y="5197674"/>
            <a:ext cx="3336904"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⑩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65" name="グループ化 64">
            <a:extLst>
              <a:ext uri="{FF2B5EF4-FFF2-40B4-BE49-F238E27FC236}">
                <a16:creationId xmlns:a16="http://schemas.microsoft.com/office/drawing/2014/main" id="{3376DA74-F34E-8BFE-7B73-9F2EE87FEEC8}"/>
              </a:ext>
            </a:extLst>
          </p:cNvPr>
          <p:cNvGrpSpPr/>
          <p:nvPr/>
        </p:nvGrpSpPr>
        <p:grpSpPr>
          <a:xfrm>
            <a:off x="579155" y="4039890"/>
            <a:ext cx="682727" cy="1123772"/>
            <a:chOff x="7884160" y="2765204"/>
            <a:chExt cx="846676" cy="1393632"/>
          </a:xfrm>
        </p:grpSpPr>
        <p:sp>
          <p:nvSpPr>
            <p:cNvPr id="66" name="フローチャート: 論理積ゲート 65">
              <a:extLst>
                <a:ext uri="{FF2B5EF4-FFF2-40B4-BE49-F238E27FC236}">
                  <a16:creationId xmlns:a16="http://schemas.microsoft.com/office/drawing/2014/main" id="{5FE87A84-7A8F-AB92-0602-A5C0E9E13F23}"/>
                </a:ext>
              </a:extLst>
            </p:cNvPr>
            <p:cNvSpPr/>
            <p:nvPr/>
          </p:nvSpPr>
          <p:spPr>
            <a:xfrm rot="16200000">
              <a:off x="7884160" y="3312160"/>
              <a:ext cx="846676" cy="846676"/>
            </a:xfrm>
            <a:prstGeom prst="flowChartDelay">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 name="楕円 66">
              <a:extLst>
                <a:ext uri="{FF2B5EF4-FFF2-40B4-BE49-F238E27FC236}">
                  <a16:creationId xmlns:a16="http://schemas.microsoft.com/office/drawing/2014/main" id="{B0B66508-2FA6-6D37-9087-8080A13326AA}"/>
                </a:ext>
              </a:extLst>
            </p:cNvPr>
            <p:cNvSpPr/>
            <p:nvPr/>
          </p:nvSpPr>
          <p:spPr>
            <a:xfrm>
              <a:off x="7975600" y="2765204"/>
              <a:ext cx="663796" cy="663796"/>
            </a:xfrm>
            <a:prstGeom prst="ellipse">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68" name="テキスト ボックス 67">
            <a:extLst>
              <a:ext uri="{FF2B5EF4-FFF2-40B4-BE49-F238E27FC236}">
                <a16:creationId xmlns:a16="http://schemas.microsoft.com/office/drawing/2014/main" id="{5717E1CE-B273-42D0-5192-83CEC19AC832}"/>
              </a:ext>
            </a:extLst>
          </p:cNvPr>
          <p:cNvSpPr txBox="1"/>
          <p:nvPr/>
        </p:nvSpPr>
        <p:spPr>
          <a:xfrm>
            <a:off x="126833" y="3319589"/>
            <a:ext cx="2314544"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a:t>
            </a:r>
            <a:r>
              <a:rPr lang="ja-JP" altLang="en-US" sz="1600" dirty="0">
                <a:latin typeface="Meiryo UI" panose="020B0604030504040204" pitchFamily="50" charset="-128"/>
                <a:ea typeface="Meiryo UI" panose="020B0604030504040204" pitchFamily="50" charset="-128"/>
              </a:rPr>
              <a:t>kohokyo.or.jp</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CCCF1DCB-2D05-38E2-9408-048B579B6C82}"/>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Tree>
    <p:extLst>
      <p:ext uri="{BB962C8B-B14F-4D97-AF65-F5344CB8AC3E}">
        <p14:creationId xmlns:p14="http://schemas.microsoft.com/office/powerpoint/2010/main" val="1182113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039EF-2E88-0F9E-68EB-46BF34E08AB3}"/>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F4B4DC0-A9F2-0455-40EF-8A02A148738D}"/>
              </a:ext>
            </a:extLst>
          </p:cNvPr>
          <p:cNvSpPr>
            <a:spLocks noGrp="1"/>
          </p:cNvSpPr>
          <p:nvPr>
            <p:ph idx="1"/>
          </p:nvPr>
        </p:nvSpPr>
        <p:spPr>
          <a:xfrm>
            <a:off x="838200" y="1093694"/>
            <a:ext cx="10515600" cy="1906414"/>
          </a:xfrm>
        </p:spPr>
        <p:txBody>
          <a:bodyPr/>
          <a:lstStyle/>
          <a:p>
            <a:r>
              <a:rPr lang="ja-JP" altLang="en-US" dirty="0"/>
              <a:t>どこかにドメイン名でアクセスしようとした時に、それに対応する</a:t>
            </a:r>
            <a:r>
              <a:rPr lang="en-US" altLang="ja-JP" dirty="0"/>
              <a:t>IP</a:t>
            </a:r>
            <a:r>
              <a:rPr lang="ja-JP" altLang="en-US" dirty="0"/>
              <a:t>アドレスを</a:t>
            </a:r>
            <a:r>
              <a:rPr lang="en-US" altLang="ja-JP" dirty="0"/>
              <a:t>DNS</a:t>
            </a:r>
            <a:r>
              <a:rPr lang="ja-JP" altLang="en-US" dirty="0"/>
              <a:t>サーバに聞いている。</a:t>
            </a:r>
            <a:endParaRPr lang="en-US" altLang="ja-JP" dirty="0"/>
          </a:p>
          <a:p>
            <a:r>
              <a:rPr lang="ja-JP" altLang="en-US" dirty="0"/>
              <a:t>聞かれた</a:t>
            </a:r>
            <a:r>
              <a:rPr lang="en-US" altLang="ja-JP" dirty="0"/>
              <a:t>DNS</a:t>
            </a:r>
            <a:r>
              <a:rPr lang="ja-JP" altLang="en-US" dirty="0"/>
              <a:t>サーバも、別な</a:t>
            </a:r>
            <a:r>
              <a:rPr lang="en-US" altLang="ja-JP" dirty="0"/>
              <a:t>DNS</a:t>
            </a:r>
            <a:r>
              <a:rPr lang="ja-JP" altLang="en-US" dirty="0"/>
              <a:t>サーバに</a:t>
            </a:r>
            <a:br>
              <a:rPr lang="en-US" altLang="ja-JP" dirty="0"/>
            </a:br>
            <a:r>
              <a:rPr lang="ja-JP" altLang="en-US" dirty="0"/>
              <a:t>聞きに行っている。</a:t>
            </a:r>
          </a:p>
        </p:txBody>
      </p:sp>
      <p:sp>
        <p:nvSpPr>
          <p:cNvPr id="2" name="タイトル 1">
            <a:extLst>
              <a:ext uri="{FF2B5EF4-FFF2-40B4-BE49-F238E27FC236}">
                <a16:creationId xmlns:a16="http://schemas.microsoft.com/office/drawing/2014/main" id="{72EE6EEA-B693-0E22-C010-801E67D6F6CF}"/>
              </a:ext>
            </a:extLst>
          </p:cNvPr>
          <p:cNvSpPr>
            <a:spLocks noGrp="1"/>
          </p:cNvSpPr>
          <p:nvPr>
            <p:ph type="title"/>
          </p:nvPr>
        </p:nvSpPr>
        <p:spPr/>
        <p:txBody>
          <a:bodyPr/>
          <a:lstStyle/>
          <a:p>
            <a:r>
              <a:rPr kumimoji="1" lang="ja-JP" altLang="en-US" dirty="0"/>
              <a:t>（我々は）どのように使っている？</a:t>
            </a:r>
          </a:p>
        </p:txBody>
      </p:sp>
      <p:grpSp>
        <p:nvGrpSpPr>
          <p:cNvPr id="74" name="グループ化 73">
            <a:extLst>
              <a:ext uri="{FF2B5EF4-FFF2-40B4-BE49-F238E27FC236}">
                <a16:creationId xmlns:a16="http://schemas.microsoft.com/office/drawing/2014/main" id="{8D779F3C-028C-F3D2-65E5-28D0543BAFF5}"/>
              </a:ext>
            </a:extLst>
          </p:cNvPr>
          <p:cNvGrpSpPr/>
          <p:nvPr/>
        </p:nvGrpSpPr>
        <p:grpSpPr>
          <a:xfrm rot="1800000">
            <a:off x="1177609" y="3962041"/>
            <a:ext cx="459950" cy="855554"/>
            <a:chOff x="9243206" y="330466"/>
            <a:chExt cx="2453723" cy="4423051"/>
          </a:xfrm>
        </p:grpSpPr>
        <p:sp>
          <p:nvSpPr>
            <p:cNvPr id="75" name="四角形: 角を丸くする 74">
              <a:extLst>
                <a:ext uri="{FF2B5EF4-FFF2-40B4-BE49-F238E27FC236}">
                  <a16:creationId xmlns:a16="http://schemas.microsoft.com/office/drawing/2014/main" id="{89A58686-51D3-28D9-62B7-55ED00BC7D05}"/>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76" name="四角形: 角を丸くする 75">
              <a:extLst>
                <a:ext uri="{FF2B5EF4-FFF2-40B4-BE49-F238E27FC236}">
                  <a16:creationId xmlns:a16="http://schemas.microsoft.com/office/drawing/2014/main" id="{43225A13-845C-D297-F35B-8864AD56D742}"/>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77" name="フリーフォーム: 図形 76">
              <a:extLst>
                <a:ext uri="{FF2B5EF4-FFF2-40B4-BE49-F238E27FC236}">
                  <a16:creationId xmlns:a16="http://schemas.microsoft.com/office/drawing/2014/main" id="{53F7601F-A27C-8CAE-D9E7-EF6DC2165F3B}"/>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78" name="グループ化 77">
            <a:extLst>
              <a:ext uri="{FF2B5EF4-FFF2-40B4-BE49-F238E27FC236}">
                <a16:creationId xmlns:a16="http://schemas.microsoft.com/office/drawing/2014/main" id="{56BE60BD-D400-CA28-24EA-EA4943999EB7}"/>
              </a:ext>
            </a:extLst>
          </p:cNvPr>
          <p:cNvGrpSpPr/>
          <p:nvPr/>
        </p:nvGrpSpPr>
        <p:grpSpPr>
          <a:xfrm>
            <a:off x="5878158" y="3000198"/>
            <a:ext cx="880843" cy="335706"/>
            <a:chOff x="2626242" y="2849526"/>
            <a:chExt cx="1520456" cy="579474"/>
          </a:xfrm>
        </p:grpSpPr>
        <p:sp>
          <p:nvSpPr>
            <p:cNvPr id="79" name="四角形: 角を丸くする 78">
              <a:extLst>
                <a:ext uri="{FF2B5EF4-FFF2-40B4-BE49-F238E27FC236}">
                  <a16:creationId xmlns:a16="http://schemas.microsoft.com/office/drawing/2014/main" id="{49317080-E363-D43C-D4DC-53A59B9FBCF2}"/>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0" name="四角形: 角を丸くする 79">
              <a:extLst>
                <a:ext uri="{FF2B5EF4-FFF2-40B4-BE49-F238E27FC236}">
                  <a16:creationId xmlns:a16="http://schemas.microsoft.com/office/drawing/2014/main" id="{23F2A10B-FC95-32AC-AEB4-7BA5762224A5}"/>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81" name="直線コネクタ 80">
              <a:extLst>
                <a:ext uri="{FF2B5EF4-FFF2-40B4-BE49-F238E27FC236}">
                  <a16:creationId xmlns:a16="http://schemas.microsoft.com/office/drawing/2014/main" id="{CA65A0B3-30DE-F869-A356-A273684026A7}"/>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82" name="直線コネクタ 81">
              <a:extLst>
                <a:ext uri="{FF2B5EF4-FFF2-40B4-BE49-F238E27FC236}">
                  <a16:creationId xmlns:a16="http://schemas.microsoft.com/office/drawing/2014/main" id="{BA5BDB3E-4B63-AA08-AFC0-96C4D657AE81}"/>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83" name="直線コネクタ 82">
              <a:extLst>
                <a:ext uri="{FF2B5EF4-FFF2-40B4-BE49-F238E27FC236}">
                  <a16:creationId xmlns:a16="http://schemas.microsoft.com/office/drawing/2014/main" id="{411EDC36-027A-0093-8930-E5E53C1FED54}"/>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84" name="楕円 83">
              <a:extLst>
                <a:ext uri="{FF2B5EF4-FFF2-40B4-BE49-F238E27FC236}">
                  <a16:creationId xmlns:a16="http://schemas.microsoft.com/office/drawing/2014/main" id="{0126481B-943D-EFE3-F7E1-296DD5CF7A07}"/>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5" name="楕円 84">
              <a:extLst>
                <a:ext uri="{FF2B5EF4-FFF2-40B4-BE49-F238E27FC236}">
                  <a16:creationId xmlns:a16="http://schemas.microsoft.com/office/drawing/2014/main" id="{8D0C5D75-68BA-38AE-A63F-8F154B95248C}"/>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86" name="グループ化 85">
            <a:extLst>
              <a:ext uri="{FF2B5EF4-FFF2-40B4-BE49-F238E27FC236}">
                <a16:creationId xmlns:a16="http://schemas.microsoft.com/office/drawing/2014/main" id="{4A2AEB47-12CD-0B6B-8303-0D692ADA621D}"/>
              </a:ext>
            </a:extLst>
          </p:cNvPr>
          <p:cNvGrpSpPr/>
          <p:nvPr/>
        </p:nvGrpSpPr>
        <p:grpSpPr>
          <a:xfrm>
            <a:off x="5993681" y="5273564"/>
            <a:ext cx="492944" cy="912305"/>
            <a:chOff x="7210150" y="1511945"/>
            <a:chExt cx="2309770" cy="4274752"/>
          </a:xfrm>
        </p:grpSpPr>
        <p:sp>
          <p:nvSpPr>
            <p:cNvPr id="87" name="正方形/長方形 86">
              <a:extLst>
                <a:ext uri="{FF2B5EF4-FFF2-40B4-BE49-F238E27FC236}">
                  <a16:creationId xmlns:a16="http://schemas.microsoft.com/office/drawing/2014/main" id="{4E630DD0-6CAA-E4CC-F8B5-634A67AB3B8D}"/>
                </a:ext>
              </a:extLst>
            </p:cNvPr>
            <p:cNvSpPr/>
            <p:nvPr/>
          </p:nvSpPr>
          <p:spPr>
            <a:xfrm>
              <a:off x="7213600" y="1511945"/>
              <a:ext cx="1932721" cy="4274752"/>
            </a:xfrm>
            <a:prstGeom prst="rect">
              <a:avLst/>
            </a:prstGeom>
            <a:gradFill>
              <a:gsLst>
                <a:gs pos="78000">
                  <a:schemeClr val="bg1">
                    <a:lumMod val="85000"/>
                  </a:schemeClr>
                </a:gs>
                <a:gs pos="100000">
                  <a:schemeClr val="bg1">
                    <a:lumMod val="65000"/>
                  </a:schemeClr>
                </a:gs>
              </a:gsLst>
              <a:lin ang="2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E7711094-D913-765A-4BA4-662E17F8A92C}"/>
                </a:ext>
              </a:extLst>
            </p:cNvPr>
            <p:cNvSpPr/>
            <p:nvPr/>
          </p:nvSpPr>
          <p:spPr>
            <a:xfrm>
              <a:off x="7385918" y="1722434"/>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113835BA-D4BE-C622-A1B8-62BE0F066FD2}"/>
                </a:ext>
              </a:extLst>
            </p:cNvPr>
            <p:cNvSpPr/>
            <p:nvPr/>
          </p:nvSpPr>
          <p:spPr>
            <a:xfrm>
              <a:off x="7385918" y="2293759"/>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0" name="フリーフォーム: 図形 89">
              <a:extLst>
                <a:ext uri="{FF2B5EF4-FFF2-40B4-BE49-F238E27FC236}">
                  <a16:creationId xmlns:a16="http://schemas.microsoft.com/office/drawing/2014/main" id="{29CBF447-13F0-07D3-AC26-EA34D789445C}"/>
                </a:ext>
              </a:extLst>
            </p:cNvPr>
            <p:cNvSpPr/>
            <p:nvPr/>
          </p:nvSpPr>
          <p:spPr>
            <a:xfrm>
              <a:off x="9146320" y="1511945"/>
              <a:ext cx="373600" cy="4274752"/>
            </a:xfrm>
            <a:custGeom>
              <a:avLst/>
              <a:gdLst>
                <a:gd name="csX0" fmla="*/ 0 w 528320"/>
                <a:gd name="csY0" fmla="*/ 0 h 1422400"/>
                <a:gd name="csX1" fmla="*/ 0 w 528320"/>
                <a:gd name="csY1" fmla="*/ 1422400 h 1422400"/>
                <a:gd name="csX2" fmla="*/ 528320 w 528320"/>
                <a:gd name="csY2" fmla="*/ 1422400 h 1422400"/>
                <a:gd name="csX3" fmla="*/ 528320 w 528320"/>
                <a:gd name="csY3" fmla="*/ 274320 h 1422400"/>
                <a:gd name="csX4" fmla="*/ 0 w 528320"/>
                <a:gd name="csY4" fmla="*/ 0 h 1422400"/>
              </a:gdLst>
              <a:ahLst/>
              <a:cxnLst>
                <a:cxn ang="0">
                  <a:pos x="csX0" y="csY0"/>
                </a:cxn>
                <a:cxn ang="0">
                  <a:pos x="csX1" y="csY1"/>
                </a:cxn>
                <a:cxn ang="0">
                  <a:pos x="csX2" y="csY2"/>
                </a:cxn>
                <a:cxn ang="0">
                  <a:pos x="csX3" y="csY3"/>
                </a:cxn>
                <a:cxn ang="0">
                  <a:pos x="csX4" y="csY4"/>
                </a:cxn>
              </a:cxnLst>
              <a:rect l="l" t="t" r="r" b="b"/>
              <a:pathLst>
                <a:path w="528320" h="1422400">
                  <a:moveTo>
                    <a:pt x="0" y="0"/>
                  </a:moveTo>
                  <a:lnTo>
                    <a:pt x="0" y="1422400"/>
                  </a:lnTo>
                  <a:lnTo>
                    <a:pt x="528320" y="1422400"/>
                  </a:lnTo>
                  <a:lnTo>
                    <a:pt x="528320" y="274320"/>
                  </a:lnTo>
                  <a:lnTo>
                    <a:pt x="0" y="0"/>
                  </a:lnTo>
                  <a:close/>
                </a:path>
              </a:pathLst>
            </a:custGeom>
            <a:ln>
              <a:round/>
            </a:ln>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1" name="フリーフォーム: 図形 90">
              <a:extLst>
                <a:ext uri="{FF2B5EF4-FFF2-40B4-BE49-F238E27FC236}">
                  <a16:creationId xmlns:a16="http://schemas.microsoft.com/office/drawing/2014/main" id="{5DA7C9BA-8813-408F-7067-63F2ECFCEBD8}"/>
                </a:ext>
              </a:extLst>
            </p:cNvPr>
            <p:cNvSpPr/>
            <p:nvPr/>
          </p:nvSpPr>
          <p:spPr>
            <a:xfrm>
              <a:off x="7955279" y="2828336"/>
              <a:ext cx="1015999" cy="128224"/>
            </a:xfrm>
            <a:custGeom>
              <a:avLst/>
              <a:gdLst>
                <a:gd name="csX0" fmla="*/ 0 w 1757680"/>
                <a:gd name="csY0" fmla="*/ 0 h 345440"/>
                <a:gd name="csX1" fmla="*/ 1757680 w 1757680"/>
                <a:gd name="csY1" fmla="*/ 0 h 345440"/>
                <a:gd name="csX2" fmla="*/ 1757680 w 1757680"/>
                <a:gd name="csY2" fmla="*/ 345440 h 345440"/>
                <a:gd name="csX3" fmla="*/ 0 w 1757680"/>
                <a:gd name="csY3" fmla="*/ 0 h 345440"/>
              </a:gdLst>
              <a:ahLst/>
              <a:cxnLst>
                <a:cxn ang="0">
                  <a:pos x="csX0" y="csY0"/>
                </a:cxn>
                <a:cxn ang="0">
                  <a:pos x="csX1" y="csY1"/>
                </a:cxn>
                <a:cxn ang="0">
                  <a:pos x="csX2" y="csY2"/>
                </a:cxn>
                <a:cxn ang="0">
                  <a:pos x="csX3" y="csY3"/>
                </a:cxn>
              </a:cxnLst>
              <a:rect l="l" t="t" r="r" b="b"/>
              <a:pathLst>
                <a:path w="1757680" h="345440">
                  <a:moveTo>
                    <a:pt x="0" y="0"/>
                  </a:moveTo>
                  <a:lnTo>
                    <a:pt x="1757680" y="0"/>
                  </a:lnTo>
                  <a:lnTo>
                    <a:pt x="1757680" y="345440"/>
                  </a:lnTo>
                  <a:lnTo>
                    <a:pt x="0" y="0"/>
                  </a:lnTo>
                  <a:close/>
                </a:path>
              </a:pathLst>
            </a:custGeom>
            <a:solidFill>
              <a:srgbClr val="C00000"/>
            </a:soli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2" name="正方形/長方形 91">
              <a:extLst>
                <a:ext uri="{FF2B5EF4-FFF2-40B4-BE49-F238E27FC236}">
                  <a16:creationId xmlns:a16="http://schemas.microsoft.com/office/drawing/2014/main" id="{D06728D5-CD6E-2340-66CF-59BBF9361C85}"/>
                </a:ext>
              </a:extLst>
            </p:cNvPr>
            <p:cNvSpPr/>
            <p:nvPr/>
          </p:nvSpPr>
          <p:spPr>
            <a:xfrm>
              <a:off x="7210150" y="3281680"/>
              <a:ext cx="836570" cy="2505017"/>
            </a:xfrm>
            <a:prstGeom prst="rect">
              <a:avLst/>
            </a:prstGeom>
            <a:gradFill>
              <a:gsLst>
                <a:gs pos="0">
                  <a:schemeClr val="bg1">
                    <a:lumMod val="85000"/>
                  </a:schemeClr>
                </a:gs>
                <a:gs pos="73000">
                  <a:schemeClr val="bg1">
                    <a:lumMod val="85000"/>
                  </a:schemeClr>
                </a:gs>
                <a:gs pos="100000">
                  <a:schemeClr val="bg1">
                    <a:lumMod val="65000"/>
                  </a:schemeClr>
                </a:gs>
              </a:gsLst>
              <a:lin ang="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93" name="正方形/長方形 92">
              <a:extLst>
                <a:ext uri="{FF2B5EF4-FFF2-40B4-BE49-F238E27FC236}">
                  <a16:creationId xmlns:a16="http://schemas.microsoft.com/office/drawing/2014/main" id="{7D0C4847-A1EF-DA23-D0B9-55B243AD8014}"/>
                </a:ext>
              </a:extLst>
            </p:cNvPr>
            <p:cNvSpPr/>
            <p:nvPr/>
          </p:nvSpPr>
          <p:spPr>
            <a:xfrm>
              <a:off x="8046720" y="3281680"/>
              <a:ext cx="150566" cy="2505017"/>
            </a:xfrm>
            <a:prstGeom prst="rect">
              <a:avLst/>
            </a:prstGeom>
            <a:pattFill prst="ltHorz">
              <a:fgClr>
                <a:schemeClr val="tx1">
                  <a:lumMod val="75000"/>
                  <a:lumOff val="25000"/>
                </a:schemeClr>
              </a:fgClr>
              <a:bgClr>
                <a:schemeClr val="bg1"/>
              </a:bgClr>
            </a:patt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4" name="楕円 93">
              <a:extLst>
                <a:ext uri="{FF2B5EF4-FFF2-40B4-BE49-F238E27FC236}">
                  <a16:creationId xmlns:a16="http://schemas.microsoft.com/office/drawing/2014/main" id="{21E9AE2D-BEBA-C1C9-9A71-4FEEDC35C939}"/>
                </a:ext>
              </a:extLst>
            </p:cNvPr>
            <p:cNvSpPr/>
            <p:nvPr/>
          </p:nvSpPr>
          <p:spPr>
            <a:xfrm>
              <a:off x="8585200" y="3429000"/>
              <a:ext cx="294640" cy="294640"/>
            </a:xfrm>
            <a:prstGeom prst="ellipse">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5" name="楕円 94">
              <a:extLst>
                <a:ext uri="{FF2B5EF4-FFF2-40B4-BE49-F238E27FC236}">
                  <a16:creationId xmlns:a16="http://schemas.microsoft.com/office/drawing/2014/main" id="{EE0F412B-5945-49ED-2BA0-7DCC8ADDF8DB}"/>
                </a:ext>
              </a:extLst>
            </p:cNvPr>
            <p:cNvSpPr/>
            <p:nvPr/>
          </p:nvSpPr>
          <p:spPr>
            <a:xfrm>
              <a:off x="8746404" y="3821994"/>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6" name="楕円 95">
              <a:extLst>
                <a:ext uri="{FF2B5EF4-FFF2-40B4-BE49-F238E27FC236}">
                  <a16:creationId xmlns:a16="http://schemas.microsoft.com/office/drawing/2014/main" id="{24A1A6B6-B394-39F5-E1C4-E60F5A5A8B06}"/>
                </a:ext>
              </a:extLst>
            </p:cNvPr>
            <p:cNvSpPr/>
            <p:nvPr/>
          </p:nvSpPr>
          <p:spPr>
            <a:xfrm>
              <a:off x="8746404" y="4038105"/>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97" name="テキスト ボックス 96">
            <a:extLst>
              <a:ext uri="{FF2B5EF4-FFF2-40B4-BE49-F238E27FC236}">
                <a16:creationId xmlns:a16="http://schemas.microsoft.com/office/drawing/2014/main" id="{638C1E3A-6E66-9CFA-8063-C6C79ADF1D4A}"/>
              </a:ext>
            </a:extLst>
          </p:cNvPr>
          <p:cNvSpPr txBox="1"/>
          <p:nvPr/>
        </p:nvSpPr>
        <p:spPr>
          <a:xfrm>
            <a:off x="5366152" y="6203071"/>
            <a:ext cx="1644266" cy="307777"/>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85.131.210.50</a:t>
            </a:r>
          </a:p>
        </p:txBody>
      </p:sp>
      <p:sp>
        <p:nvSpPr>
          <p:cNvPr id="98" name="矢印: 右 97">
            <a:extLst>
              <a:ext uri="{FF2B5EF4-FFF2-40B4-BE49-F238E27FC236}">
                <a16:creationId xmlns:a16="http://schemas.microsoft.com/office/drawing/2014/main" id="{47A01E00-8102-5AB7-2107-2F4A4E651C99}"/>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99" name="矢印: 右 98">
            <a:extLst>
              <a:ext uri="{FF2B5EF4-FFF2-40B4-BE49-F238E27FC236}">
                <a16:creationId xmlns:a16="http://schemas.microsoft.com/office/drawing/2014/main" id="{2C3969F3-F2AB-33D4-2964-F49F47CA913A}"/>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⑧　85.131.210.50だよ！</a:t>
            </a:r>
          </a:p>
        </p:txBody>
      </p:sp>
      <p:sp>
        <p:nvSpPr>
          <p:cNvPr id="100" name="矢印: 右 99">
            <a:extLst>
              <a:ext uri="{FF2B5EF4-FFF2-40B4-BE49-F238E27FC236}">
                <a16:creationId xmlns:a16="http://schemas.microsoft.com/office/drawing/2014/main" id="{400159FA-353C-FD2C-66BB-1DF33A20A391}"/>
              </a:ext>
            </a:extLst>
          </p:cNvPr>
          <p:cNvSpPr/>
          <p:nvPr/>
        </p:nvSpPr>
        <p:spPr>
          <a:xfrm rot="537773">
            <a:off x="2376350" y="4579751"/>
            <a:ext cx="3317542"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⑨　85.131.210.50、</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101" name="矢印: 右 100">
            <a:extLst>
              <a:ext uri="{FF2B5EF4-FFF2-40B4-BE49-F238E27FC236}">
                <a16:creationId xmlns:a16="http://schemas.microsoft.com/office/drawing/2014/main" id="{C9B8A13C-6A29-308E-5E18-53244828C8C6}"/>
              </a:ext>
            </a:extLst>
          </p:cNvPr>
          <p:cNvSpPr/>
          <p:nvPr/>
        </p:nvSpPr>
        <p:spPr>
          <a:xfrm rot="537773" flipH="1">
            <a:off x="2173691" y="5197674"/>
            <a:ext cx="3336904"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⑩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102" name="グループ化 101">
            <a:extLst>
              <a:ext uri="{FF2B5EF4-FFF2-40B4-BE49-F238E27FC236}">
                <a16:creationId xmlns:a16="http://schemas.microsoft.com/office/drawing/2014/main" id="{F01B64E0-E5C6-B546-B6C0-491530480BB3}"/>
              </a:ext>
            </a:extLst>
          </p:cNvPr>
          <p:cNvGrpSpPr/>
          <p:nvPr/>
        </p:nvGrpSpPr>
        <p:grpSpPr>
          <a:xfrm>
            <a:off x="579155" y="4039890"/>
            <a:ext cx="682727" cy="1123772"/>
            <a:chOff x="7884160" y="2765204"/>
            <a:chExt cx="846676" cy="1393632"/>
          </a:xfrm>
        </p:grpSpPr>
        <p:sp>
          <p:nvSpPr>
            <p:cNvPr id="103" name="フローチャート: 論理積ゲート 102">
              <a:extLst>
                <a:ext uri="{FF2B5EF4-FFF2-40B4-BE49-F238E27FC236}">
                  <a16:creationId xmlns:a16="http://schemas.microsoft.com/office/drawing/2014/main" id="{01DB70F2-8067-92E2-C4AE-3C3C72EA13CB}"/>
                </a:ext>
              </a:extLst>
            </p:cNvPr>
            <p:cNvSpPr/>
            <p:nvPr/>
          </p:nvSpPr>
          <p:spPr>
            <a:xfrm rot="16200000">
              <a:off x="7884160" y="3312160"/>
              <a:ext cx="846676" cy="846676"/>
            </a:xfrm>
            <a:prstGeom prst="flowChartDelay">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4" name="楕円 103">
              <a:extLst>
                <a:ext uri="{FF2B5EF4-FFF2-40B4-BE49-F238E27FC236}">
                  <a16:creationId xmlns:a16="http://schemas.microsoft.com/office/drawing/2014/main" id="{029D999B-45AF-BE71-1949-EB191424209D}"/>
                </a:ext>
              </a:extLst>
            </p:cNvPr>
            <p:cNvSpPr/>
            <p:nvPr/>
          </p:nvSpPr>
          <p:spPr>
            <a:xfrm>
              <a:off x="7975600" y="2765204"/>
              <a:ext cx="663796" cy="663796"/>
            </a:xfrm>
            <a:prstGeom prst="ellipse">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105" name="テキスト ボックス 104">
            <a:extLst>
              <a:ext uri="{FF2B5EF4-FFF2-40B4-BE49-F238E27FC236}">
                <a16:creationId xmlns:a16="http://schemas.microsoft.com/office/drawing/2014/main" id="{6067D931-8078-8E76-3771-C2AC020A4C3F}"/>
              </a:ext>
            </a:extLst>
          </p:cNvPr>
          <p:cNvSpPr txBox="1"/>
          <p:nvPr/>
        </p:nvSpPr>
        <p:spPr>
          <a:xfrm>
            <a:off x="126833" y="3319589"/>
            <a:ext cx="2314544"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a:t>
            </a:r>
            <a:r>
              <a:rPr lang="ja-JP" altLang="en-US" sz="1600" dirty="0">
                <a:latin typeface="Meiryo UI" panose="020B0604030504040204" pitchFamily="50" charset="-128"/>
                <a:ea typeface="Meiryo UI" panose="020B0604030504040204" pitchFamily="50" charset="-128"/>
              </a:rPr>
              <a:t>kohokyo.or.jp</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nvGrpSpPr>
          <p:cNvPr id="106" name="グループ化 105">
            <a:extLst>
              <a:ext uri="{FF2B5EF4-FFF2-40B4-BE49-F238E27FC236}">
                <a16:creationId xmlns:a16="http://schemas.microsoft.com/office/drawing/2014/main" id="{052659E9-6E0D-2BCA-61C0-FB42363EB410}"/>
              </a:ext>
            </a:extLst>
          </p:cNvPr>
          <p:cNvGrpSpPr/>
          <p:nvPr/>
        </p:nvGrpSpPr>
        <p:grpSpPr>
          <a:xfrm>
            <a:off x="10626120" y="2059498"/>
            <a:ext cx="880843" cy="335706"/>
            <a:chOff x="2626242" y="2849526"/>
            <a:chExt cx="1520456" cy="579474"/>
          </a:xfrm>
          <a:solidFill>
            <a:schemeClr val="accent2">
              <a:lumMod val="75000"/>
            </a:schemeClr>
          </a:solidFill>
        </p:grpSpPr>
        <p:sp>
          <p:nvSpPr>
            <p:cNvPr id="107" name="四角形: 角を丸くする 106">
              <a:extLst>
                <a:ext uri="{FF2B5EF4-FFF2-40B4-BE49-F238E27FC236}">
                  <a16:creationId xmlns:a16="http://schemas.microsoft.com/office/drawing/2014/main" id="{964F028F-8D3D-675B-B865-7BBD828612A8}"/>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8" name="四角形: 角を丸くする 107">
              <a:extLst>
                <a:ext uri="{FF2B5EF4-FFF2-40B4-BE49-F238E27FC236}">
                  <a16:creationId xmlns:a16="http://schemas.microsoft.com/office/drawing/2014/main" id="{A64AD427-6E58-3B79-1B00-F6F76356EF2B}"/>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09" name="直線コネクタ 108">
              <a:extLst>
                <a:ext uri="{FF2B5EF4-FFF2-40B4-BE49-F238E27FC236}">
                  <a16:creationId xmlns:a16="http://schemas.microsoft.com/office/drawing/2014/main" id="{C49CA4D1-E727-2555-BE75-77645095E887}"/>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10" name="直線コネクタ 109">
              <a:extLst>
                <a:ext uri="{FF2B5EF4-FFF2-40B4-BE49-F238E27FC236}">
                  <a16:creationId xmlns:a16="http://schemas.microsoft.com/office/drawing/2014/main" id="{7F43BAB2-6397-FC8E-F806-9689DB971B4A}"/>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11" name="直線コネクタ 110">
              <a:extLst>
                <a:ext uri="{FF2B5EF4-FFF2-40B4-BE49-F238E27FC236}">
                  <a16:creationId xmlns:a16="http://schemas.microsoft.com/office/drawing/2014/main" id="{AC22F085-AD8A-0654-4090-9DD861C6B053}"/>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12" name="楕円 111">
              <a:extLst>
                <a:ext uri="{FF2B5EF4-FFF2-40B4-BE49-F238E27FC236}">
                  <a16:creationId xmlns:a16="http://schemas.microsoft.com/office/drawing/2014/main" id="{62CBE46B-2F1E-16BE-0CA3-559931164583}"/>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3" name="楕円 112">
              <a:extLst>
                <a:ext uri="{FF2B5EF4-FFF2-40B4-BE49-F238E27FC236}">
                  <a16:creationId xmlns:a16="http://schemas.microsoft.com/office/drawing/2014/main" id="{A5582659-2421-D4CD-6D5F-BE07E56A14A1}"/>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14" name="テキスト ボックス 113">
            <a:extLst>
              <a:ext uri="{FF2B5EF4-FFF2-40B4-BE49-F238E27FC236}">
                <a16:creationId xmlns:a16="http://schemas.microsoft.com/office/drawing/2014/main" id="{DDF0F425-000A-5FF9-E8E0-56B2CC3D6BBA}"/>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115" name="テキスト ボックス 114">
            <a:extLst>
              <a:ext uri="{FF2B5EF4-FFF2-40B4-BE49-F238E27FC236}">
                <a16:creationId xmlns:a16="http://schemas.microsoft.com/office/drawing/2014/main" id="{5A556FE5-54FC-3E42-2608-06704F2A76C4}"/>
              </a:ext>
            </a:extLst>
          </p:cNvPr>
          <p:cNvSpPr txBox="1"/>
          <p:nvPr/>
        </p:nvSpPr>
        <p:spPr>
          <a:xfrm>
            <a:off x="10231969" y="2403466"/>
            <a:ext cx="1669143"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初めに聞く</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p>
        </p:txBody>
      </p:sp>
      <p:sp>
        <p:nvSpPr>
          <p:cNvPr id="116" name="矢印: 右 115">
            <a:extLst>
              <a:ext uri="{FF2B5EF4-FFF2-40B4-BE49-F238E27FC236}">
                <a16:creationId xmlns:a16="http://schemas.microsoft.com/office/drawing/2014/main" id="{C3AC9D4B-DB8B-2469-A65F-8570A59E7EA2}"/>
              </a:ext>
            </a:extLst>
          </p:cNvPr>
          <p:cNvSpPr/>
          <p:nvPr/>
        </p:nvSpPr>
        <p:spPr>
          <a:xfrm rot="21333840">
            <a:off x="7279129" y="2075428"/>
            <a:ext cx="3038531"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②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117" name="矢印: 右 116">
            <a:extLst>
              <a:ext uri="{FF2B5EF4-FFF2-40B4-BE49-F238E27FC236}">
                <a16:creationId xmlns:a16="http://schemas.microsoft.com/office/drawing/2014/main" id="{17F8079F-4C63-E98F-4A37-D80895187B15}"/>
              </a:ext>
            </a:extLst>
          </p:cNvPr>
          <p:cNvSpPr/>
          <p:nvPr/>
        </p:nvSpPr>
        <p:spPr>
          <a:xfrm rot="21333840" flipH="1">
            <a:off x="6999788" y="2584526"/>
            <a:ext cx="3238199"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③　それは </a:t>
            </a: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担当に聞くといいだろう。</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担当は </a:t>
            </a:r>
            <a:r>
              <a:rPr lang="en-US" altLang="ja-JP" sz="1200" dirty="0" err="1">
                <a:latin typeface="Meiryo UI" panose="020B0604030504040204" pitchFamily="50" charset="-128"/>
                <a:ea typeface="Meiryo UI" panose="020B0604030504040204" pitchFamily="50" charset="-128"/>
              </a:rPr>
              <a:t>xx.xx.yy.zz</a:t>
            </a:r>
            <a:r>
              <a:rPr lang="ja-JP" altLang="en-US" sz="1200" dirty="0">
                <a:latin typeface="Meiryo UI" panose="020B0604030504040204" pitchFamily="50" charset="-128"/>
                <a:ea typeface="Meiryo UI" panose="020B0604030504040204" pitchFamily="50" charset="-128"/>
              </a:rPr>
              <a:t>だよ。</a:t>
            </a:r>
          </a:p>
        </p:txBody>
      </p:sp>
      <p:grpSp>
        <p:nvGrpSpPr>
          <p:cNvPr id="118" name="グループ化 117">
            <a:extLst>
              <a:ext uri="{FF2B5EF4-FFF2-40B4-BE49-F238E27FC236}">
                <a16:creationId xmlns:a16="http://schemas.microsoft.com/office/drawing/2014/main" id="{C19654D1-6061-06B9-7298-C52B53416119}"/>
              </a:ext>
            </a:extLst>
          </p:cNvPr>
          <p:cNvGrpSpPr/>
          <p:nvPr/>
        </p:nvGrpSpPr>
        <p:grpSpPr>
          <a:xfrm>
            <a:off x="10626120" y="3313832"/>
            <a:ext cx="880843" cy="335706"/>
            <a:chOff x="2626242" y="2849526"/>
            <a:chExt cx="1520456" cy="579474"/>
          </a:xfrm>
          <a:solidFill>
            <a:schemeClr val="accent2">
              <a:lumMod val="75000"/>
            </a:schemeClr>
          </a:solidFill>
        </p:grpSpPr>
        <p:sp>
          <p:nvSpPr>
            <p:cNvPr id="119" name="四角形: 角を丸くする 118">
              <a:extLst>
                <a:ext uri="{FF2B5EF4-FFF2-40B4-BE49-F238E27FC236}">
                  <a16:creationId xmlns:a16="http://schemas.microsoft.com/office/drawing/2014/main" id="{5FAE8C01-8D22-FD71-C176-E7CAC4D78A6D}"/>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0" name="四角形: 角を丸くする 119">
              <a:extLst>
                <a:ext uri="{FF2B5EF4-FFF2-40B4-BE49-F238E27FC236}">
                  <a16:creationId xmlns:a16="http://schemas.microsoft.com/office/drawing/2014/main" id="{430B2A20-F49F-3560-BD76-46A9F985ACA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21" name="直線コネクタ 120">
              <a:extLst>
                <a:ext uri="{FF2B5EF4-FFF2-40B4-BE49-F238E27FC236}">
                  <a16:creationId xmlns:a16="http://schemas.microsoft.com/office/drawing/2014/main" id="{4C734454-BFF0-1FC5-0CBF-4C0335A48046}"/>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22" name="直線コネクタ 121">
              <a:extLst>
                <a:ext uri="{FF2B5EF4-FFF2-40B4-BE49-F238E27FC236}">
                  <a16:creationId xmlns:a16="http://schemas.microsoft.com/office/drawing/2014/main" id="{655E857D-117D-D7B5-6D7B-6DE2A54812BA}"/>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23" name="直線コネクタ 122">
              <a:extLst>
                <a:ext uri="{FF2B5EF4-FFF2-40B4-BE49-F238E27FC236}">
                  <a16:creationId xmlns:a16="http://schemas.microsoft.com/office/drawing/2014/main" id="{A32EA09E-7F6B-EF01-CFC5-C095558D9163}"/>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24" name="楕円 123">
              <a:extLst>
                <a:ext uri="{FF2B5EF4-FFF2-40B4-BE49-F238E27FC236}">
                  <a16:creationId xmlns:a16="http://schemas.microsoft.com/office/drawing/2014/main" id="{FEB9E60E-B8E7-E0EB-EFE9-9D08092765EB}"/>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5" name="楕円 124">
              <a:extLst>
                <a:ext uri="{FF2B5EF4-FFF2-40B4-BE49-F238E27FC236}">
                  <a16:creationId xmlns:a16="http://schemas.microsoft.com/office/drawing/2014/main" id="{05F7A094-6831-EF8D-4FA3-D7A890AC29EF}"/>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6" name="テキスト ボックス 125">
            <a:extLst>
              <a:ext uri="{FF2B5EF4-FFF2-40B4-BE49-F238E27FC236}">
                <a16:creationId xmlns:a16="http://schemas.microsoft.com/office/drawing/2014/main" id="{8E878212-9988-00AF-0C66-05C0319A6D5F}"/>
              </a:ext>
            </a:extLst>
          </p:cNvPr>
          <p:cNvSpPr txBox="1"/>
          <p:nvPr/>
        </p:nvSpPr>
        <p:spPr>
          <a:xfrm>
            <a:off x="10231969" y="3657800"/>
            <a:ext cx="1669143" cy="523220"/>
          </a:xfrm>
          <a:prstGeom prst="rect">
            <a:avLst/>
          </a:prstGeom>
          <a:noFill/>
        </p:spPr>
        <p:txBody>
          <a:bodyPr wrap="square">
            <a:spAutoFit/>
          </a:bodyPr>
          <a:lstStyle/>
          <a:p>
            <a:pPr algn="ct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en-US" altLang="ja-JP" sz="1400" dirty="0" err="1">
                <a:latin typeface="Meiryo UI" panose="020B0604030504040204" pitchFamily="50" charset="-128"/>
                <a:ea typeface="Meiryo UI" panose="020B0604030504040204" pitchFamily="50" charset="-128"/>
              </a:rPr>
              <a:t>xx.xx.yy.zz</a:t>
            </a:r>
            <a:endParaRPr lang="ja-JP" altLang="en-US" sz="1400" dirty="0">
              <a:latin typeface="Meiryo UI" panose="020B0604030504040204" pitchFamily="50" charset="-128"/>
              <a:ea typeface="Meiryo UI" panose="020B0604030504040204" pitchFamily="50" charset="-128"/>
            </a:endParaRPr>
          </a:p>
        </p:txBody>
      </p:sp>
      <p:sp>
        <p:nvSpPr>
          <p:cNvPr id="127" name="矢印: 右 126">
            <a:extLst>
              <a:ext uri="{FF2B5EF4-FFF2-40B4-BE49-F238E27FC236}">
                <a16:creationId xmlns:a16="http://schemas.microsoft.com/office/drawing/2014/main" id="{4EA57D9A-04E7-E68D-8C46-1DCCA06B3B53}"/>
              </a:ext>
            </a:extLst>
          </p:cNvPr>
          <p:cNvSpPr/>
          <p:nvPr/>
        </p:nvSpPr>
        <p:spPr>
          <a:xfrm>
            <a:off x="7147628" y="3213773"/>
            <a:ext cx="3331145"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④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128" name="矢印: 右 127">
            <a:extLst>
              <a:ext uri="{FF2B5EF4-FFF2-40B4-BE49-F238E27FC236}">
                <a16:creationId xmlns:a16="http://schemas.microsoft.com/office/drawing/2014/main" id="{246CC5F1-D2CD-6F72-02DA-7D07F080A9ED}"/>
              </a:ext>
            </a:extLst>
          </p:cNvPr>
          <p:cNvSpPr/>
          <p:nvPr/>
        </p:nvSpPr>
        <p:spPr>
          <a:xfrm flipH="1">
            <a:off x="6994734" y="3738552"/>
            <a:ext cx="3407893"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⑤　</a:t>
            </a:r>
            <a:r>
              <a:rPr lang="en-US" altLang="ja-JP" sz="1200" dirty="0">
                <a:latin typeface="Meiryo UI" panose="020B0604030504040204" pitchFamily="50" charset="-128"/>
                <a:ea typeface="Meiryo UI" panose="020B0604030504040204" pitchFamily="50" charset="-128"/>
              </a:rPr>
              <a:t>kohokyo.or.jp</a:t>
            </a:r>
            <a:r>
              <a:rPr lang="ja-JP" altLang="en-US" sz="1200" dirty="0">
                <a:latin typeface="Meiryo UI" panose="020B0604030504040204" pitchFamily="50" charset="-128"/>
                <a:ea typeface="Meiryo UI" panose="020B0604030504040204" pitchFamily="50" charset="-128"/>
              </a:rPr>
              <a:t>は、</a:t>
            </a:r>
            <a:r>
              <a:rPr lang="en-US" altLang="ja-JP" sz="1200" dirty="0">
                <a:latin typeface="Meiryo UI" panose="020B0604030504040204" pitchFamily="50" charset="-128"/>
                <a:ea typeface="Meiryo UI" panose="020B0604030504040204" pitchFamily="50" charset="-128"/>
              </a:rPr>
              <a:t>X</a:t>
            </a:r>
            <a:r>
              <a:rPr lang="ja-JP" altLang="en-US" sz="1200" dirty="0">
                <a:latin typeface="Meiryo UI" panose="020B0604030504040204" pitchFamily="50" charset="-128"/>
                <a:ea typeface="Meiryo UI" panose="020B0604030504040204" pitchFamily="50" charset="-128"/>
              </a:rPr>
              <a:t>社の</a:t>
            </a:r>
            <a:r>
              <a:rPr lang="en-US" altLang="ja-JP" sz="1200" dirty="0">
                <a:latin typeface="Meiryo UI" panose="020B0604030504040204" pitchFamily="50" charset="-128"/>
                <a:ea typeface="Meiryo UI" panose="020B0604030504040204" pitchFamily="50" charset="-128"/>
              </a:rPr>
              <a:t>DNS</a:t>
            </a:r>
            <a:r>
              <a:rPr lang="ja-JP" altLang="en-US" sz="1200" dirty="0">
                <a:latin typeface="Meiryo UI" panose="020B0604030504040204" pitchFamily="50" charset="-128"/>
                <a:ea typeface="Meiryo UI" panose="020B0604030504040204" pitchFamily="50" charset="-128"/>
              </a:rPr>
              <a:t>が</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管理してるよ。</a:t>
            </a:r>
            <a:r>
              <a:rPr lang="en-US" altLang="ja-JP" sz="1200" dirty="0">
                <a:latin typeface="Meiryo UI" panose="020B0604030504040204" pitchFamily="50" charset="-128"/>
                <a:ea typeface="Meiryo UI" panose="020B0604030504040204" pitchFamily="50" charset="-128"/>
              </a:rPr>
              <a:t>157.112.182.247</a:t>
            </a:r>
            <a:r>
              <a:rPr lang="ja-JP" altLang="en-US" sz="1200" dirty="0">
                <a:latin typeface="Meiryo UI" panose="020B0604030504040204" pitchFamily="50" charset="-128"/>
                <a:ea typeface="Meiryo UI" panose="020B0604030504040204" pitchFamily="50" charset="-128"/>
              </a:rPr>
              <a:t>に聞いてごらん。</a:t>
            </a:r>
            <a:endParaRPr lang="en-US" altLang="ja-JP" sz="1200" dirty="0">
              <a:latin typeface="Meiryo UI" panose="020B0604030504040204" pitchFamily="50" charset="-128"/>
              <a:ea typeface="Meiryo UI" panose="020B0604030504040204" pitchFamily="50" charset="-128"/>
            </a:endParaRPr>
          </a:p>
        </p:txBody>
      </p:sp>
      <p:grpSp>
        <p:nvGrpSpPr>
          <p:cNvPr id="129" name="グループ化 128">
            <a:extLst>
              <a:ext uri="{FF2B5EF4-FFF2-40B4-BE49-F238E27FC236}">
                <a16:creationId xmlns:a16="http://schemas.microsoft.com/office/drawing/2014/main" id="{443D3075-83CB-1102-137F-9C8BE4D5BDA5}"/>
              </a:ext>
            </a:extLst>
          </p:cNvPr>
          <p:cNvGrpSpPr/>
          <p:nvPr/>
        </p:nvGrpSpPr>
        <p:grpSpPr>
          <a:xfrm>
            <a:off x="10078760" y="5224323"/>
            <a:ext cx="880843" cy="335706"/>
            <a:chOff x="2626242" y="2849526"/>
            <a:chExt cx="1520456" cy="579474"/>
          </a:xfrm>
          <a:solidFill>
            <a:schemeClr val="accent2">
              <a:lumMod val="75000"/>
            </a:schemeClr>
          </a:solidFill>
        </p:grpSpPr>
        <p:sp>
          <p:nvSpPr>
            <p:cNvPr id="130" name="四角形: 角を丸くする 129">
              <a:extLst>
                <a:ext uri="{FF2B5EF4-FFF2-40B4-BE49-F238E27FC236}">
                  <a16:creationId xmlns:a16="http://schemas.microsoft.com/office/drawing/2014/main" id="{4E782874-FA55-B4FF-A294-FDD86B3BC2C1}"/>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1" name="四角形: 角を丸くする 130">
              <a:extLst>
                <a:ext uri="{FF2B5EF4-FFF2-40B4-BE49-F238E27FC236}">
                  <a16:creationId xmlns:a16="http://schemas.microsoft.com/office/drawing/2014/main" id="{3B8E2CEC-B718-7CE5-B60B-4F76CF46170E}"/>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32" name="直線コネクタ 131">
              <a:extLst>
                <a:ext uri="{FF2B5EF4-FFF2-40B4-BE49-F238E27FC236}">
                  <a16:creationId xmlns:a16="http://schemas.microsoft.com/office/drawing/2014/main" id="{1BB9A7B8-BD2C-B94B-B54D-69064893B624}"/>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33" name="直線コネクタ 132">
              <a:extLst>
                <a:ext uri="{FF2B5EF4-FFF2-40B4-BE49-F238E27FC236}">
                  <a16:creationId xmlns:a16="http://schemas.microsoft.com/office/drawing/2014/main" id="{61C2B91D-7952-43D4-BE74-1646CC49A15B}"/>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34" name="直線コネクタ 133">
              <a:extLst>
                <a:ext uri="{FF2B5EF4-FFF2-40B4-BE49-F238E27FC236}">
                  <a16:creationId xmlns:a16="http://schemas.microsoft.com/office/drawing/2014/main" id="{DBAA030C-3C2D-726B-C3C6-66BD81D2DC9E}"/>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35" name="楕円 134">
              <a:extLst>
                <a:ext uri="{FF2B5EF4-FFF2-40B4-BE49-F238E27FC236}">
                  <a16:creationId xmlns:a16="http://schemas.microsoft.com/office/drawing/2014/main" id="{40B5E1F4-DB64-7AB1-7198-9747A854317E}"/>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6" name="楕円 135">
              <a:extLst>
                <a:ext uri="{FF2B5EF4-FFF2-40B4-BE49-F238E27FC236}">
                  <a16:creationId xmlns:a16="http://schemas.microsoft.com/office/drawing/2014/main" id="{DDE54458-A19F-30D0-B08C-E56D4B3CD4F1}"/>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37" name="テキスト ボックス 136">
            <a:extLst>
              <a:ext uri="{FF2B5EF4-FFF2-40B4-BE49-F238E27FC236}">
                <a16:creationId xmlns:a16="http://schemas.microsoft.com/office/drawing/2014/main" id="{167423ED-7148-7567-F953-51D002023FF7}"/>
              </a:ext>
            </a:extLst>
          </p:cNvPr>
          <p:cNvSpPr txBox="1"/>
          <p:nvPr/>
        </p:nvSpPr>
        <p:spPr>
          <a:xfrm>
            <a:off x="9684609" y="5568291"/>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X</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157.112.182.247</a:t>
            </a:r>
            <a:endParaRPr lang="ja-JP" altLang="en-US" sz="1400" dirty="0">
              <a:latin typeface="Meiryo UI" panose="020B0604030504040204" pitchFamily="50" charset="-128"/>
              <a:ea typeface="Meiryo UI" panose="020B0604030504040204" pitchFamily="50" charset="-128"/>
            </a:endParaRPr>
          </a:p>
        </p:txBody>
      </p:sp>
      <p:sp>
        <p:nvSpPr>
          <p:cNvPr id="138" name="矢印: 右 137">
            <a:extLst>
              <a:ext uri="{FF2B5EF4-FFF2-40B4-BE49-F238E27FC236}">
                <a16:creationId xmlns:a16="http://schemas.microsoft.com/office/drawing/2014/main" id="{F10517F8-2EAD-95FB-E276-C45E305CA64A}"/>
              </a:ext>
            </a:extLst>
          </p:cNvPr>
          <p:cNvSpPr/>
          <p:nvPr/>
        </p:nvSpPr>
        <p:spPr>
          <a:xfrm rot="870371">
            <a:off x="7302735" y="4517622"/>
            <a:ext cx="2775912"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⑥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139" name="矢印: 右 138">
            <a:extLst>
              <a:ext uri="{FF2B5EF4-FFF2-40B4-BE49-F238E27FC236}">
                <a16:creationId xmlns:a16="http://schemas.microsoft.com/office/drawing/2014/main" id="{4FA044C5-E970-A3B1-F76B-4070BAA72ECF}"/>
              </a:ext>
            </a:extLst>
          </p:cNvPr>
          <p:cNvSpPr/>
          <p:nvPr/>
        </p:nvSpPr>
        <p:spPr>
          <a:xfrm rot="870371" flipH="1">
            <a:off x="6969340" y="4969005"/>
            <a:ext cx="2839868"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⑦　 85.131.210.50だよ！</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0117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四角形: 角を丸くする 70">
            <a:extLst>
              <a:ext uri="{FF2B5EF4-FFF2-40B4-BE49-F238E27FC236}">
                <a16:creationId xmlns:a16="http://schemas.microsoft.com/office/drawing/2014/main" id="{C2CD3009-48D2-0E10-AA85-819EBFE6AE97}"/>
              </a:ext>
            </a:extLst>
          </p:cNvPr>
          <p:cNvSpPr/>
          <p:nvPr/>
        </p:nvSpPr>
        <p:spPr>
          <a:xfrm>
            <a:off x="10368968" y="1885999"/>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四角形: 角を丸くする 71">
            <a:extLst>
              <a:ext uri="{FF2B5EF4-FFF2-40B4-BE49-F238E27FC236}">
                <a16:creationId xmlns:a16="http://schemas.microsoft.com/office/drawing/2014/main" id="{D6135E26-82E4-37B7-1E6A-EB76839C62CB}"/>
              </a:ext>
            </a:extLst>
          </p:cNvPr>
          <p:cNvSpPr/>
          <p:nvPr/>
        </p:nvSpPr>
        <p:spPr>
          <a:xfrm>
            <a:off x="10429573" y="3176715"/>
            <a:ext cx="13360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四角形: 角を丸くする 72">
            <a:extLst>
              <a:ext uri="{FF2B5EF4-FFF2-40B4-BE49-F238E27FC236}">
                <a16:creationId xmlns:a16="http://schemas.microsoft.com/office/drawing/2014/main" id="{5B6890FE-0371-D3C7-F773-FC821803E74B}"/>
              </a:ext>
            </a:extLst>
          </p:cNvPr>
          <p:cNvSpPr/>
          <p:nvPr/>
        </p:nvSpPr>
        <p:spPr>
          <a:xfrm>
            <a:off x="9737587" y="5047780"/>
            <a:ext cx="1769376" cy="1129256"/>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 name="四角形: 角を丸くする 69">
            <a:extLst>
              <a:ext uri="{FF2B5EF4-FFF2-40B4-BE49-F238E27FC236}">
                <a16:creationId xmlns:a16="http://schemas.microsoft.com/office/drawing/2014/main" id="{61AB8F3F-0E64-AF6B-8EF4-7E0A585108B1}"/>
              </a:ext>
            </a:extLst>
          </p:cNvPr>
          <p:cNvSpPr/>
          <p:nvPr/>
        </p:nvSpPr>
        <p:spPr>
          <a:xfrm>
            <a:off x="5658658" y="2599999"/>
            <a:ext cx="1372530" cy="1129256"/>
          </a:xfrm>
          <a:prstGeom prst="roundRect">
            <a:avLst/>
          </a:prstGeom>
          <a:solidFill>
            <a:schemeClr val="accent1">
              <a:lumMod val="20000"/>
              <a:lumOff val="80000"/>
            </a:schemeClr>
          </a:solid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2B678ED6-DFA9-3053-CC7D-D6A6567A1731}"/>
              </a:ext>
            </a:extLst>
          </p:cNvPr>
          <p:cNvSpPr>
            <a:spLocks noGrp="1"/>
          </p:cNvSpPr>
          <p:nvPr>
            <p:ph type="title"/>
          </p:nvPr>
        </p:nvSpPr>
        <p:spPr/>
        <p:txBody>
          <a:bodyPr>
            <a:normAutofit/>
          </a:bodyPr>
          <a:lstStyle/>
          <a:p>
            <a:r>
              <a:rPr lang="ja-JP" altLang="en-US" dirty="0"/>
              <a:t>仕組み①</a:t>
            </a:r>
            <a:r>
              <a:rPr kumimoji="1" lang="ja-JP" altLang="en-US" dirty="0"/>
              <a:t>　</a:t>
            </a:r>
            <a:r>
              <a:rPr kumimoji="1" lang="en-US" altLang="ja-JP" dirty="0"/>
              <a:t>DNS</a:t>
            </a:r>
            <a:r>
              <a:rPr kumimoji="1" lang="ja-JP" altLang="en-US" dirty="0"/>
              <a:t>サーバには種類がある</a:t>
            </a:r>
          </a:p>
        </p:txBody>
      </p:sp>
      <p:grpSp>
        <p:nvGrpSpPr>
          <p:cNvPr id="4" name="グループ化 3">
            <a:extLst>
              <a:ext uri="{FF2B5EF4-FFF2-40B4-BE49-F238E27FC236}">
                <a16:creationId xmlns:a16="http://schemas.microsoft.com/office/drawing/2014/main" id="{824225B4-C041-97EF-FD2C-36D098488E78}"/>
              </a:ext>
            </a:extLst>
          </p:cNvPr>
          <p:cNvGrpSpPr/>
          <p:nvPr/>
        </p:nvGrpSpPr>
        <p:grpSpPr>
          <a:xfrm rot="1800000">
            <a:off x="1177609" y="3962041"/>
            <a:ext cx="459950" cy="855554"/>
            <a:chOff x="9243206" y="330466"/>
            <a:chExt cx="2453723" cy="4423051"/>
          </a:xfrm>
        </p:grpSpPr>
        <p:sp>
          <p:nvSpPr>
            <p:cNvPr id="5" name="四角形: 角を丸くする 4">
              <a:extLst>
                <a:ext uri="{FF2B5EF4-FFF2-40B4-BE49-F238E27FC236}">
                  <a16:creationId xmlns:a16="http://schemas.microsoft.com/office/drawing/2014/main" id="{1B9D41EC-EF82-52F9-F186-28DEFAED57DD}"/>
                </a:ext>
              </a:extLst>
            </p:cNvPr>
            <p:cNvSpPr/>
            <p:nvPr/>
          </p:nvSpPr>
          <p:spPr>
            <a:xfrm>
              <a:off x="9411117" y="330466"/>
              <a:ext cx="2285812" cy="4423051"/>
            </a:xfrm>
            <a:prstGeom prst="roundRect">
              <a:avLst>
                <a:gd name="adj" fmla="val 7717"/>
              </a:avLst>
            </a:prstGeom>
            <a:solidFill>
              <a:schemeClr val="bg2">
                <a:lumMod val="10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solidFill>
                  <a:schemeClr val="dk1"/>
                </a:solidFill>
              </a:endParaRPr>
            </a:p>
          </p:txBody>
        </p:sp>
        <p:sp>
          <p:nvSpPr>
            <p:cNvPr id="6" name="四角形: 角を丸くする 5">
              <a:extLst>
                <a:ext uri="{FF2B5EF4-FFF2-40B4-BE49-F238E27FC236}">
                  <a16:creationId xmlns:a16="http://schemas.microsoft.com/office/drawing/2014/main" id="{5DEBCFA3-4B2C-B4E1-B726-C5C6EF026055}"/>
                </a:ext>
              </a:extLst>
            </p:cNvPr>
            <p:cNvSpPr/>
            <p:nvPr/>
          </p:nvSpPr>
          <p:spPr>
            <a:xfrm>
              <a:off x="9243206" y="330466"/>
              <a:ext cx="2285812" cy="4423051"/>
            </a:xfrm>
            <a:prstGeom prst="roundRect">
              <a:avLst>
                <a:gd name="adj" fmla="val 7717"/>
              </a:avLst>
            </a:prstGeom>
            <a:solidFill>
              <a:schemeClr val="tx1">
                <a:lumMod val="75000"/>
                <a:lumOff val="2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dirty="0"/>
            </a:p>
          </p:txBody>
        </p:sp>
        <p:sp>
          <p:nvSpPr>
            <p:cNvPr id="7" name="フリーフォーム: 図形 6">
              <a:extLst>
                <a:ext uri="{FF2B5EF4-FFF2-40B4-BE49-F238E27FC236}">
                  <a16:creationId xmlns:a16="http://schemas.microsoft.com/office/drawing/2014/main" id="{D306D9F7-0B35-DED0-1EF8-184EDF9667C3}"/>
                </a:ext>
              </a:extLst>
            </p:cNvPr>
            <p:cNvSpPr/>
            <p:nvPr/>
          </p:nvSpPr>
          <p:spPr>
            <a:xfrm flipV="1">
              <a:off x="9362931" y="445690"/>
              <a:ext cx="2057961" cy="4164888"/>
            </a:xfrm>
            <a:custGeom>
              <a:avLst/>
              <a:gdLst>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9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1577620 w 2186230"/>
                <a:gd name="csY17" fmla="*/ 4164888 h 4164889"/>
                <a:gd name="csX18" fmla="*/ 608610 w 2186230"/>
                <a:gd name="csY18" fmla="*/ 4164888 h 4164889"/>
                <a:gd name="csX0" fmla="*/ 168711 w 2186230"/>
                <a:gd name="csY0" fmla="*/ 4164888 h 4164889"/>
                <a:gd name="csX1" fmla="*/ 608610 w 2186230"/>
                <a:gd name="csY1" fmla="*/ 4164888 h 4164889"/>
                <a:gd name="csX2" fmla="*/ 608610 w 2186230"/>
                <a:gd name="csY2" fmla="*/ 4092516 h 4164889"/>
                <a:gd name="csX3" fmla="*/ 680983 w 2186230"/>
                <a:gd name="csY3" fmla="*/ 4020143 h 4164889"/>
                <a:gd name="csX4" fmla="*/ 1505247 w 2186230"/>
                <a:gd name="csY4" fmla="*/ 4020143 h 4164889"/>
                <a:gd name="csX5" fmla="*/ 1577620 w 2186230"/>
                <a:gd name="csY5" fmla="*/ 4092516 h 4164889"/>
                <a:gd name="csX6" fmla="*/ 1577620 w 2186230"/>
                <a:gd name="csY6" fmla="*/ 4164888 h 4164889"/>
                <a:gd name="csX7" fmla="*/ 2017519 w 2186230"/>
                <a:gd name="csY7" fmla="*/ 4164888 h 4164889"/>
                <a:gd name="csX8" fmla="*/ 2186230 w 2186230"/>
                <a:gd name="csY8" fmla="*/ 3996177 h 4164889"/>
                <a:gd name="csX9" fmla="*/ 2186230 w 2186230"/>
                <a:gd name="csY9" fmla="*/ 168711 h 4164889"/>
                <a:gd name="csX10" fmla="*/ 2017519 w 2186230"/>
                <a:gd name="csY10" fmla="*/ 0 h 4164889"/>
                <a:gd name="csX11" fmla="*/ 168711 w 2186230"/>
                <a:gd name="csY11" fmla="*/ 0 h 4164889"/>
                <a:gd name="csX12" fmla="*/ 0 w 2186230"/>
                <a:gd name="csY12" fmla="*/ 168711 h 4164889"/>
                <a:gd name="csX13" fmla="*/ 0 w 2186230"/>
                <a:gd name="csY13" fmla="*/ 3996177 h 4164889"/>
                <a:gd name="csX14" fmla="*/ 168711 w 2186230"/>
                <a:gd name="csY14" fmla="*/ 4164888 h 4164889"/>
                <a:gd name="csX15" fmla="*/ 608610 w 2186230"/>
                <a:gd name="csY15" fmla="*/ 4164888 h 4164889"/>
                <a:gd name="csX16" fmla="*/ 1577620 w 2186230"/>
                <a:gd name="csY16" fmla="*/ 4164889 h 4164889"/>
                <a:gd name="csX17" fmla="*/ 608610 w 2186230"/>
                <a:gd name="csY17" fmla="*/ 4164888 h 4164889"/>
                <a:gd name="csX0" fmla="*/ 168711 w 2186230"/>
                <a:gd name="csY0" fmla="*/ 4164888 h 4164888"/>
                <a:gd name="csX1" fmla="*/ 608610 w 2186230"/>
                <a:gd name="csY1" fmla="*/ 4164888 h 4164888"/>
                <a:gd name="csX2" fmla="*/ 608610 w 2186230"/>
                <a:gd name="csY2" fmla="*/ 4092516 h 4164888"/>
                <a:gd name="csX3" fmla="*/ 680983 w 2186230"/>
                <a:gd name="csY3" fmla="*/ 4020143 h 4164888"/>
                <a:gd name="csX4" fmla="*/ 1505247 w 2186230"/>
                <a:gd name="csY4" fmla="*/ 4020143 h 4164888"/>
                <a:gd name="csX5" fmla="*/ 1577620 w 2186230"/>
                <a:gd name="csY5" fmla="*/ 4092516 h 4164888"/>
                <a:gd name="csX6" fmla="*/ 1577620 w 2186230"/>
                <a:gd name="csY6" fmla="*/ 4164888 h 4164888"/>
                <a:gd name="csX7" fmla="*/ 2017519 w 2186230"/>
                <a:gd name="csY7" fmla="*/ 4164888 h 4164888"/>
                <a:gd name="csX8" fmla="*/ 2186230 w 2186230"/>
                <a:gd name="csY8" fmla="*/ 3996177 h 4164888"/>
                <a:gd name="csX9" fmla="*/ 2186230 w 2186230"/>
                <a:gd name="csY9" fmla="*/ 168711 h 4164888"/>
                <a:gd name="csX10" fmla="*/ 2017519 w 2186230"/>
                <a:gd name="csY10" fmla="*/ 0 h 4164888"/>
                <a:gd name="csX11" fmla="*/ 168711 w 2186230"/>
                <a:gd name="csY11" fmla="*/ 0 h 4164888"/>
                <a:gd name="csX12" fmla="*/ 0 w 2186230"/>
                <a:gd name="csY12" fmla="*/ 168711 h 4164888"/>
                <a:gd name="csX13" fmla="*/ 0 w 2186230"/>
                <a:gd name="csY13" fmla="*/ 3996177 h 4164888"/>
                <a:gd name="csX14" fmla="*/ 168711 w 2186230"/>
                <a:gd name="csY14" fmla="*/ 4164888 h 41648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186230" h="4164888">
                  <a:moveTo>
                    <a:pt x="168711" y="4164888"/>
                  </a:moveTo>
                  <a:lnTo>
                    <a:pt x="608610" y="4164888"/>
                  </a:lnTo>
                  <a:lnTo>
                    <a:pt x="608610" y="4092516"/>
                  </a:lnTo>
                  <a:lnTo>
                    <a:pt x="680983" y="4020143"/>
                  </a:lnTo>
                  <a:lnTo>
                    <a:pt x="1505247" y="4020143"/>
                  </a:lnTo>
                  <a:lnTo>
                    <a:pt x="1577620" y="4092516"/>
                  </a:lnTo>
                  <a:lnTo>
                    <a:pt x="1577620" y="4164888"/>
                  </a:lnTo>
                  <a:lnTo>
                    <a:pt x="2017519" y="4164888"/>
                  </a:lnTo>
                  <a:cubicBezTo>
                    <a:pt x="2110696" y="4164888"/>
                    <a:pt x="2186230" y="4089354"/>
                    <a:pt x="2186230" y="3996177"/>
                  </a:cubicBezTo>
                  <a:lnTo>
                    <a:pt x="2186230" y="168711"/>
                  </a:lnTo>
                  <a:cubicBezTo>
                    <a:pt x="2186230" y="75534"/>
                    <a:pt x="2110696" y="0"/>
                    <a:pt x="2017519" y="0"/>
                  </a:cubicBezTo>
                  <a:lnTo>
                    <a:pt x="168711" y="0"/>
                  </a:lnTo>
                  <a:cubicBezTo>
                    <a:pt x="75534" y="0"/>
                    <a:pt x="0" y="75534"/>
                    <a:pt x="0" y="168711"/>
                  </a:cubicBezTo>
                  <a:lnTo>
                    <a:pt x="0" y="3996177"/>
                  </a:lnTo>
                  <a:cubicBezTo>
                    <a:pt x="0" y="4089354"/>
                    <a:pt x="75534" y="4164888"/>
                    <a:pt x="168711" y="4164888"/>
                  </a:cubicBezTo>
                  <a:close/>
                </a:path>
              </a:pathLst>
            </a:custGeom>
            <a:gradFill flip="none" rotWithShape="1">
              <a:gsLst>
                <a:gs pos="26000">
                  <a:schemeClr val="accent1">
                    <a:lumMod val="75000"/>
                  </a:schemeClr>
                </a:gs>
                <a:gs pos="52000">
                  <a:schemeClr val="tx2">
                    <a:lumMod val="75000"/>
                    <a:lumOff val="25000"/>
                  </a:schemeClr>
                </a:gs>
                <a:gs pos="88000">
                  <a:schemeClr val="accent1">
                    <a:lumMod val="75000"/>
                  </a:schemeClr>
                </a:gs>
              </a:gsLst>
              <a:lin ang="9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ja-JP" altLang="en-US" dirty="0"/>
            </a:p>
          </p:txBody>
        </p:sp>
      </p:grpSp>
      <p:grpSp>
        <p:nvGrpSpPr>
          <p:cNvPr id="8" name="グループ化 7">
            <a:extLst>
              <a:ext uri="{FF2B5EF4-FFF2-40B4-BE49-F238E27FC236}">
                <a16:creationId xmlns:a16="http://schemas.microsoft.com/office/drawing/2014/main" id="{CBA4B67F-67CD-B785-2D6F-24A4CA7E603C}"/>
              </a:ext>
            </a:extLst>
          </p:cNvPr>
          <p:cNvGrpSpPr/>
          <p:nvPr/>
        </p:nvGrpSpPr>
        <p:grpSpPr>
          <a:xfrm>
            <a:off x="5878158" y="3000198"/>
            <a:ext cx="880843" cy="335706"/>
            <a:chOff x="2626242" y="2849526"/>
            <a:chExt cx="1520456" cy="579474"/>
          </a:xfrm>
        </p:grpSpPr>
        <p:sp>
          <p:nvSpPr>
            <p:cNvPr id="9" name="四角形: 角を丸くする 8">
              <a:extLst>
                <a:ext uri="{FF2B5EF4-FFF2-40B4-BE49-F238E27FC236}">
                  <a16:creationId xmlns:a16="http://schemas.microsoft.com/office/drawing/2014/main" id="{4196C654-F5AF-7384-E6F4-1BF1E1F582A6}"/>
                </a:ext>
              </a:extLst>
            </p:cNvPr>
            <p:cNvSpPr/>
            <p:nvPr/>
          </p:nvSpPr>
          <p:spPr>
            <a:xfrm>
              <a:off x="2626242" y="2849526"/>
              <a:ext cx="1520456" cy="579474"/>
            </a:xfrm>
            <a:prstGeom prst="round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5545AD1D-369B-8AEB-0FDA-B60490EB854D}"/>
                </a:ext>
              </a:extLst>
            </p:cNvPr>
            <p:cNvSpPr/>
            <p:nvPr/>
          </p:nvSpPr>
          <p:spPr>
            <a:xfrm>
              <a:off x="3016776" y="2890801"/>
              <a:ext cx="1072771" cy="50009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C5760AED-4D78-CA37-076D-EB9FF9CDC2E8}"/>
                </a:ext>
              </a:extLst>
            </p:cNvPr>
            <p:cNvCxnSpPr/>
            <p:nvPr/>
          </p:nvCxnSpPr>
          <p:spPr>
            <a:xfrm>
              <a:off x="2686050" y="2890801"/>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2" name="直線コネクタ 11">
              <a:extLst>
                <a:ext uri="{FF2B5EF4-FFF2-40B4-BE49-F238E27FC236}">
                  <a16:creationId xmlns:a16="http://schemas.microsoft.com/office/drawing/2014/main" id="{77754DE4-1CC9-2B5B-A4C6-31F836FED679}"/>
                </a:ext>
              </a:extLst>
            </p:cNvPr>
            <p:cNvCxnSpPr/>
            <p:nvPr/>
          </p:nvCxnSpPr>
          <p:spPr>
            <a:xfrm>
              <a:off x="2686050" y="2997164"/>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cxnSp>
          <p:nvCxnSpPr>
            <p:cNvPr id="13" name="直線コネクタ 12">
              <a:extLst>
                <a:ext uri="{FF2B5EF4-FFF2-40B4-BE49-F238E27FC236}">
                  <a16:creationId xmlns:a16="http://schemas.microsoft.com/office/drawing/2014/main" id="{DFB818FF-F77C-36B6-273B-49F5970B314D}"/>
                </a:ext>
              </a:extLst>
            </p:cNvPr>
            <p:cNvCxnSpPr/>
            <p:nvPr/>
          </p:nvCxnSpPr>
          <p:spPr>
            <a:xfrm>
              <a:off x="2686050" y="3103526"/>
              <a:ext cx="276225" cy="0"/>
            </a:xfrm>
            <a:prstGeom prst="line">
              <a:avLst/>
            </a:prstGeom>
          </p:spPr>
          <p:style>
            <a:lnRef idx="2">
              <a:schemeClr val="accent1">
                <a:shade val="15000"/>
              </a:schemeClr>
            </a:lnRef>
            <a:fillRef idx="1">
              <a:schemeClr val="accent1"/>
            </a:fillRef>
            <a:effectRef idx="0">
              <a:schemeClr val="accent1"/>
            </a:effectRef>
            <a:fontRef idx="minor">
              <a:schemeClr val="lt1"/>
            </a:fontRef>
          </p:style>
        </p:cxnSp>
        <p:sp>
          <p:nvSpPr>
            <p:cNvPr id="14" name="楕円 13">
              <a:extLst>
                <a:ext uri="{FF2B5EF4-FFF2-40B4-BE49-F238E27FC236}">
                  <a16:creationId xmlns:a16="http://schemas.microsoft.com/office/drawing/2014/main" id="{915F503D-F886-A257-DBCB-BEC0FFA17F5C}"/>
                </a:ext>
              </a:extLst>
            </p:cNvPr>
            <p:cNvSpPr/>
            <p:nvPr/>
          </p:nvSpPr>
          <p:spPr>
            <a:xfrm>
              <a:off x="2686050"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76196B20-EDAA-D2F9-58F0-DA1067BAA6CD}"/>
                </a:ext>
              </a:extLst>
            </p:cNvPr>
            <p:cNvSpPr/>
            <p:nvPr/>
          </p:nvSpPr>
          <p:spPr>
            <a:xfrm>
              <a:off x="2823101" y="3183713"/>
              <a:ext cx="82550" cy="8255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29E0AD52-2B00-0EB0-30D5-159AFA916070}"/>
              </a:ext>
            </a:extLst>
          </p:cNvPr>
          <p:cNvGrpSpPr/>
          <p:nvPr/>
        </p:nvGrpSpPr>
        <p:grpSpPr>
          <a:xfrm>
            <a:off x="5993681" y="5273564"/>
            <a:ext cx="492944" cy="912305"/>
            <a:chOff x="7210150" y="1511945"/>
            <a:chExt cx="2309770" cy="4274752"/>
          </a:xfrm>
        </p:grpSpPr>
        <p:sp>
          <p:nvSpPr>
            <p:cNvPr id="17" name="正方形/長方形 16">
              <a:extLst>
                <a:ext uri="{FF2B5EF4-FFF2-40B4-BE49-F238E27FC236}">
                  <a16:creationId xmlns:a16="http://schemas.microsoft.com/office/drawing/2014/main" id="{10CA39AD-DC8F-293E-09FE-1FDE82A64246}"/>
                </a:ext>
              </a:extLst>
            </p:cNvPr>
            <p:cNvSpPr/>
            <p:nvPr/>
          </p:nvSpPr>
          <p:spPr>
            <a:xfrm>
              <a:off x="7213600" y="1511945"/>
              <a:ext cx="1932721" cy="4274752"/>
            </a:xfrm>
            <a:prstGeom prst="rect">
              <a:avLst/>
            </a:prstGeom>
            <a:gradFill>
              <a:gsLst>
                <a:gs pos="78000">
                  <a:schemeClr val="bg1">
                    <a:lumMod val="85000"/>
                  </a:schemeClr>
                </a:gs>
                <a:gs pos="100000">
                  <a:schemeClr val="bg1">
                    <a:lumMod val="65000"/>
                  </a:schemeClr>
                </a:gs>
              </a:gsLst>
              <a:lin ang="2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A6E2812-CC64-E495-4ED2-211CA1803520}"/>
                </a:ext>
              </a:extLst>
            </p:cNvPr>
            <p:cNvSpPr/>
            <p:nvPr/>
          </p:nvSpPr>
          <p:spPr>
            <a:xfrm>
              <a:off x="7385918" y="1722434"/>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882B0925-ACEE-9D5C-484B-BE76EFFA3C78}"/>
                </a:ext>
              </a:extLst>
            </p:cNvPr>
            <p:cNvSpPr/>
            <p:nvPr/>
          </p:nvSpPr>
          <p:spPr>
            <a:xfrm>
              <a:off x="7385918" y="2293759"/>
              <a:ext cx="1588084" cy="447453"/>
            </a:xfrm>
            <a:prstGeom prst="rect">
              <a:avLst/>
            </a:prstGeom>
            <a:gradFill>
              <a:gsLst>
                <a:gs pos="0">
                  <a:schemeClr val="bg1">
                    <a:lumMod val="85000"/>
                  </a:schemeClr>
                </a:gs>
                <a:gs pos="73000">
                  <a:schemeClr val="bg1">
                    <a:lumMod val="85000"/>
                  </a:schemeClr>
                </a:gs>
                <a:gs pos="100000">
                  <a:schemeClr val="bg1">
                    <a:lumMod val="65000"/>
                  </a:schemeClr>
                </a:gs>
              </a:gsLst>
              <a:lin ang="540000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フリーフォーム: 図形 19">
              <a:extLst>
                <a:ext uri="{FF2B5EF4-FFF2-40B4-BE49-F238E27FC236}">
                  <a16:creationId xmlns:a16="http://schemas.microsoft.com/office/drawing/2014/main" id="{E35696AD-1B35-A85F-E587-8631991F3C4B}"/>
                </a:ext>
              </a:extLst>
            </p:cNvPr>
            <p:cNvSpPr/>
            <p:nvPr/>
          </p:nvSpPr>
          <p:spPr>
            <a:xfrm>
              <a:off x="9146320" y="1511945"/>
              <a:ext cx="373600" cy="4274752"/>
            </a:xfrm>
            <a:custGeom>
              <a:avLst/>
              <a:gdLst>
                <a:gd name="csX0" fmla="*/ 0 w 528320"/>
                <a:gd name="csY0" fmla="*/ 0 h 1422400"/>
                <a:gd name="csX1" fmla="*/ 0 w 528320"/>
                <a:gd name="csY1" fmla="*/ 1422400 h 1422400"/>
                <a:gd name="csX2" fmla="*/ 528320 w 528320"/>
                <a:gd name="csY2" fmla="*/ 1422400 h 1422400"/>
                <a:gd name="csX3" fmla="*/ 528320 w 528320"/>
                <a:gd name="csY3" fmla="*/ 274320 h 1422400"/>
                <a:gd name="csX4" fmla="*/ 0 w 528320"/>
                <a:gd name="csY4" fmla="*/ 0 h 1422400"/>
              </a:gdLst>
              <a:ahLst/>
              <a:cxnLst>
                <a:cxn ang="0">
                  <a:pos x="csX0" y="csY0"/>
                </a:cxn>
                <a:cxn ang="0">
                  <a:pos x="csX1" y="csY1"/>
                </a:cxn>
                <a:cxn ang="0">
                  <a:pos x="csX2" y="csY2"/>
                </a:cxn>
                <a:cxn ang="0">
                  <a:pos x="csX3" y="csY3"/>
                </a:cxn>
                <a:cxn ang="0">
                  <a:pos x="csX4" y="csY4"/>
                </a:cxn>
              </a:cxnLst>
              <a:rect l="l" t="t" r="r" b="b"/>
              <a:pathLst>
                <a:path w="528320" h="1422400">
                  <a:moveTo>
                    <a:pt x="0" y="0"/>
                  </a:moveTo>
                  <a:lnTo>
                    <a:pt x="0" y="1422400"/>
                  </a:lnTo>
                  <a:lnTo>
                    <a:pt x="528320" y="1422400"/>
                  </a:lnTo>
                  <a:lnTo>
                    <a:pt x="528320" y="274320"/>
                  </a:lnTo>
                  <a:lnTo>
                    <a:pt x="0" y="0"/>
                  </a:lnTo>
                  <a:close/>
                </a:path>
              </a:pathLst>
            </a:custGeom>
            <a:ln>
              <a:round/>
            </a:ln>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 name="フリーフォーム: 図形 20">
              <a:extLst>
                <a:ext uri="{FF2B5EF4-FFF2-40B4-BE49-F238E27FC236}">
                  <a16:creationId xmlns:a16="http://schemas.microsoft.com/office/drawing/2014/main" id="{FDA74D27-D433-E9E2-8117-D870A78E3A31}"/>
                </a:ext>
              </a:extLst>
            </p:cNvPr>
            <p:cNvSpPr/>
            <p:nvPr/>
          </p:nvSpPr>
          <p:spPr>
            <a:xfrm>
              <a:off x="7955279" y="2828336"/>
              <a:ext cx="1015999" cy="128224"/>
            </a:xfrm>
            <a:custGeom>
              <a:avLst/>
              <a:gdLst>
                <a:gd name="csX0" fmla="*/ 0 w 1757680"/>
                <a:gd name="csY0" fmla="*/ 0 h 345440"/>
                <a:gd name="csX1" fmla="*/ 1757680 w 1757680"/>
                <a:gd name="csY1" fmla="*/ 0 h 345440"/>
                <a:gd name="csX2" fmla="*/ 1757680 w 1757680"/>
                <a:gd name="csY2" fmla="*/ 345440 h 345440"/>
                <a:gd name="csX3" fmla="*/ 0 w 1757680"/>
                <a:gd name="csY3" fmla="*/ 0 h 345440"/>
              </a:gdLst>
              <a:ahLst/>
              <a:cxnLst>
                <a:cxn ang="0">
                  <a:pos x="csX0" y="csY0"/>
                </a:cxn>
                <a:cxn ang="0">
                  <a:pos x="csX1" y="csY1"/>
                </a:cxn>
                <a:cxn ang="0">
                  <a:pos x="csX2" y="csY2"/>
                </a:cxn>
                <a:cxn ang="0">
                  <a:pos x="csX3" y="csY3"/>
                </a:cxn>
              </a:cxnLst>
              <a:rect l="l" t="t" r="r" b="b"/>
              <a:pathLst>
                <a:path w="1757680" h="345440">
                  <a:moveTo>
                    <a:pt x="0" y="0"/>
                  </a:moveTo>
                  <a:lnTo>
                    <a:pt x="1757680" y="0"/>
                  </a:lnTo>
                  <a:lnTo>
                    <a:pt x="1757680" y="345440"/>
                  </a:lnTo>
                  <a:lnTo>
                    <a:pt x="0" y="0"/>
                  </a:lnTo>
                  <a:close/>
                </a:path>
              </a:pathLst>
            </a:custGeom>
            <a:solidFill>
              <a:srgbClr val="C00000"/>
            </a:solid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D3A81FFC-B202-35B3-D987-9F62DE509B86}"/>
                </a:ext>
              </a:extLst>
            </p:cNvPr>
            <p:cNvSpPr/>
            <p:nvPr/>
          </p:nvSpPr>
          <p:spPr>
            <a:xfrm>
              <a:off x="7210150" y="3281680"/>
              <a:ext cx="836570" cy="2505017"/>
            </a:xfrm>
            <a:prstGeom prst="rect">
              <a:avLst/>
            </a:prstGeom>
            <a:gradFill>
              <a:gsLst>
                <a:gs pos="0">
                  <a:schemeClr val="bg1">
                    <a:lumMod val="85000"/>
                  </a:schemeClr>
                </a:gs>
                <a:gs pos="73000">
                  <a:schemeClr val="bg1">
                    <a:lumMod val="85000"/>
                  </a:schemeClr>
                </a:gs>
                <a:gs pos="100000">
                  <a:schemeClr val="bg1">
                    <a:lumMod val="65000"/>
                  </a:schemeClr>
                </a:gs>
              </a:gsLst>
              <a:lin ang="0" scaled="0"/>
            </a:gradFill>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E2F1F763-4C92-88F2-9FD2-FA9D1AD8CFB4}"/>
                </a:ext>
              </a:extLst>
            </p:cNvPr>
            <p:cNvSpPr/>
            <p:nvPr/>
          </p:nvSpPr>
          <p:spPr>
            <a:xfrm>
              <a:off x="8046720" y="3281680"/>
              <a:ext cx="150566" cy="2505017"/>
            </a:xfrm>
            <a:prstGeom prst="rect">
              <a:avLst/>
            </a:prstGeom>
            <a:pattFill prst="ltHorz">
              <a:fgClr>
                <a:schemeClr val="tx1">
                  <a:lumMod val="75000"/>
                  <a:lumOff val="25000"/>
                </a:schemeClr>
              </a:fgClr>
              <a:bgClr>
                <a:schemeClr val="bg1"/>
              </a:bgClr>
            </a:pattFill>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楕円 23">
              <a:extLst>
                <a:ext uri="{FF2B5EF4-FFF2-40B4-BE49-F238E27FC236}">
                  <a16:creationId xmlns:a16="http://schemas.microsoft.com/office/drawing/2014/main" id="{D67EB8B6-7731-7235-9DD1-D435A96D7679}"/>
                </a:ext>
              </a:extLst>
            </p:cNvPr>
            <p:cNvSpPr/>
            <p:nvPr/>
          </p:nvSpPr>
          <p:spPr>
            <a:xfrm>
              <a:off x="8585200" y="3429000"/>
              <a:ext cx="294640" cy="294640"/>
            </a:xfrm>
            <a:prstGeom prst="ellipse">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楕円 24">
              <a:extLst>
                <a:ext uri="{FF2B5EF4-FFF2-40B4-BE49-F238E27FC236}">
                  <a16:creationId xmlns:a16="http://schemas.microsoft.com/office/drawing/2014/main" id="{2A362AC4-9211-BDEF-ED04-B3FB9D2A8FD2}"/>
                </a:ext>
              </a:extLst>
            </p:cNvPr>
            <p:cNvSpPr/>
            <p:nvPr/>
          </p:nvSpPr>
          <p:spPr>
            <a:xfrm>
              <a:off x="8746404" y="3821994"/>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楕円 25">
              <a:extLst>
                <a:ext uri="{FF2B5EF4-FFF2-40B4-BE49-F238E27FC236}">
                  <a16:creationId xmlns:a16="http://schemas.microsoft.com/office/drawing/2014/main" id="{F77E3A22-A1EB-842A-80D6-AA4B90859DEF}"/>
                </a:ext>
              </a:extLst>
            </p:cNvPr>
            <p:cNvSpPr/>
            <p:nvPr/>
          </p:nvSpPr>
          <p:spPr>
            <a:xfrm>
              <a:off x="8746404" y="4038105"/>
              <a:ext cx="150566" cy="150566"/>
            </a:xfrm>
            <a:prstGeom prst="ellipse">
              <a:avLst/>
            </a:prstGeom>
          </p:spPr>
          <p:style>
            <a:lnRef idx="1">
              <a:schemeClr val="accent6"/>
            </a:lnRef>
            <a:fillRef idx="2">
              <a:schemeClr val="accent6"/>
            </a:fillRef>
            <a:effectRef idx="1">
              <a:schemeClr val="accent6"/>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 name="テキスト ボックス 26">
            <a:extLst>
              <a:ext uri="{FF2B5EF4-FFF2-40B4-BE49-F238E27FC236}">
                <a16:creationId xmlns:a16="http://schemas.microsoft.com/office/drawing/2014/main" id="{3D29FC36-B148-9C2B-B945-DD8F7BF55A39}"/>
              </a:ext>
            </a:extLst>
          </p:cNvPr>
          <p:cNvSpPr txBox="1"/>
          <p:nvPr/>
        </p:nvSpPr>
        <p:spPr>
          <a:xfrm>
            <a:off x="5366152" y="6203071"/>
            <a:ext cx="1644266" cy="307777"/>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85.131.210.50</a:t>
            </a:r>
          </a:p>
        </p:txBody>
      </p:sp>
      <p:sp>
        <p:nvSpPr>
          <p:cNvPr id="28" name="矢印: 右 27">
            <a:extLst>
              <a:ext uri="{FF2B5EF4-FFF2-40B4-BE49-F238E27FC236}">
                <a16:creationId xmlns:a16="http://schemas.microsoft.com/office/drawing/2014/main" id="{F23D9755-4897-FF8A-07F1-C07382851B36}"/>
              </a:ext>
            </a:extLst>
          </p:cNvPr>
          <p:cNvSpPr/>
          <p:nvPr/>
        </p:nvSpPr>
        <p:spPr>
          <a:xfrm rot="21028769">
            <a:off x="2428128" y="2874186"/>
            <a:ext cx="3251373"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①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29" name="矢印: 右 28">
            <a:extLst>
              <a:ext uri="{FF2B5EF4-FFF2-40B4-BE49-F238E27FC236}">
                <a16:creationId xmlns:a16="http://schemas.microsoft.com/office/drawing/2014/main" id="{BA4CA514-AD3C-0802-BA18-F0B790025EA8}"/>
              </a:ext>
            </a:extLst>
          </p:cNvPr>
          <p:cNvSpPr/>
          <p:nvPr/>
        </p:nvSpPr>
        <p:spPr>
          <a:xfrm rot="21028769" flipH="1">
            <a:off x="2460817" y="3454854"/>
            <a:ext cx="3198354"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⑧　85.131.210.50だよ！</a:t>
            </a:r>
          </a:p>
        </p:txBody>
      </p:sp>
      <p:sp>
        <p:nvSpPr>
          <p:cNvPr id="30" name="矢印: 右 29">
            <a:extLst>
              <a:ext uri="{FF2B5EF4-FFF2-40B4-BE49-F238E27FC236}">
                <a16:creationId xmlns:a16="http://schemas.microsoft.com/office/drawing/2014/main" id="{5451A1D8-F77C-075E-4A07-E403FD44DCB0}"/>
              </a:ext>
            </a:extLst>
          </p:cNvPr>
          <p:cNvSpPr/>
          <p:nvPr/>
        </p:nvSpPr>
        <p:spPr>
          <a:xfrm rot="537773">
            <a:off x="2376350" y="4579751"/>
            <a:ext cx="3317542" cy="492516"/>
          </a:xfrm>
          <a:prstGeom prst="rightArrow">
            <a:avLst>
              <a:gd name="adj1" fmla="val 92711"/>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⑨　85.131.210.50、</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ホームページのコンテンツちょうだい！</a:t>
            </a:r>
          </a:p>
        </p:txBody>
      </p:sp>
      <p:sp>
        <p:nvSpPr>
          <p:cNvPr id="31" name="矢印: 右 30">
            <a:extLst>
              <a:ext uri="{FF2B5EF4-FFF2-40B4-BE49-F238E27FC236}">
                <a16:creationId xmlns:a16="http://schemas.microsoft.com/office/drawing/2014/main" id="{561A7839-336F-0119-21CB-13C3BEDA8EA7}"/>
              </a:ext>
            </a:extLst>
          </p:cNvPr>
          <p:cNvSpPr/>
          <p:nvPr/>
        </p:nvSpPr>
        <p:spPr>
          <a:xfrm rot="537773" flipH="1">
            <a:off x="2173691" y="5197674"/>
            <a:ext cx="3336904" cy="492516"/>
          </a:xfrm>
          <a:prstGeom prst="rightArrow">
            <a:avLst>
              <a:gd name="adj1" fmla="val 90564"/>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⑩　これがコンテンツだよ</a:t>
            </a:r>
            <a:endParaRPr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&lt;HTML&gt;&lt;BODY&gt;…</a:t>
            </a: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268B0697-734C-CC32-894F-B70509CB708E}"/>
              </a:ext>
            </a:extLst>
          </p:cNvPr>
          <p:cNvGrpSpPr/>
          <p:nvPr/>
        </p:nvGrpSpPr>
        <p:grpSpPr>
          <a:xfrm>
            <a:off x="579155" y="4039890"/>
            <a:ext cx="682727" cy="1123772"/>
            <a:chOff x="7884160" y="2765204"/>
            <a:chExt cx="846676" cy="1393632"/>
          </a:xfrm>
        </p:grpSpPr>
        <p:sp>
          <p:nvSpPr>
            <p:cNvPr id="33" name="フローチャート: 論理積ゲート 32">
              <a:extLst>
                <a:ext uri="{FF2B5EF4-FFF2-40B4-BE49-F238E27FC236}">
                  <a16:creationId xmlns:a16="http://schemas.microsoft.com/office/drawing/2014/main" id="{E7576F53-EF06-ED92-A058-F3E7DD4671D8}"/>
                </a:ext>
              </a:extLst>
            </p:cNvPr>
            <p:cNvSpPr/>
            <p:nvPr/>
          </p:nvSpPr>
          <p:spPr>
            <a:xfrm rot="16200000">
              <a:off x="7884160" y="3312160"/>
              <a:ext cx="846676" cy="846676"/>
            </a:xfrm>
            <a:prstGeom prst="flowChartDelay">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楕円 33">
              <a:extLst>
                <a:ext uri="{FF2B5EF4-FFF2-40B4-BE49-F238E27FC236}">
                  <a16:creationId xmlns:a16="http://schemas.microsoft.com/office/drawing/2014/main" id="{B4AEE2E1-C39A-F227-64EC-980B4A8EF580}"/>
                </a:ext>
              </a:extLst>
            </p:cNvPr>
            <p:cNvSpPr/>
            <p:nvPr/>
          </p:nvSpPr>
          <p:spPr>
            <a:xfrm>
              <a:off x="7975600" y="2765204"/>
              <a:ext cx="663796" cy="663796"/>
            </a:xfrm>
            <a:prstGeom prst="ellipse">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User</a:t>
              </a:r>
              <a:endParaRPr kumimoji="1" lang="ja-JP" altLang="en-US" sz="1200" dirty="0">
                <a:latin typeface="Meiryo UI" panose="020B0604030504040204" pitchFamily="50" charset="-128"/>
                <a:ea typeface="Meiryo UI" panose="020B0604030504040204" pitchFamily="50" charset="-128"/>
              </a:endParaRPr>
            </a:p>
          </p:txBody>
        </p:sp>
      </p:grpSp>
      <p:sp>
        <p:nvSpPr>
          <p:cNvPr id="35" name="テキスト ボックス 34">
            <a:extLst>
              <a:ext uri="{FF2B5EF4-FFF2-40B4-BE49-F238E27FC236}">
                <a16:creationId xmlns:a16="http://schemas.microsoft.com/office/drawing/2014/main" id="{404FDAD8-2D18-3AC2-4B72-CFDF6BB2482A}"/>
              </a:ext>
            </a:extLst>
          </p:cNvPr>
          <p:cNvSpPr txBox="1"/>
          <p:nvPr/>
        </p:nvSpPr>
        <p:spPr>
          <a:xfrm>
            <a:off x="126833" y="3319589"/>
            <a:ext cx="2314544" cy="584775"/>
          </a:xfrm>
          <a:prstGeom prst="rect">
            <a:avLst/>
          </a:prstGeom>
          <a:noFill/>
        </p:spPr>
        <p:txBody>
          <a:bodyPr wrap="none">
            <a:spAutoFit/>
          </a:bodyPr>
          <a:lstStyle/>
          <a:p>
            <a:r>
              <a:rPr lang="en-US" altLang="ja-JP" sz="1600" dirty="0">
                <a:latin typeface="Meiryo UI" panose="020B0604030504040204" pitchFamily="50" charset="-128"/>
                <a:ea typeface="Meiryo UI" panose="020B0604030504040204" pitchFamily="50" charset="-128"/>
              </a:rPr>
              <a:t>https://</a:t>
            </a:r>
            <a:r>
              <a:rPr lang="ja-JP" altLang="en-US" sz="1600" dirty="0">
                <a:latin typeface="Meiryo UI" panose="020B0604030504040204" pitchFamily="50" charset="-128"/>
                <a:ea typeface="Meiryo UI" panose="020B0604030504040204" pitchFamily="50" charset="-128"/>
              </a:rPr>
              <a:t>kohokyo.or.jp</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が見たい</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FE97053A-0FA8-D8B0-C15D-EBDEF581B473}"/>
              </a:ext>
            </a:extLst>
          </p:cNvPr>
          <p:cNvGrpSpPr/>
          <p:nvPr/>
        </p:nvGrpSpPr>
        <p:grpSpPr>
          <a:xfrm>
            <a:off x="10626120" y="2059498"/>
            <a:ext cx="880843" cy="335706"/>
            <a:chOff x="2626242" y="2849526"/>
            <a:chExt cx="1520456" cy="579474"/>
          </a:xfrm>
          <a:solidFill>
            <a:schemeClr val="accent2">
              <a:lumMod val="75000"/>
            </a:schemeClr>
          </a:solidFill>
        </p:grpSpPr>
        <p:sp>
          <p:nvSpPr>
            <p:cNvPr id="37" name="四角形: 角を丸くする 36">
              <a:extLst>
                <a:ext uri="{FF2B5EF4-FFF2-40B4-BE49-F238E27FC236}">
                  <a16:creationId xmlns:a16="http://schemas.microsoft.com/office/drawing/2014/main" id="{52F27A1C-187B-E200-BC33-CF6CC5BA42D3}"/>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A25A5F20-7241-608B-E788-8296EDB78B38}"/>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39" name="直線コネクタ 38">
              <a:extLst>
                <a:ext uri="{FF2B5EF4-FFF2-40B4-BE49-F238E27FC236}">
                  <a16:creationId xmlns:a16="http://schemas.microsoft.com/office/drawing/2014/main" id="{4A4F5846-D010-30A7-EA7D-F7D0EF66D072}"/>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0" name="直線コネクタ 39">
              <a:extLst>
                <a:ext uri="{FF2B5EF4-FFF2-40B4-BE49-F238E27FC236}">
                  <a16:creationId xmlns:a16="http://schemas.microsoft.com/office/drawing/2014/main" id="{C28369BE-143F-9D35-F976-6A1F485C1F95}"/>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1" name="直線コネクタ 40">
              <a:extLst>
                <a:ext uri="{FF2B5EF4-FFF2-40B4-BE49-F238E27FC236}">
                  <a16:creationId xmlns:a16="http://schemas.microsoft.com/office/drawing/2014/main" id="{624D4B0E-C326-3156-190A-FB3AD6AB39AF}"/>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42" name="楕円 41">
              <a:extLst>
                <a:ext uri="{FF2B5EF4-FFF2-40B4-BE49-F238E27FC236}">
                  <a16:creationId xmlns:a16="http://schemas.microsoft.com/office/drawing/2014/main" id="{89F2390B-9598-1E79-075F-9EFF45A7CAB3}"/>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0105578B-6F11-DA4A-159E-F1B8230D3398}"/>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4" name="テキスト ボックス 43">
            <a:extLst>
              <a:ext uri="{FF2B5EF4-FFF2-40B4-BE49-F238E27FC236}">
                <a16:creationId xmlns:a16="http://schemas.microsoft.com/office/drawing/2014/main" id="{32CA6A56-81AA-EEB6-BDFA-63D615599DC6}"/>
              </a:ext>
            </a:extLst>
          </p:cNvPr>
          <p:cNvSpPr txBox="1"/>
          <p:nvPr/>
        </p:nvSpPr>
        <p:spPr>
          <a:xfrm>
            <a:off x="5808773" y="3357197"/>
            <a:ext cx="1121524" cy="307777"/>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p>
        </p:txBody>
      </p:sp>
      <p:sp>
        <p:nvSpPr>
          <p:cNvPr id="45" name="テキスト ボックス 44">
            <a:extLst>
              <a:ext uri="{FF2B5EF4-FFF2-40B4-BE49-F238E27FC236}">
                <a16:creationId xmlns:a16="http://schemas.microsoft.com/office/drawing/2014/main" id="{9D36797C-671A-E394-8BC7-585853C0AD18}"/>
              </a:ext>
            </a:extLst>
          </p:cNvPr>
          <p:cNvSpPr txBox="1"/>
          <p:nvPr/>
        </p:nvSpPr>
        <p:spPr>
          <a:xfrm>
            <a:off x="10231969" y="2403466"/>
            <a:ext cx="1669143" cy="523220"/>
          </a:xfrm>
          <a:prstGeom prst="rect">
            <a:avLst/>
          </a:prstGeom>
          <a:noFill/>
        </p:spPr>
        <p:txBody>
          <a:bodyPr wrap="square">
            <a:spAutoFit/>
          </a:bodyPr>
          <a:lstStyle/>
          <a:p>
            <a:pPr algn="ctr"/>
            <a:r>
              <a:rPr lang="ja-JP" altLang="en-US" sz="1400" dirty="0">
                <a:latin typeface="Meiryo UI" panose="020B0604030504040204" pitchFamily="50" charset="-128"/>
                <a:ea typeface="Meiryo UI" panose="020B0604030504040204" pitchFamily="50" charset="-128"/>
              </a:rPr>
              <a:t>初めに聞く</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p>
        </p:txBody>
      </p:sp>
      <p:sp>
        <p:nvSpPr>
          <p:cNvPr id="46" name="矢印: 右 45">
            <a:extLst>
              <a:ext uri="{FF2B5EF4-FFF2-40B4-BE49-F238E27FC236}">
                <a16:creationId xmlns:a16="http://schemas.microsoft.com/office/drawing/2014/main" id="{89F2D6A6-8CAB-3045-BA76-515C6A338E11}"/>
              </a:ext>
            </a:extLst>
          </p:cNvPr>
          <p:cNvSpPr/>
          <p:nvPr/>
        </p:nvSpPr>
        <p:spPr>
          <a:xfrm rot="21333840">
            <a:off x="7279129" y="2075428"/>
            <a:ext cx="3038531"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②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47" name="矢印: 右 46">
            <a:extLst>
              <a:ext uri="{FF2B5EF4-FFF2-40B4-BE49-F238E27FC236}">
                <a16:creationId xmlns:a16="http://schemas.microsoft.com/office/drawing/2014/main" id="{3819089B-5572-609C-2CD6-8F659B9D105F}"/>
              </a:ext>
            </a:extLst>
          </p:cNvPr>
          <p:cNvSpPr/>
          <p:nvPr/>
        </p:nvSpPr>
        <p:spPr>
          <a:xfrm rot="21333840" flipH="1">
            <a:off x="6999788" y="2584526"/>
            <a:ext cx="3238199"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③　それは </a:t>
            </a: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担当に聞くといいだろう。</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a:t>
            </a:r>
            <a:r>
              <a:rPr lang="en-US" altLang="ja-JP" sz="1200" dirty="0" err="1">
                <a:latin typeface="Meiryo UI" panose="020B0604030504040204" pitchFamily="50" charset="-128"/>
                <a:ea typeface="Meiryo UI" panose="020B0604030504040204" pitchFamily="50" charset="-128"/>
              </a:rPr>
              <a:t>jp</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担当は </a:t>
            </a:r>
            <a:r>
              <a:rPr lang="en-US" altLang="ja-JP" sz="1200" dirty="0" err="1">
                <a:latin typeface="Meiryo UI" panose="020B0604030504040204" pitchFamily="50" charset="-128"/>
                <a:ea typeface="Meiryo UI" panose="020B0604030504040204" pitchFamily="50" charset="-128"/>
              </a:rPr>
              <a:t>xx.xx.yy.zz</a:t>
            </a:r>
            <a:r>
              <a:rPr lang="ja-JP" altLang="en-US" sz="1200" dirty="0">
                <a:latin typeface="Meiryo UI" panose="020B0604030504040204" pitchFamily="50" charset="-128"/>
                <a:ea typeface="Meiryo UI" panose="020B0604030504040204" pitchFamily="50" charset="-128"/>
              </a:rPr>
              <a:t>だよ。</a:t>
            </a:r>
          </a:p>
        </p:txBody>
      </p:sp>
      <p:grpSp>
        <p:nvGrpSpPr>
          <p:cNvPr id="48" name="グループ化 47">
            <a:extLst>
              <a:ext uri="{FF2B5EF4-FFF2-40B4-BE49-F238E27FC236}">
                <a16:creationId xmlns:a16="http://schemas.microsoft.com/office/drawing/2014/main" id="{EEDE2498-E0E9-E690-36FC-6F0989FDEBA7}"/>
              </a:ext>
            </a:extLst>
          </p:cNvPr>
          <p:cNvGrpSpPr/>
          <p:nvPr/>
        </p:nvGrpSpPr>
        <p:grpSpPr>
          <a:xfrm>
            <a:off x="10626120" y="3313832"/>
            <a:ext cx="880843" cy="335706"/>
            <a:chOff x="2626242" y="2849526"/>
            <a:chExt cx="1520456" cy="579474"/>
          </a:xfrm>
          <a:solidFill>
            <a:schemeClr val="accent2">
              <a:lumMod val="75000"/>
            </a:schemeClr>
          </a:solidFill>
        </p:grpSpPr>
        <p:sp>
          <p:nvSpPr>
            <p:cNvPr id="49" name="四角形: 角を丸くする 48">
              <a:extLst>
                <a:ext uri="{FF2B5EF4-FFF2-40B4-BE49-F238E27FC236}">
                  <a16:creationId xmlns:a16="http://schemas.microsoft.com/office/drawing/2014/main" id="{89FBF6B4-F373-3DBA-7F91-42D773E3FD72}"/>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四角形: 角を丸くする 49">
              <a:extLst>
                <a:ext uri="{FF2B5EF4-FFF2-40B4-BE49-F238E27FC236}">
                  <a16:creationId xmlns:a16="http://schemas.microsoft.com/office/drawing/2014/main" id="{B0561945-6111-58E6-E1AB-D37C2AD07877}"/>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51" name="直線コネクタ 50">
              <a:extLst>
                <a:ext uri="{FF2B5EF4-FFF2-40B4-BE49-F238E27FC236}">
                  <a16:creationId xmlns:a16="http://schemas.microsoft.com/office/drawing/2014/main" id="{476D9CB1-7DD8-C799-EE27-9BCB846942C1}"/>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2" name="直線コネクタ 51">
              <a:extLst>
                <a:ext uri="{FF2B5EF4-FFF2-40B4-BE49-F238E27FC236}">
                  <a16:creationId xmlns:a16="http://schemas.microsoft.com/office/drawing/2014/main" id="{13734FD3-024C-7281-EC85-6D9A35B44718}"/>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3" name="直線コネクタ 52">
              <a:extLst>
                <a:ext uri="{FF2B5EF4-FFF2-40B4-BE49-F238E27FC236}">
                  <a16:creationId xmlns:a16="http://schemas.microsoft.com/office/drawing/2014/main" id="{6D4A8D69-89B6-BC7D-6FEA-27CF0C2C15D3}"/>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54" name="楕円 53">
              <a:extLst>
                <a:ext uri="{FF2B5EF4-FFF2-40B4-BE49-F238E27FC236}">
                  <a16:creationId xmlns:a16="http://schemas.microsoft.com/office/drawing/2014/main" id="{6B611640-ECAD-BC49-DF28-6118E2CD702C}"/>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楕円 54">
              <a:extLst>
                <a:ext uri="{FF2B5EF4-FFF2-40B4-BE49-F238E27FC236}">
                  <a16:creationId xmlns:a16="http://schemas.microsoft.com/office/drawing/2014/main" id="{F0D3769C-23D0-6466-E50A-23F26DC5EAE7}"/>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6" name="テキスト ボックス 55">
            <a:extLst>
              <a:ext uri="{FF2B5EF4-FFF2-40B4-BE49-F238E27FC236}">
                <a16:creationId xmlns:a16="http://schemas.microsoft.com/office/drawing/2014/main" id="{1E933C77-0835-FF5B-2E99-EC629D357BED}"/>
              </a:ext>
            </a:extLst>
          </p:cNvPr>
          <p:cNvSpPr txBox="1"/>
          <p:nvPr/>
        </p:nvSpPr>
        <p:spPr>
          <a:xfrm>
            <a:off x="10231969" y="3657800"/>
            <a:ext cx="1669143" cy="523220"/>
          </a:xfrm>
          <a:prstGeom prst="rect">
            <a:avLst/>
          </a:prstGeom>
          <a:noFill/>
        </p:spPr>
        <p:txBody>
          <a:bodyPr wrap="square">
            <a:spAutoFit/>
          </a:bodyPr>
          <a:lstStyle/>
          <a:p>
            <a:pPr algn="ct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endParaRPr lang="en-US" altLang="ja-JP" sz="1400" dirty="0">
              <a:latin typeface="Meiryo UI" panose="020B0604030504040204" pitchFamily="50" charset="-128"/>
              <a:ea typeface="Meiryo UI" panose="020B0604030504040204" pitchFamily="50" charset="-128"/>
            </a:endParaRPr>
          </a:p>
          <a:p>
            <a:pPr algn="ctr"/>
            <a:r>
              <a:rPr lang="en-US" altLang="ja-JP" sz="1400" dirty="0" err="1">
                <a:latin typeface="Meiryo UI" panose="020B0604030504040204" pitchFamily="50" charset="-128"/>
                <a:ea typeface="Meiryo UI" panose="020B0604030504040204" pitchFamily="50" charset="-128"/>
              </a:rPr>
              <a:t>xx.xx.yy.zz</a:t>
            </a:r>
            <a:endParaRPr lang="ja-JP" altLang="en-US" sz="1400" dirty="0">
              <a:latin typeface="Meiryo UI" panose="020B0604030504040204" pitchFamily="50" charset="-128"/>
              <a:ea typeface="Meiryo UI" panose="020B0604030504040204" pitchFamily="50" charset="-128"/>
            </a:endParaRPr>
          </a:p>
        </p:txBody>
      </p:sp>
      <p:sp>
        <p:nvSpPr>
          <p:cNvPr id="57" name="矢印: 右 56">
            <a:extLst>
              <a:ext uri="{FF2B5EF4-FFF2-40B4-BE49-F238E27FC236}">
                <a16:creationId xmlns:a16="http://schemas.microsoft.com/office/drawing/2014/main" id="{9BB8121B-F73A-5C2C-BB5B-CD7DC504044A}"/>
              </a:ext>
            </a:extLst>
          </p:cNvPr>
          <p:cNvSpPr/>
          <p:nvPr/>
        </p:nvSpPr>
        <p:spPr>
          <a:xfrm>
            <a:off x="7147628" y="3213773"/>
            <a:ext cx="3331145"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④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58" name="矢印: 右 57">
            <a:extLst>
              <a:ext uri="{FF2B5EF4-FFF2-40B4-BE49-F238E27FC236}">
                <a16:creationId xmlns:a16="http://schemas.microsoft.com/office/drawing/2014/main" id="{C79D51D7-03DE-01B0-FB5D-6E1BE82DE8F1}"/>
              </a:ext>
            </a:extLst>
          </p:cNvPr>
          <p:cNvSpPr/>
          <p:nvPr/>
        </p:nvSpPr>
        <p:spPr>
          <a:xfrm flipH="1">
            <a:off x="6994734" y="3738552"/>
            <a:ext cx="3407893"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⑤　</a:t>
            </a:r>
            <a:r>
              <a:rPr lang="en-US" altLang="ja-JP" sz="1200" dirty="0">
                <a:latin typeface="Meiryo UI" panose="020B0604030504040204" pitchFamily="50" charset="-128"/>
                <a:ea typeface="Meiryo UI" panose="020B0604030504040204" pitchFamily="50" charset="-128"/>
              </a:rPr>
              <a:t>kohokyo.or.jp</a:t>
            </a:r>
            <a:r>
              <a:rPr lang="ja-JP" altLang="en-US" sz="1200" dirty="0">
                <a:latin typeface="Meiryo UI" panose="020B0604030504040204" pitchFamily="50" charset="-128"/>
                <a:ea typeface="Meiryo UI" panose="020B0604030504040204" pitchFamily="50" charset="-128"/>
              </a:rPr>
              <a:t>は、</a:t>
            </a:r>
            <a:r>
              <a:rPr lang="en-US" altLang="ja-JP" sz="1200" dirty="0">
                <a:latin typeface="Meiryo UI" panose="020B0604030504040204" pitchFamily="50" charset="-128"/>
                <a:ea typeface="Meiryo UI" panose="020B0604030504040204" pitchFamily="50" charset="-128"/>
              </a:rPr>
              <a:t>X</a:t>
            </a:r>
            <a:r>
              <a:rPr lang="ja-JP" altLang="en-US" sz="1200" dirty="0">
                <a:latin typeface="Meiryo UI" panose="020B0604030504040204" pitchFamily="50" charset="-128"/>
                <a:ea typeface="Meiryo UI" panose="020B0604030504040204" pitchFamily="50" charset="-128"/>
              </a:rPr>
              <a:t>社の</a:t>
            </a:r>
            <a:r>
              <a:rPr lang="en-US" altLang="ja-JP" sz="1200" dirty="0">
                <a:latin typeface="Meiryo UI" panose="020B0604030504040204" pitchFamily="50" charset="-128"/>
                <a:ea typeface="Meiryo UI" panose="020B0604030504040204" pitchFamily="50" charset="-128"/>
              </a:rPr>
              <a:t>DNS</a:t>
            </a:r>
            <a:r>
              <a:rPr lang="ja-JP" altLang="en-US" sz="1200" dirty="0">
                <a:latin typeface="Meiryo UI" panose="020B0604030504040204" pitchFamily="50" charset="-128"/>
                <a:ea typeface="Meiryo UI" panose="020B0604030504040204" pitchFamily="50" charset="-128"/>
              </a:rPr>
              <a:t>が</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管理してるよ。</a:t>
            </a:r>
            <a:r>
              <a:rPr lang="en-US" altLang="ja-JP" sz="1200" dirty="0">
                <a:latin typeface="Meiryo UI" panose="020B0604030504040204" pitchFamily="50" charset="-128"/>
                <a:ea typeface="Meiryo UI" panose="020B0604030504040204" pitchFamily="50" charset="-128"/>
              </a:rPr>
              <a:t>157.112.182.247</a:t>
            </a:r>
            <a:r>
              <a:rPr lang="ja-JP" altLang="en-US" sz="1200" dirty="0">
                <a:latin typeface="Meiryo UI" panose="020B0604030504040204" pitchFamily="50" charset="-128"/>
                <a:ea typeface="Meiryo UI" panose="020B0604030504040204" pitchFamily="50" charset="-128"/>
              </a:rPr>
              <a:t>に聞いてごらん。</a:t>
            </a:r>
            <a:endParaRPr lang="en-US" altLang="ja-JP" sz="1200" dirty="0">
              <a:latin typeface="Meiryo UI" panose="020B0604030504040204" pitchFamily="50" charset="-128"/>
              <a:ea typeface="Meiryo UI" panose="020B0604030504040204" pitchFamily="50" charset="-128"/>
            </a:endParaRPr>
          </a:p>
        </p:txBody>
      </p:sp>
      <p:grpSp>
        <p:nvGrpSpPr>
          <p:cNvPr id="59" name="グループ化 58">
            <a:extLst>
              <a:ext uri="{FF2B5EF4-FFF2-40B4-BE49-F238E27FC236}">
                <a16:creationId xmlns:a16="http://schemas.microsoft.com/office/drawing/2014/main" id="{68CF39A5-30A3-9BB3-E70E-3C7B8D926AA2}"/>
              </a:ext>
            </a:extLst>
          </p:cNvPr>
          <p:cNvGrpSpPr/>
          <p:nvPr/>
        </p:nvGrpSpPr>
        <p:grpSpPr>
          <a:xfrm>
            <a:off x="10078760" y="5224323"/>
            <a:ext cx="880843" cy="335706"/>
            <a:chOff x="2626242" y="2849526"/>
            <a:chExt cx="1520456" cy="579474"/>
          </a:xfrm>
          <a:solidFill>
            <a:schemeClr val="accent2">
              <a:lumMod val="75000"/>
            </a:schemeClr>
          </a:solidFill>
        </p:grpSpPr>
        <p:sp>
          <p:nvSpPr>
            <p:cNvPr id="60" name="四角形: 角を丸くする 59">
              <a:extLst>
                <a:ext uri="{FF2B5EF4-FFF2-40B4-BE49-F238E27FC236}">
                  <a16:creationId xmlns:a16="http://schemas.microsoft.com/office/drawing/2014/main" id="{0F57DA30-C6C4-E0E1-4029-E6A25569C330}"/>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1" name="四角形: 角を丸くする 60">
              <a:extLst>
                <a:ext uri="{FF2B5EF4-FFF2-40B4-BE49-F238E27FC236}">
                  <a16:creationId xmlns:a16="http://schemas.microsoft.com/office/drawing/2014/main" id="{919347D6-7534-11C5-51DB-B2DC3B25AFC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2" name="直線コネクタ 61">
              <a:extLst>
                <a:ext uri="{FF2B5EF4-FFF2-40B4-BE49-F238E27FC236}">
                  <a16:creationId xmlns:a16="http://schemas.microsoft.com/office/drawing/2014/main" id="{0BFF23E6-6A02-C079-DAE5-E1474FCE0F2E}"/>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3" name="直線コネクタ 62">
              <a:extLst>
                <a:ext uri="{FF2B5EF4-FFF2-40B4-BE49-F238E27FC236}">
                  <a16:creationId xmlns:a16="http://schemas.microsoft.com/office/drawing/2014/main" id="{07A08284-BC88-4EC4-E41A-F351A6026423}"/>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4" name="直線コネクタ 63">
              <a:extLst>
                <a:ext uri="{FF2B5EF4-FFF2-40B4-BE49-F238E27FC236}">
                  <a16:creationId xmlns:a16="http://schemas.microsoft.com/office/drawing/2014/main" id="{B437FC8C-9EC1-1787-5CC4-C8DF727DB969}"/>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65" name="楕円 64">
              <a:extLst>
                <a:ext uri="{FF2B5EF4-FFF2-40B4-BE49-F238E27FC236}">
                  <a16:creationId xmlns:a16="http://schemas.microsoft.com/office/drawing/2014/main" id="{E330A5FC-6607-F697-3671-224757C54955}"/>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31648DCE-F292-3AF0-322D-6DDD2C92BADE}"/>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 name="テキスト ボックス 66">
            <a:extLst>
              <a:ext uri="{FF2B5EF4-FFF2-40B4-BE49-F238E27FC236}">
                <a16:creationId xmlns:a16="http://schemas.microsoft.com/office/drawing/2014/main" id="{4B21F2AF-7F17-62EC-3EB8-2DEEF730730C}"/>
              </a:ext>
            </a:extLst>
          </p:cNvPr>
          <p:cNvSpPr txBox="1"/>
          <p:nvPr/>
        </p:nvSpPr>
        <p:spPr>
          <a:xfrm>
            <a:off x="9684609" y="5568291"/>
            <a:ext cx="1822354" cy="523220"/>
          </a:xfrm>
          <a:prstGeom prst="rect">
            <a:avLst/>
          </a:prstGeom>
          <a:noFill/>
        </p:spPr>
        <p:txBody>
          <a:bodyPr wrap="square">
            <a:spAutoFit/>
          </a:bodyPr>
          <a:lstStyle/>
          <a:p>
            <a:pPr algn="ctr"/>
            <a:r>
              <a:rPr lang="en-US" altLang="ja-JP" sz="1400" dirty="0">
                <a:latin typeface="Meiryo UI" panose="020B0604030504040204" pitchFamily="50" charset="-128"/>
                <a:ea typeface="Meiryo UI" panose="020B0604030504040204" pitchFamily="50" charset="-128"/>
              </a:rPr>
              <a:t>X</a:t>
            </a:r>
            <a:r>
              <a:rPr lang="ja-JP" altLang="en-US" sz="1400" dirty="0">
                <a:latin typeface="Meiryo UI" panose="020B0604030504040204" pitchFamily="50" charset="-128"/>
                <a:ea typeface="Meiryo UI" panose="020B0604030504040204" pitchFamily="50" charset="-128"/>
              </a:rPr>
              <a:t>社</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サーバ</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157.112.182.247</a:t>
            </a:r>
            <a:endParaRPr lang="ja-JP" altLang="en-US" sz="1400" dirty="0">
              <a:latin typeface="Meiryo UI" panose="020B0604030504040204" pitchFamily="50" charset="-128"/>
              <a:ea typeface="Meiryo UI" panose="020B0604030504040204" pitchFamily="50" charset="-128"/>
            </a:endParaRPr>
          </a:p>
        </p:txBody>
      </p:sp>
      <p:sp>
        <p:nvSpPr>
          <p:cNvPr id="68" name="矢印: 右 67">
            <a:extLst>
              <a:ext uri="{FF2B5EF4-FFF2-40B4-BE49-F238E27FC236}">
                <a16:creationId xmlns:a16="http://schemas.microsoft.com/office/drawing/2014/main" id="{8898EFB8-5C83-66AA-8B75-AE16D61AE992}"/>
              </a:ext>
            </a:extLst>
          </p:cNvPr>
          <p:cNvSpPr/>
          <p:nvPr/>
        </p:nvSpPr>
        <p:spPr>
          <a:xfrm rot="870371">
            <a:off x="7302735" y="4517622"/>
            <a:ext cx="2775912" cy="492516"/>
          </a:xfrm>
          <a:prstGeom prst="rightArrow">
            <a:avLst>
              <a:gd name="adj1" fmla="val 85771"/>
              <a:gd name="adj2" fmla="val 56129"/>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⑥　kohokyo.or.jp</a:t>
            </a:r>
          </a:p>
          <a:p>
            <a:pPr algn="ctr"/>
            <a:r>
              <a:rPr kumimoji="1" lang="ja-JP" altLang="en-US" sz="1200" dirty="0">
                <a:latin typeface="Meiryo UI" panose="020B0604030504040204" pitchFamily="50" charset="-128"/>
                <a:ea typeface="Meiryo UI" panose="020B0604030504040204" pitchFamily="50" charset="-128"/>
              </a:rPr>
              <a:t>の</a:t>
            </a:r>
            <a:r>
              <a:rPr kumimoji="1" lang="en-US" altLang="ja-JP" sz="1200" dirty="0">
                <a:latin typeface="Meiryo UI" panose="020B0604030504040204" pitchFamily="50" charset="-128"/>
                <a:ea typeface="Meiryo UI" panose="020B0604030504040204" pitchFamily="50" charset="-128"/>
              </a:rPr>
              <a:t>IP</a:t>
            </a:r>
            <a:r>
              <a:rPr kumimoji="1" lang="ja-JP" altLang="en-US" sz="1200" dirty="0">
                <a:latin typeface="Meiryo UI" panose="020B0604030504040204" pitchFamily="50" charset="-128"/>
                <a:ea typeface="Meiryo UI" panose="020B0604030504040204" pitchFamily="50" charset="-128"/>
              </a:rPr>
              <a:t>アドレス教えて！</a:t>
            </a:r>
          </a:p>
        </p:txBody>
      </p:sp>
      <p:sp>
        <p:nvSpPr>
          <p:cNvPr id="69" name="矢印: 右 68">
            <a:extLst>
              <a:ext uri="{FF2B5EF4-FFF2-40B4-BE49-F238E27FC236}">
                <a16:creationId xmlns:a16="http://schemas.microsoft.com/office/drawing/2014/main" id="{E1E31C15-0347-9A0D-D15C-92FC41762432}"/>
              </a:ext>
            </a:extLst>
          </p:cNvPr>
          <p:cNvSpPr/>
          <p:nvPr/>
        </p:nvSpPr>
        <p:spPr>
          <a:xfrm rot="870371" flipH="1">
            <a:off x="6969340" y="4969005"/>
            <a:ext cx="2839868" cy="501408"/>
          </a:xfrm>
          <a:prstGeom prst="rightArrow">
            <a:avLst>
              <a:gd name="adj1" fmla="val 84013"/>
              <a:gd name="adj2" fmla="val 50000"/>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200" dirty="0">
                <a:latin typeface="Meiryo UI" panose="020B0604030504040204" pitchFamily="50" charset="-128"/>
                <a:ea typeface="Meiryo UI" panose="020B0604030504040204" pitchFamily="50" charset="-128"/>
              </a:rPr>
              <a:t>⑦　 85.131.210.50だよ！</a:t>
            </a:r>
            <a:endParaRPr lang="en-US" altLang="ja-JP" sz="1200" dirty="0">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4328AD8F-E6B2-FCA3-BCB1-FC6FA901EF6B}"/>
              </a:ext>
            </a:extLst>
          </p:cNvPr>
          <p:cNvSpPr txBox="1"/>
          <p:nvPr/>
        </p:nvSpPr>
        <p:spPr>
          <a:xfrm>
            <a:off x="5257876" y="1147428"/>
            <a:ext cx="2006757" cy="1323439"/>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キャッシュ</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ユーザに頼まれて、あちこちに問い合わせて</a:t>
            </a:r>
            <a:r>
              <a:rPr lang="en-US" altLang="ja-JP" sz="1600" dirty="0">
                <a:latin typeface="Meiryo UI" panose="020B0604030504040204" pitchFamily="50" charset="-128"/>
                <a:ea typeface="Meiryo UI" panose="020B0604030504040204" pitchFamily="50" charset="-128"/>
              </a:rPr>
              <a:t>IP</a:t>
            </a:r>
            <a:r>
              <a:rPr lang="ja-JP" altLang="en-US" sz="1600" dirty="0">
                <a:latin typeface="Meiryo UI" panose="020B0604030504040204" pitchFamily="50" charset="-128"/>
                <a:ea typeface="Meiryo UI" panose="020B0604030504040204" pitchFamily="50" charset="-128"/>
              </a:rPr>
              <a:t>アドレスを探してきてくれる</a:t>
            </a:r>
          </a:p>
        </p:txBody>
      </p:sp>
      <p:sp>
        <p:nvSpPr>
          <p:cNvPr id="75" name="テキスト ボックス 74">
            <a:extLst>
              <a:ext uri="{FF2B5EF4-FFF2-40B4-BE49-F238E27FC236}">
                <a16:creationId xmlns:a16="http://schemas.microsoft.com/office/drawing/2014/main" id="{896BCA1A-2AE9-34AE-CCCF-EDF1B74B638C}"/>
              </a:ext>
            </a:extLst>
          </p:cNvPr>
          <p:cNvSpPr txBox="1"/>
          <p:nvPr/>
        </p:nvSpPr>
        <p:spPr>
          <a:xfrm>
            <a:off x="9737587" y="731069"/>
            <a:ext cx="2342653" cy="1077218"/>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権威</a:t>
            </a:r>
            <a:r>
              <a:rPr lang="en-US" altLang="ja-JP" sz="1600" b="1" dirty="0">
                <a:latin typeface="Meiryo UI" panose="020B0604030504040204" pitchFamily="50" charset="-128"/>
                <a:ea typeface="Meiryo UI" panose="020B0604030504040204" pitchFamily="50" charset="-128"/>
              </a:rPr>
              <a:t>DNS</a:t>
            </a:r>
            <a:r>
              <a:rPr lang="ja-JP" altLang="en-US" sz="1600" b="1" dirty="0">
                <a:latin typeface="Meiryo UI" panose="020B0604030504040204" pitchFamily="50" charset="-128"/>
                <a:ea typeface="Meiryo UI" panose="020B0604030504040204" pitchFamily="50" charset="-128"/>
              </a:rPr>
              <a:t>サーバ</a:t>
            </a:r>
            <a:endParaRPr lang="en-US" altLang="ja-JP" sz="1600" b="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自分の担当領域について、担当者</a:t>
            </a:r>
            <a:r>
              <a:rPr lang="en-US" altLang="ja-JP" sz="1600" dirty="0">
                <a:latin typeface="Meiryo UI" panose="020B0604030504040204" pitchFamily="50" charset="-128"/>
                <a:ea typeface="Meiryo UI" panose="020B0604030504040204" pitchFamily="50" charset="-128"/>
              </a:rPr>
              <a:t>or</a:t>
            </a:r>
            <a:r>
              <a:rPr lang="ja-JP" altLang="en-US" sz="1600" dirty="0">
                <a:latin typeface="Meiryo UI" panose="020B0604030504040204" pitchFamily="50" charset="-128"/>
                <a:ea typeface="Meiryo UI" panose="020B0604030504040204" pitchFamily="50" charset="-128"/>
              </a:rPr>
              <a:t>答えを教えてくれる</a:t>
            </a:r>
          </a:p>
        </p:txBody>
      </p:sp>
    </p:spTree>
    <p:extLst>
      <p:ext uri="{BB962C8B-B14F-4D97-AF65-F5344CB8AC3E}">
        <p14:creationId xmlns:p14="http://schemas.microsoft.com/office/powerpoint/2010/main" val="4094711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5B6F31-0E0F-4310-86C6-879ECDEC3A5D}"/>
              </a:ext>
            </a:extLst>
          </p:cNvPr>
          <p:cNvSpPr>
            <a:spLocks noGrp="1"/>
          </p:cNvSpPr>
          <p:nvPr>
            <p:ph type="title"/>
          </p:nvPr>
        </p:nvSpPr>
        <p:spPr/>
        <p:txBody>
          <a:bodyPr/>
          <a:lstStyle/>
          <a:p>
            <a:r>
              <a:rPr lang="ja-JP" altLang="en-US" dirty="0"/>
              <a:t>仕組み②　権威サーバは階層構造　</a:t>
            </a:r>
            <a:endParaRPr kumimoji="1" lang="ja-JP" altLang="en-US" dirty="0"/>
          </a:p>
        </p:txBody>
      </p:sp>
      <p:sp>
        <p:nvSpPr>
          <p:cNvPr id="3" name="四角形: 角を丸くする 2">
            <a:extLst>
              <a:ext uri="{FF2B5EF4-FFF2-40B4-BE49-F238E27FC236}">
                <a16:creationId xmlns:a16="http://schemas.microsoft.com/office/drawing/2014/main" id="{1966E0DC-DF0C-CB5A-B7FF-7C53DB1D8EFF}"/>
              </a:ext>
            </a:extLst>
          </p:cNvPr>
          <p:cNvSpPr/>
          <p:nvPr/>
        </p:nvSpPr>
        <p:spPr>
          <a:xfrm>
            <a:off x="3002968" y="1451535"/>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F2F28404-EB42-4126-E029-FC1038325C54}"/>
              </a:ext>
            </a:extLst>
          </p:cNvPr>
          <p:cNvGrpSpPr/>
          <p:nvPr/>
        </p:nvGrpSpPr>
        <p:grpSpPr>
          <a:xfrm>
            <a:off x="3260120" y="1625034"/>
            <a:ext cx="880843" cy="335706"/>
            <a:chOff x="2626242" y="2849526"/>
            <a:chExt cx="1520456" cy="579474"/>
          </a:xfrm>
          <a:solidFill>
            <a:schemeClr val="accent2">
              <a:lumMod val="75000"/>
            </a:schemeClr>
          </a:solidFill>
        </p:grpSpPr>
        <p:sp>
          <p:nvSpPr>
            <p:cNvPr id="5" name="四角形: 角を丸くする 4">
              <a:extLst>
                <a:ext uri="{FF2B5EF4-FFF2-40B4-BE49-F238E27FC236}">
                  <a16:creationId xmlns:a16="http://schemas.microsoft.com/office/drawing/2014/main" id="{092DB4A3-9D64-1500-34AD-24804536801A}"/>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F32644F2-F93D-E33F-734D-74D113F88B2E}"/>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7" name="直線コネクタ 6">
              <a:extLst>
                <a:ext uri="{FF2B5EF4-FFF2-40B4-BE49-F238E27FC236}">
                  <a16:creationId xmlns:a16="http://schemas.microsoft.com/office/drawing/2014/main" id="{839C62E7-C5DC-4010-D4E6-F7C51E3BEB73}"/>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8" name="直線コネクタ 7">
              <a:extLst>
                <a:ext uri="{FF2B5EF4-FFF2-40B4-BE49-F238E27FC236}">
                  <a16:creationId xmlns:a16="http://schemas.microsoft.com/office/drawing/2014/main" id="{7BBAC8B0-4061-D69D-BC11-96632E1FDDF6}"/>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9" name="直線コネクタ 8">
              <a:extLst>
                <a:ext uri="{FF2B5EF4-FFF2-40B4-BE49-F238E27FC236}">
                  <a16:creationId xmlns:a16="http://schemas.microsoft.com/office/drawing/2014/main" id="{8F4B239F-C2BE-5D33-633A-E3AD90E49755}"/>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0" name="楕円 9">
              <a:extLst>
                <a:ext uri="{FF2B5EF4-FFF2-40B4-BE49-F238E27FC236}">
                  <a16:creationId xmlns:a16="http://schemas.microsoft.com/office/drawing/2014/main" id="{A18E2D7C-AA72-B4B3-7794-5E3556875D8C}"/>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楕円 10">
              <a:extLst>
                <a:ext uri="{FF2B5EF4-FFF2-40B4-BE49-F238E27FC236}">
                  <a16:creationId xmlns:a16="http://schemas.microsoft.com/office/drawing/2014/main" id="{901142BF-D016-53D5-B9D8-5EF8A8179209}"/>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 name="テキスト ボックス 11">
            <a:extLst>
              <a:ext uri="{FF2B5EF4-FFF2-40B4-BE49-F238E27FC236}">
                <a16:creationId xmlns:a16="http://schemas.microsoft.com/office/drawing/2014/main" id="{224D5BCB-1A74-370C-696A-E0125F51E360}"/>
              </a:ext>
            </a:extLst>
          </p:cNvPr>
          <p:cNvSpPr txBox="1"/>
          <p:nvPr/>
        </p:nvSpPr>
        <p:spPr>
          <a:xfrm>
            <a:off x="4397709" y="1446487"/>
            <a:ext cx="6801557" cy="738664"/>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初めに聞く相手。</a:t>
            </a:r>
            <a:r>
              <a:rPr lang="ja-JP" altLang="en-US" sz="1400" dirty="0">
                <a:latin typeface="Meiryo UI" panose="020B0604030504040204" pitchFamily="50" charset="-128"/>
                <a:ea typeface="Meiryo UI" panose="020B0604030504040204" pitchFamily="50" charset="-128"/>
              </a:rPr>
              <a:t>「はじまりの</a:t>
            </a:r>
            <a:r>
              <a:rPr lang="en-US" altLang="ja-JP" sz="1400" dirty="0">
                <a:latin typeface="Meiryo UI" panose="020B0604030504040204" pitchFamily="50" charset="-128"/>
                <a:ea typeface="Meiryo UI" panose="020B0604030504040204" pitchFamily="50" charset="-128"/>
              </a:rPr>
              <a:t>DNS</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全ての領域を担当はしているが、</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a:t>
            </a:r>
            <a:r>
              <a:rPr lang="en-US" altLang="ja-JP" sz="1400" b="1" dirty="0" err="1">
                <a:latin typeface="Meiryo UI" panose="020B0604030504040204" pitchFamily="50" charset="-128"/>
                <a:ea typeface="Meiryo UI" panose="020B0604030504040204" pitchFamily="50" charset="-128"/>
              </a:rPr>
              <a:t>jp</a:t>
            </a:r>
            <a:r>
              <a:rPr lang="ja-JP" altLang="en-US" sz="1400" b="1" dirty="0">
                <a:latin typeface="Meiryo UI" panose="020B0604030504040204" pitchFamily="50" charset="-128"/>
                <a:ea typeface="Meiryo UI" panose="020B0604030504040204" pitchFamily="50" charset="-128"/>
              </a:rPr>
              <a:t>は</a:t>
            </a:r>
            <a:r>
              <a:rPr lang="en-US" altLang="ja-JP" sz="1400" b="1" dirty="0">
                <a:latin typeface="Meiryo UI" panose="020B0604030504040204" pitchFamily="50" charset="-128"/>
                <a:ea typeface="Meiryo UI" panose="020B0604030504040204" pitchFamily="50" charset="-128"/>
              </a:rPr>
              <a:t>JPRS</a:t>
            </a:r>
            <a:r>
              <a:rPr lang="ja-JP" altLang="en-US" sz="1400" b="1" dirty="0">
                <a:latin typeface="Meiryo UI" panose="020B0604030504040204" pitchFamily="50" charset="-128"/>
                <a:ea typeface="Meiryo UI" panose="020B0604030504040204" pitchFamily="50" charset="-128"/>
              </a:rPr>
              <a:t>に聞け」「</a:t>
            </a:r>
            <a:r>
              <a:rPr lang="en-US" altLang="ja-JP" sz="1400" b="1" dirty="0">
                <a:latin typeface="Meiryo UI" panose="020B0604030504040204" pitchFamily="50" charset="-128"/>
                <a:ea typeface="Meiryo UI" panose="020B0604030504040204" pitchFamily="50" charset="-128"/>
              </a:rPr>
              <a:t>.com</a:t>
            </a:r>
            <a:r>
              <a:rPr lang="ja-JP" altLang="en-US" sz="1400" b="1" dirty="0">
                <a:latin typeface="Meiryo UI" panose="020B0604030504040204" pitchFamily="50" charset="-128"/>
                <a:ea typeface="Meiryo UI" panose="020B0604030504040204" pitchFamily="50" charset="-128"/>
              </a:rPr>
              <a:t>は</a:t>
            </a:r>
            <a:r>
              <a:rPr lang="en-US" altLang="ja-JP" sz="1400" b="1" dirty="0">
                <a:latin typeface="Meiryo UI" panose="020B0604030504040204" pitchFamily="50" charset="-128"/>
                <a:ea typeface="Meiryo UI" panose="020B0604030504040204" pitchFamily="50" charset="-128"/>
              </a:rPr>
              <a:t>VeriSign</a:t>
            </a:r>
            <a:r>
              <a:rPr lang="ja-JP" altLang="en-US" sz="1400" b="1" dirty="0">
                <a:latin typeface="Meiryo UI" panose="020B0604030504040204" pitchFamily="50" charset="-128"/>
                <a:ea typeface="Meiryo UI" panose="020B0604030504040204" pitchFamily="50" charset="-128"/>
              </a:rPr>
              <a:t>に聞け」みたいに、</a:t>
            </a:r>
            <a:endParaRPr lang="en-US" altLang="ja-JP" sz="1400" b="1" dirty="0">
              <a:latin typeface="Meiryo UI" panose="020B0604030504040204" pitchFamily="50" charset="-128"/>
              <a:ea typeface="Meiryo UI" panose="020B0604030504040204" pitchFamily="50" charset="-128"/>
            </a:endParaRPr>
          </a:p>
          <a:p>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段階目の行先の情報しか持ってない</a:t>
            </a:r>
            <a:r>
              <a:rPr lang="ja-JP" altLang="en-US" sz="1400" dirty="0">
                <a:latin typeface="Meiryo UI" panose="020B0604030504040204" pitchFamily="50" charset="-128"/>
                <a:ea typeface="Meiryo UI" panose="020B0604030504040204" pitchFamily="50" charset="-128"/>
              </a:rPr>
              <a:t>。</a:t>
            </a:r>
          </a:p>
        </p:txBody>
      </p:sp>
      <p:sp>
        <p:nvSpPr>
          <p:cNvPr id="13" name="テキスト ボックス 12">
            <a:extLst>
              <a:ext uri="{FF2B5EF4-FFF2-40B4-BE49-F238E27FC236}">
                <a16:creationId xmlns:a16="http://schemas.microsoft.com/office/drawing/2014/main" id="{E04717B6-8C16-DAA1-B5E8-C240B4F51FA8}"/>
              </a:ext>
            </a:extLst>
          </p:cNvPr>
          <p:cNvSpPr txBox="1"/>
          <p:nvPr/>
        </p:nvSpPr>
        <p:spPr>
          <a:xfrm>
            <a:off x="1196826" y="1661932"/>
            <a:ext cx="1669143" cy="307777"/>
          </a:xfrm>
          <a:prstGeom prst="rect">
            <a:avLst/>
          </a:prstGeom>
          <a:noFill/>
        </p:spPr>
        <p:txBody>
          <a:bodyPr wrap="square">
            <a:spAutoFit/>
          </a:bodyPr>
          <a:lstStyle/>
          <a:p>
            <a:pPr algn="ctr"/>
            <a:r>
              <a:rPr lang="ja-JP" altLang="en-US" sz="1400" b="1" dirty="0">
                <a:latin typeface="Meiryo UI" panose="020B0604030504040204" pitchFamily="50" charset="-128"/>
                <a:ea typeface="Meiryo UI" panose="020B0604030504040204" pitchFamily="50" charset="-128"/>
              </a:rPr>
              <a:t>ルート</a:t>
            </a:r>
            <a:r>
              <a:rPr lang="en-US" altLang="ja-JP" sz="1400" b="1" dirty="0">
                <a:latin typeface="Meiryo UI" panose="020B0604030504040204" pitchFamily="50" charset="-128"/>
                <a:ea typeface="Meiryo UI" panose="020B0604030504040204" pitchFamily="50" charset="-128"/>
              </a:rPr>
              <a:t>DNS</a:t>
            </a:r>
            <a:r>
              <a:rPr lang="ja-JP" altLang="en-US" sz="1400" b="1" dirty="0">
                <a:latin typeface="Meiryo UI" panose="020B0604030504040204" pitchFamily="50" charset="-128"/>
                <a:ea typeface="Meiryo UI" panose="020B0604030504040204" pitchFamily="50" charset="-128"/>
              </a:rPr>
              <a:t>サーバ</a:t>
            </a:r>
          </a:p>
        </p:txBody>
      </p:sp>
      <p:sp>
        <p:nvSpPr>
          <p:cNvPr id="14" name="四角形: 角を丸くする 13">
            <a:extLst>
              <a:ext uri="{FF2B5EF4-FFF2-40B4-BE49-F238E27FC236}">
                <a16:creationId xmlns:a16="http://schemas.microsoft.com/office/drawing/2014/main" id="{0413383D-FC33-F356-455F-A0A52728E370}"/>
              </a:ext>
            </a:extLst>
          </p:cNvPr>
          <p:cNvSpPr/>
          <p:nvPr/>
        </p:nvSpPr>
        <p:spPr>
          <a:xfrm>
            <a:off x="2334930" y="3196795"/>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5" name="グループ化 14">
            <a:extLst>
              <a:ext uri="{FF2B5EF4-FFF2-40B4-BE49-F238E27FC236}">
                <a16:creationId xmlns:a16="http://schemas.microsoft.com/office/drawing/2014/main" id="{79626564-53B1-1A5D-3EA8-062B0A49716F}"/>
              </a:ext>
            </a:extLst>
          </p:cNvPr>
          <p:cNvGrpSpPr/>
          <p:nvPr/>
        </p:nvGrpSpPr>
        <p:grpSpPr>
          <a:xfrm>
            <a:off x="2592082" y="3507245"/>
            <a:ext cx="880843" cy="335706"/>
            <a:chOff x="2626242" y="2849526"/>
            <a:chExt cx="1520456" cy="579474"/>
          </a:xfrm>
          <a:solidFill>
            <a:schemeClr val="accent2">
              <a:lumMod val="75000"/>
            </a:schemeClr>
          </a:solidFill>
        </p:grpSpPr>
        <p:sp>
          <p:nvSpPr>
            <p:cNvPr id="16" name="四角形: 角を丸くする 15">
              <a:extLst>
                <a:ext uri="{FF2B5EF4-FFF2-40B4-BE49-F238E27FC236}">
                  <a16:creationId xmlns:a16="http://schemas.microsoft.com/office/drawing/2014/main" id="{2CD48A78-2556-6364-4C3F-E3E82B51C672}"/>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BA47E304-2447-DB74-38DE-E374EEB5340C}"/>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8" name="直線コネクタ 17">
              <a:extLst>
                <a:ext uri="{FF2B5EF4-FFF2-40B4-BE49-F238E27FC236}">
                  <a16:creationId xmlns:a16="http://schemas.microsoft.com/office/drawing/2014/main" id="{E1A395F0-F2E1-E651-9120-3E9EC5D2612B}"/>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9" name="直線コネクタ 18">
              <a:extLst>
                <a:ext uri="{FF2B5EF4-FFF2-40B4-BE49-F238E27FC236}">
                  <a16:creationId xmlns:a16="http://schemas.microsoft.com/office/drawing/2014/main" id="{34637287-A367-2A53-0A29-2F103CEC9785}"/>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20" name="直線コネクタ 19">
              <a:extLst>
                <a:ext uri="{FF2B5EF4-FFF2-40B4-BE49-F238E27FC236}">
                  <a16:creationId xmlns:a16="http://schemas.microsoft.com/office/drawing/2014/main" id="{0598DDEF-7902-8726-B920-CA65FC4FBF5B}"/>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21" name="楕円 20">
              <a:extLst>
                <a:ext uri="{FF2B5EF4-FFF2-40B4-BE49-F238E27FC236}">
                  <a16:creationId xmlns:a16="http://schemas.microsoft.com/office/drawing/2014/main" id="{46918C26-C739-C299-4DCB-72A1CDED7998}"/>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CEDA4270-3AA1-01FE-AEDE-ECDD7D40D9E9}"/>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3" name="テキスト ボックス 22">
            <a:extLst>
              <a:ext uri="{FF2B5EF4-FFF2-40B4-BE49-F238E27FC236}">
                <a16:creationId xmlns:a16="http://schemas.microsoft.com/office/drawing/2014/main" id="{2DB4755D-617A-5174-D3F4-D52EFF2731CA}"/>
              </a:ext>
            </a:extLst>
          </p:cNvPr>
          <p:cNvSpPr txBox="1"/>
          <p:nvPr/>
        </p:nvSpPr>
        <p:spPr>
          <a:xfrm>
            <a:off x="2220689" y="3187512"/>
            <a:ext cx="908383" cy="307777"/>
          </a:xfrm>
          <a:prstGeom prst="rect">
            <a:avLst/>
          </a:prstGeom>
          <a:noFill/>
        </p:spPr>
        <p:txBody>
          <a:bodyPr wrap="square">
            <a:spAutoFit/>
          </a:bodyPr>
          <a:lstStyle/>
          <a:p>
            <a:pPr algn="ctr"/>
            <a:r>
              <a:rPr lang="en-US" altLang="ja-JP" sz="1400" b="1" dirty="0">
                <a:latin typeface="Meiryo UI" panose="020B0604030504040204" pitchFamily="50" charset="-128"/>
                <a:ea typeface="Meiryo UI" panose="020B0604030504040204" pitchFamily="50" charset="-128"/>
              </a:rPr>
              <a:t>JPRS</a:t>
            </a:r>
            <a:endParaRPr lang="ja-JP" altLang="en-US" sz="1400" b="1"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C1F02AC9-F6D6-78DE-46C2-B165EE1E7685}"/>
              </a:ext>
            </a:extLst>
          </p:cNvPr>
          <p:cNvSpPr txBox="1"/>
          <p:nvPr/>
        </p:nvSpPr>
        <p:spPr>
          <a:xfrm>
            <a:off x="3662895" y="2991446"/>
            <a:ext cx="3215541" cy="1384995"/>
          </a:xfrm>
          <a:prstGeom prst="rect">
            <a:avLst/>
          </a:prstGeom>
          <a:noFill/>
        </p:spPr>
        <p:txBody>
          <a:bodyPr wrap="square">
            <a:spAutoFit/>
          </a:bodyPr>
          <a:lstStyle/>
          <a:p>
            <a:r>
              <a:rPr lang="en-US" altLang="ja-JP"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担当。</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xxx.jp</a:t>
            </a:r>
            <a:r>
              <a:rPr lang="ja-JP" altLang="en-US" sz="1400" b="1" dirty="0">
                <a:latin typeface="Meiryo UI" panose="020B0604030504040204" pitchFamily="50" charset="-128"/>
                <a:ea typeface="Meiryo UI" panose="020B0604030504040204" pitchFamily="50" charset="-128"/>
              </a:rPr>
              <a:t>はどこ？」と聞くと、</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ここを案内される。</a:t>
            </a:r>
            <a:r>
              <a:rPr lang="ja-JP" altLang="en-US" sz="1400" dirty="0">
                <a:latin typeface="Meiryo UI" panose="020B0604030504040204" pitchFamily="50" charset="-128"/>
                <a:ea typeface="Meiryo UI" panose="020B0604030504040204" pitchFamily="50" charset="-128"/>
              </a:rPr>
              <a:t>各</a:t>
            </a:r>
            <a:r>
              <a:rPr lang="en-US" altLang="ja-JP"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jp</a:t>
            </a:r>
            <a:r>
              <a:rPr lang="ja-JP" altLang="en-US" sz="1400" dirty="0">
                <a:latin typeface="Meiryo UI" panose="020B0604030504040204" pitchFamily="50" charset="-128"/>
                <a:ea typeface="Meiryo UI" panose="020B0604030504040204" pitchFamily="50" charset="-128"/>
              </a:rPr>
              <a:t>の担当者を知っている。</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canon.jp</a:t>
            </a:r>
            <a:r>
              <a:rPr lang="ja-JP" altLang="en-US" sz="1400" dirty="0">
                <a:latin typeface="Meiryo UI" panose="020B0604030504040204" pitchFamily="50" charset="-128"/>
                <a:ea typeface="Meiryo UI" panose="020B0604030504040204" pitchFamily="50" charset="-128"/>
              </a:rPr>
              <a:t>はあそこに聞け」</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kohokyo.or.jp</a:t>
            </a:r>
            <a:r>
              <a:rPr lang="ja-JP" altLang="en-US" sz="1400" b="1" dirty="0">
                <a:latin typeface="Meiryo UI" panose="020B0604030504040204" pitchFamily="50" charset="-128"/>
                <a:ea typeface="Meiryo UI" panose="020B0604030504040204" pitchFamily="50" charset="-128"/>
              </a:rPr>
              <a:t>は</a:t>
            </a:r>
            <a:r>
              <a:rPr lang="en-US" altLang="ja-JP" sz="1400" b="1" dirty="0">
                <a:latin typeface="Meiryo UI" panose="020B0604030504040204" pitchFamily="50" charset="-128"/>
                <a:ea typeface="Meiryo UI" panose="020B0604030504040204" pitchFamily="50" charset="-128"/>
              </a:rPr>
              <a:t>X</a:t>
            </a:r>
            <a:r>
              <a:rPr lang="ja-JP" altLang="en-US" sz="1400" b="1" dirty="0">
                <a:latin typeface="Meiryo UI" panose="020B0604030504040204" pitchFamily="50" charset="-128"/>
                <a:ea typeface="Meiryo UI" panose="020B0604030504040204" pitchFamily="50" charset="-128"/>
              </a:rPr>
              <a:t>社に聞け」</a:t>
            </a:r>
            <a:r>
              <a:rPr lang="ja-JP" altLang="en-US" sz="1400" dirty="0">
                <a:latin typeface="Meiryo UI" panose="020B0604030504040204" pitchFamily="50" charset="-128"/>
                <a:ea typeface="Meiryo UI" panose="020B0604030504040204" pitchFamily="50" charset="-128"/>
              </a:rPr>
              <a:t>のように案内してくれる。</a:t>
            </a:r>
            <a:endParaRPr lang="en-US" altLang="ja-JP" sz="1400" dirty="0">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66B392B2-C6B5-7436-6009-00AEE5958293}"/>
              </a:ext>
            </a:extLst>
          </p:cNvPr>
          <p:cNvSpPr/>
          <p:nvPr/>
        </p:nvSpPr>
        <p:spPr>
          <a:xfrm>
            <a:off x="7130450" y="3196795"/>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6" name="グループ化 25">
            <a:extLst>
              <a:ext uri="{FF2B5EF4-FFF2-40B4-BE49-F238E27FC236}">
                <a16:creationId xmlns:a16="http://schemas.microsoft.com/office/drawing/2014/main" id="{42A2DA6E-078B-9589-A54F-B10C9033F194}"/>
              </a:ext>
            </a:extLst>
          </p:cNvPr>
          <p:cNvGrpSpPr/>
          <p:nvPr/>
        </p:nvGrpSpPr>
        <p:grpSpPr>
          <a:xfrm>
            <a:off x="7387602" y="3507245"/>
            <a:ext cx="880843" cy="335706"/>
            <a:chOff x="2626242" y="2849526"/>
            <a:chExt cx="1520456" cy="579474"/>
          </a:xfrm>
          <a:solidFill>
            <a:schemeClr val="accent2">
              <a:lumMod val="75000"/>
            </a:schemeClr>
          </a:solidFill>
        </p:grpSpPr>
        <p:sp>
          <p:nvSpPr>
            <p:cNvPr id="27" name="四角形: 角を丸くする 26">
              <a:extLst>
                <a:ext uri="{FF2B5EF4-FFF2-40B4-BE49-F238E27FC236}">
                  <a16:creationId xmlns:a16="http://schemas.microsoft.com/office/drawing/2014/main" id="{E3C02597-3C87-698D-66CA-7EACE68AA780}"/>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ADBACA88-3D33-0CC3-66D4-902691D6E849}"/>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29" name="直線コネクタ 28">
              <a:extLst>
                <a:ext uri="{FF2B5EF4-FFF2-40B4-BE49-F238E27FC236}">
                  <a16:creationId xmlns:a16="http://schemas.microsoft.com/office/drawing/2014/main" id="{FBFC3845-7032-110D-AE0F-67E475A7832E}"/>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30" name="直線コネクタ 29">
              <a:extLst>
                <a:ext uri="{FF2B5EF4-FFF2-40B4-BE49-F238E27FC236}">
                  <a16:creationId xmlns:a16="http://schemas.microsoft.com/office/drawing/2014/main" id="{80DD84A3-8A25-EDD7-FE65-44FF3D4B1D14}"/>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31" name="直線コネクタ 30">
              <a:extLst>
                <a:ext uri="{FF2B5EF4-FFF2-40B4-BE49-F238E27FC236}">
                  <a16:creationId xmlns:a16="http://schemas.microsoft.com/office/drawing/2014/main" id="{183A1A4C-7553-BE8E-9794-DF4C19F82327}"/>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32" name="楕円 31">
              <a:extLst>
                <a:ext uri="{FF2B5EF4-FFF2-40B4-BE49-F238E27FC236}">
                  <a16:creationId xmlns:a16="http://schemas.microsoft.com/office/drawing/2014/main" id="{59E5F749-C6CF-9161-58F0-A199C320BC45}"/>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38CFE5F7-7200-3A48-8056-D79F132E3149}"/>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4" name="テキスト ボックス 33">
            <a:extLst>
              <a:ext uri="{FF2B5EF4-FFF2-40B4-BE49-F238E27FC236}">
                <a16:creationId xmlns:a16="http://schemas.microsoft.com/office/drawing/2014/main" id="{0A9E6637-81F1-EBB0-B73C-40B9CBC57D59}"/>
              </a:ext>
            </a:extLst>
          </p:cNvPr>
          <p:cNvSpPr txBox="1"/>
          <p:nvPr/>
        </p:nvSpPr>
        <p:spPr>
          <a:xfrm>
            <a:off x="7016209" y="3187512"/>
            <a:ext cx="1252236" cy="307777"/>
          </a:xfrm>
          <a:prstGeom prst="rect">
            <a:avLst/>
          </a:prstGeom>
          <a:noFill/>
        </p:spPr>
        <p:txBody>
          <a:bodyPr wrap="square">
            <a:spAutoFit/>
          </a:bodyPr>
          <a:lstStyle/>
          <a:p>
            <a:pPr algn="ctr"/>
            <a:r>
              <a:rPr lang="en-US" altLang="ja-JP" sz="1400" b="1" dirty="0">
                <a:latin typeface="Meiryo UI" panose="020B0604030504040204" pitchFamily="50" charset="-128"/>
                <a:ea typeface="Meiryo UI" panose="020B0604030504040204" pitchFamily="50" charset="-128"/>
              </a:rPr>
              <a:t>VeriSign</a:t>
            </a:r>
            <a:endParaRPr lang="ja-JP" altLang="en-US" sz="1400" b="1"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1046ADCD-5A66-077B-005F-51E1B421C50E}"/>
              </a:ext>
            </a:extLst>
          </p:cNvPr>
          <p:cNvSpPr txBox="1"/>
          <p:nvPr/>
        </p:nvSpPr>
        <p:spPr>
          <a:xfrm>
            <a:off x="8592631" y="3161825"/>
            <a:ext cx="1729929" cy="954107"/>
          </a:xfrm>
          <a:prstGeom prst="rect">
            <a:avLst/>
          </a:prstGeom>
          <a:noFill/>
        </p:spPr>
        <p:txBody>
          <a:bodyPr wrap="square">
            <a:spAutoFit/>
          </a:bodyPr>
          <a:lstStyle/>
          <a:p>
            <a:r>
              <a:rPr lang="en-US" altLang="ja-JP" sz="1400" dirty="0">
                <a:latin typeface="Meiryo UI" panose="020B0604030504040204" pitchFamily="50" charset="-128"/>
                <a:ea typeface="Meiryo UI" panose="020B0604030504040204" pitchFamily="50" charset="-128"/>
              </a:rPr>
              <a:t>.com</a:t>
            </a:r>
            <a:r>
              <a:rPr lang="ja-JP" altLang="en-US" sz="1400" dirty="0">
                <a:latin typeface="Meiryo UI" panose="020B0604030504040204" pitchFamily="50" charset="-128"/>
                <a:ea typeface="Meiryo UI" panose="020B0604030504040204" pitchFamily="50" charset="-128"/>
              </a:rPr>
              <a:t>担当。「</a:t>
            </a:r>
            <a:r>
              <a:rPr lang="en-US" altLang="ja-JP" sz="1400" dirty="0">
                <a:latin typeface="Meiryo UI" panose="020B0604030504040204" pitchFamily="50" charset="-128"/>
                <a:ea typeface="Meiryo UI" panose="020B0604030504040204" pitchFamily="50" charset="-128"/>
              </a:rPr>
              <a:t>xxx.com</a:t>
            </a:r>
            <a:r>
              <a:rPr lang="ja-JP" altLang="en-US" sz="1400" dirty="0">
                <a:latin typeface="Meiryo UI" panose="020B0604030504040204" pitchFamily="50" charset="-128"/>
                <a:ea typeface="Meiryo UI" panose="020B0604030504040204" pitchFamily="50" charset="-128"/>
              </a:rPr>
              <a:t>はどこ？」と聞くと、ここを案内される。</a:t>
            </a:r>
            <a:endParaRPr lang="en-US" altLang="ja-JP" sz="1400" dirty="0">
              <a:latin typeface="Meiryo UI" panose="020B0604030504040204" pitchFamily="50" charset="-128"/>
              <a:ea typeface="Meiryo UI" panose="020B0604030504040204" pitchFamily="50" charset="-128"/>
            </a:endParaRPr>
          </a:p>
        </p:txBody>
      </p:sp>
      <p:sp>
        <p:nvSpPr>
          <p:cNvPr id="36" name="四角形: 角を丸くする 35">
            <a:extLst>
              <a:ext uri="{FF2B5EF4-FFF2-40B4-BE49-F238E27FC236}">
                <a16:creationId xmlns:a16="http://schemas.microsoft.com/office/drawing/2014/main" id="{B4C14BEE-EB3C-F7CE-01DD-EFC0424FB902}"/>
              </a:ext>
            </a:extLst>
          </p:cNvPr>
          <p:cNvSpPr/>
          <p:nvPr/>
        </p:nvSpPr>
        <p:spPr>
          <a:xfrm>
            <a:off x="1366520" y="4943649"/>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7" name="グループ化 36">
            <a:extLst>
              <a:ext uri="{FF2B5EF4-FFF2-40B4-BE49-F238E27FC236}">
                <a16:creationId xmlns:a16="http://schemas.microsoft.com/office/drawing/2014/main" id="{6675ABD2-E4BC-0A4B-976D-0FC12440B28E}"/>
              </a:ext>
            </a:extLst>
          </p:cNvPr>
          <p:cNvGrpSpPr/>
          <p:nvPr/>
        </p:nvGrpSpPr>
        <p:grpSpPr>
          <a:xfrm>
            <a:off x="1623672" y="5254099"/>
            <a:ext cx="880843" cy="335706"/>
            <a:chOff x="2626242" y="2849526"/>
            <a:chExt cx="1520456" cy="579474"/>
          </a:xfrm>
          <a:solidFill>
            <a:schemeClr val="accent2">
              <a:lumMod val="75000"/>
            </a:schemeClr>
          </a:solidFill>
        </p:grpSpPr>
        <p:sp>
          <p:nvSpPr>
            <p:cNvPr id="38" name="四角形: 角を丸くする 37">
              <a:extLst>
                <a:ext uri="{FF2B5EF4-FFF2-40B4-BE49-F238E27FC236}">
                  <a16:creationId xmlns:a16="http://schemas.microsoft.com/office/drawing/2014/main" id="{1EA24725-9457-6631-7316-B8B9FE79381D}"/>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四角形: 角を丸くする 38">
              <a:extLst>
                <a:ext uri="{FF2B5EF4-FFF2-40B4-BE49-F238E27FC236}">
                  <a16:creationId xmlns:a16="http://schemas.microsoft.com/office/drawing/2014/main" id="{4C442D69-8A89-C176-FA83-941E576C0E5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40" name="直線コネクタ 39">
              <a:extLst>
                <a:ext uri="{FF2B5EF4-FFF2-40B4-BE49-F238E27FC236}">
                  <a16:creationId xmlns:a16="http://schemas.microsoft.com/office/drawing/2014/main" id="{4400FA65-E697-7287-8DBC-65DD513D10DA}"/>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1" name="直線コネクタ 40">
              <a:extLst>
                <a:ext uri="{FF2B5EF4-FFF2-40B4-BE49-F238E27FC236}">
                  <a16:creationId xmlns:a16="http://schemas.microsoft.com/office/drawing/2014/main" id="{404A6AD2-E9DD-E657-40F8-806D1783B231}"/>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42" name="直線コネクタ 41">
              <a:extLst>
                <a:ext uri="{FF2B5EF4-FFF2-40B4-BE49-F238E27FC236}">
                  <a16:creationId xmlns:a16="http://schemas.microsoft.com/office/drawing/2014/main" id="{1B1E0A03-CB12-427A-7F71-30C4E858A5B5}"/>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43" name="楕円 42">
              <a:extLst>
                <a:ext uri="{FF2B5EF4-FFF2-40B4-BE49-F238E27FC236}">
                  <a16:creationId xmlns:a16="http://schemas.microsoft.com/office/drawing/2014/main" id="{A044C70D-75F8-9BE8-66FE-0F499CF6D6AA}"/>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 name="楕円 43">
              <a:extLst>
                <a:ext uri="{FF2B5EF4-FFF2-40B4-BE49-F238E27FC236}">
                  <a16:creationId xmlns:a16="http://schemas.microsoft.com/office/drawing/2014/main" id="{DCE75B87-7E78-83E4-654C-C68645803BEB}"/>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5" name="テキスト ボックス 44">
            <a:extLst>
              <a:ext uri="{FF2B5EF4-FFF2-40B4-BE49-F238E27FC236}">
                <a16:creationId xmlns:a16="http://schemas.microsoft.com/office/drawing/2014/main" id="{85C5D9E2-F865-6FD5-5BC0-F010C406C5B6}"/>
              </a:ext>
            </a:extLst>
          </p:cNvPr>
          <p:cNvSpPr txBox="1"/>
          <p:nvPr/>
        </p:nvSpPr>
        <p:spPr>
          <a:xfrm>
            <a:off x="1366520" y="4934366"/>
            <a:ext cx="495649" cy="307777"/>
          </a:xfrm>
          <a:prstGeom prst="rect">
            <a:avLst/>
          </a:prstGeom>
          <a:noFill/>
        </p:spPr>
        <p:txBody>
          <a:bodyPr wrap="none">
            <a:spAutoFit/>
          </a:bodyPr>
          <a:lstStyle/>
          <a:p>
            <a:r>
              <a:rPr lang="en-US" altLang="ja-JP" sz="1400" b="1" dirty="0">
                <a:latin typeface="Meiryo UI" panose="020B0604030504040204" pitchFamily="50" charset="-128"/>
                <a:ea typeface="Meiryo UI" panose="020B0604030504040204" pitchFamily="50" charset="-128"/>
              </a:rPr>
              <a:t>X</a:t>
            </a:r>
            <a:r>
              <a:rPr lang="ja-JP" altLang="en-US" sz="1400" b="1" dirty="0">
                <a:latin typeface="Meiryo UI" panose="020B0604030504040204" pitchFamily="50" charset="-128"/>
                <a:ea typeface="Meiryo UI" panose="020B0604030504040204" pitchFamily="50" charset="-128"/>
              </a:rPr>
              <a:t>社</a:t>
            </a:r>
            <a:endParaRPr lang="en-US" altLang="ja-JP" sz="1400" b="1" dirty="0">
              <a:latin typeface="Meiryo UI" panose="020B0604030504040204" pitchFamily="50" charset="-128"/>
              <a:ea typeface="Meiryo UI" panose="020B0604030504040204" pitchFamily="50" charset="-128"/>
            </a:endParaRPr>
          </a:p>
        </p:txBody>
      </p:sp>
      <p:sp>
        <p:nvSpPr>
          <p:cNvPr id="46" name="四角形: 角を丸くする 45">
            <a:extLst>
              <a:ext uri="{FF2B5EF4-FFF2-40B4-BE49-F238E27FC236}">
                <a16:creationId xmlns:a16="http://schemas.microsoft.com/office/drawing/2014/main" id="{12A1683C-E08D-52F7-F57C-6609BD30BD59}"/>
              </a:ext>
            </a:extLst>
          </p:cNvPr>
          <p:cNvSpPr/>
          <p:nvPr/>
        </p:nvSpPr>
        <p:spPr>
          <a:xfrm>
            <a:off x="3381610" y="4943649"/>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7" name="グループ化 46">
            <a:extLst>
              <a:ext uri="{FF2B5EF4-FFF2-40B4-BE49-F238E27FC236}">
                <a16:creationId xmlns:a16="http://schemas.microsoft.com/office/drawing/2014/main" id="{1F9B8CAB-62EB-194C-8C5D-EF03C6161DEB}"/>
              </a:ext>
            </a:extLst>
          </p:cNvPr>
          <p:cNvGrpSpPr/>
          <p:nvPr/>
        </p:nvGrpSpPr>
        <p:grpSpPr>
          <a:xfrm>
            <a:off x="3638762" y="5254099"/>
            <a:ext cx="880843" cy="335706"/>
            <a:chOff x="2626242" y="2849526"/>
            <a:chExt cx="1520456" cy="579474"/>
          </a:xfrm>
          <a:solidFill>
            <a:schemeClr val="accent2">
              <a:lumMod val="75000"/>
            </a:schemeClr>
          </a:solidFill>
        </p:grpSpPr>
        <p:sp>
          <p:nvSpPr>
            <p:cNvPr id="48" name="四角形: 角を丸くする 47">
              <a:extLst>
                <a:ext uri="{FF2B5EF4-FFF2-40B4-BE49-F238E27FC236}">
                  <a16:creationId xmlns:a16="http://schemas.microsoft.com/office/drawing/2014/main" id="{F77C5AFB-089F-245C-B05A-58E205D3E4BD}"/>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9" name="四角形: 角を丸くする 48">
              <a:extLst>
                <a:ext uri="{FF2B5EF4-FFF2-40B4-BE49-F238E27FC236}">
                  <a16:creationId xmlns:a16="http://schemas.microsoft.com/office/drawing/2014/main" id="{EF56D685-57BD-F62B-AF72-2E7A0DAC96E7}"/>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50" name="直線コネクタ 49">
              <a:extLst>
                <a:ext uri="{FF2B5EF4-FFF2-40B4-BE49-F238E27FC236}">
                  <a16:creationId xmlns:a16="http://schemas.microsoft.com/office/drawing/2014/main" id="{5989DB7E-C94B-9DCF-C1F8-BCB0CD3A4547}"/>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1" name="直線コネクタ 50">
              <a:extLst>
                <a:ext uri="{FF2B5EF4-FFF2-40B4-BE49-F238E27FC236}">
                  <a16:creationId xmlns:a16="http://schemas.microsoft.com/office/drawing/2014/main" id="{0BB03308-7F6E-723B-5924-35A5256EC920}"/>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52" name="直線コネクタ 51">
              <a:extLst>
                <a:ext uri="{FF2B5EF4-FFF2-40B4-BE49-F238E27FC236}">
                  <a16:creationId xmlns:a16="http://schemas.microsoft.com/office/drawing/2014/main" id="{A653BD88-DB8E-B1B7-D475-B1A9455075DF}"/>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53" name="楕円 52">
              <a:extLst>
                <a:ext uri="{FF2B5EF4-FFF2-40B4-BE49-F238E27FC236}">
                  <a16:creationId xmlns:a16="http://schemas.microsoft.com/office/drawing/2014/main" id="{35F8C7B4-1953-5F97-59ED-2F3533F4D904}"/>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32200C35-1994-4DA5-FC51-716A04D1425A}"/>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5" name="テキスト ボックス 54">
            <a:extLst>
              <a:ext uri="{FF2B5EF4-FFF2-40B4-BE49-F238E27FC236}">
                <a16:creationId xmlns:a16="http://schemas.microsoft.com/office/drawing/2014/main" id="{DF0662FF-1BB7-2649-30B1-842342511735}"/>
              </a:ext>
            </a:extLst>
          </p:cNvPr>
          <p:cNvSpPr txBox="1"/>
          <p:nvPr/>
        </p:nvSpPr>
        <p:spPr>
          <a:xfrm>
            <a:off x="3381610" y="4934366"/>
            <a:ext cx="490840" cy="307777"/>
          </a:xfrm>
          <a:prstGeom prst="rect">
            <a:avLst/>
          </a:prstGeom>
          <a:noFill/>
        </p:spPr>
        <p:txBody>
          <a:bodyPr wrap="none">
            <a:spAutoFit/>
          </a:bodyPr>
          <a:lstStyle/>
          <a:p>
            <a:r>
              <a:rPr lang="en-US" altLang="ja-JP" sz="1400" b="1" dirty="0">
                <a:latin typeface="Meiryo UI" panose="020B0604030504040204" pitchFamily="50" charset="-128"/>
                <a:ea typeface="Meiryo UI" panose="020B0604030504040204" pitchFamily="50" charset="-128"/>
              </a:rPr>
              <a:t>Y</a:t>
            </a:r>
            <a:r>
              <a:rPr lang="ja-JP" altLang="en-US" sz="1400" b="1" dirty="0">
                <a:latin typeface="Meiryo UI" panose="020B0604030504040204" pitchFamily="50" charset="-128"/>
                <a:ea typeface="Meiryo UI" panose="020B0604030504040204" pitchFamily="50" charset="-128"/>
              </a:rPr>
              <a:t>社</a:t>
            </a:r>
            <a:endParaRPr lang="en-US" altLang="ja-JP" sz="1400" b="1" dirty="0">
              <a:latin typeface="Meiryo UI" panose="020B0604030504040204" pitchFamily="50" charset="-128"/>
              <a:ea typeface="Meiryo UI" panose="020B0604030504040204" pitchFamily="50" charset="-128"/>
            </a:endParaRPr>
          </a:p>
        </p:txBody>
      </p:sp>
      <p:sp>
        <p:nvSpPr>
          <p:cNvPr id="56" name="四角形: 角を丸くする 55">
            <a:extLst>
              <a:ext uri="{FF2B5EF4-FFF2-40B4-BE49-F238E27FC236}">
                <a16:creationId xmlns:a16="http://schemas.microsoft.com/office/drawing/2014/main" id="{66616894-59FF-D944-2E44-F41C04B47BD1}"/>
              </a:ext>
            </a:extLst>
          </p:cNvPr>
          <p:cNvSpPr/>
          <p:nvPr/>
        </p:nvSpPr>
        <p:spPr>
          <a:xfrm>
            <a:off x="5427962" y="4943649"/>
            <a:ext cx="1336076"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57" name="グループ化 56">
            <a:extLst>
              <a:ext uri="{FF2B5EF4-FFF2-40B4-BE49-F238E27FC236}">
                <a16:creationId xmlns:a16="http://schemas.microsoft.com/office/drawing/2014/main" id="{92AD92D1-3BE1-0CAD-9DDA-1D59C72039F6}"/>
              </a:ext>
            </a:extLst>
          </p:cNvPr>
          <p:cNvGrpSpPr/>
          <p:nvPr/>
        </p:nvGrpSpPr>
        <p:grpSpPr>
          <a:xfrm>
            <a:off x="5685114" y="5254099"/>
            <a:ext cx="880843" cy="335706"/>
            <a:chOff x="2626242" y="2849526"/>
            <a:chExt cx="1520456" cy="579474"/>
          </a:xfrm>
          <a:solidFill>
            <a:schemeClr val="accent2">
              <a:lumMod val="75000"/>
            </a:schemeClr>
          </a:solidFill>
        </p:grpSpPr>
        <p:sp>
          <p:nvSpPr>
            <p:cNvPr id="58" name="四角形: 角を丸くする 57">
              <a:extLst>
                <a:ext uri="{FF2B5EF4-FFF2-40B4-BE49-F238E27FC236}">
                  <a16:creationId xmlns:a16="http://schemas.microsoft.com/office/drawing/2014/main" id="{BA4CCEBC-C397-7FEA-E5BE-1FE373A30896}"/>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 name="四角形: 角を丸くする 58">
              <a:extLst>
                <a:ext uri="{FF2B5EF4-FFF2-40B4-BE49-F238E27FC236}">
                  <a16:creationId xmlns:a16="http://schemas.microsoft.com/office/drawing/2014/main" id="{C0982C17-F27C-0154-C227-10905ABA71D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60" name="直線コネクタ 59">
              <a:extLst>
                <a:ext uri="{FF2B5EF4-FFF2-40B4-BE49-F238E27FC236}">
                  <a16:creationId xmlns:a16="http://schemas.microsoft.com/office/drawing/2014/main" id="{A1FF0873-2C7F-225B-0795-5B6345D920CA}"/>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1" name="直線コネクタ 60">
              <a:extLst>
                <a:ext uri="{FF2B5EF4-FFF2-40B4-BE49-F238E27FC236}">
                  <a16:creationId xmlns:a16="http://schemas.microsoft.com/office/drawing/2014/main" id="{B04AE337-1A59-EF96-690C-7B51FEB2EE7B}"/>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62" name="直線コネクタ 61">
              <a:extLst>
                <a:ext uri="{FF2B5EF4-FFF2-40B4-BE49-F238E27FC236}">
                  <a16:creationId xmlns:a16="http://schemas.microsoft.com/office/drawing/2014/main" id="{29F53670-DEB1-1F16-DA18-5288E228D77B}"/>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63" name="楕円 62">
              <a:extLst>
                <a:ext uri="{FF2B5EF4-FFF2-40B4-BE49-F238E27FC236}">
                  <a16:creationId xmlns:a16="http://schemas.microsoft.com/office/drawing/2014/main" id="{BA24161C-A3F9-09D4-0FB6-A9BB39A4AC76}"/>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4" name="楕円 63">
              <a:extLst>
                <a:ext uri="{FF2B5EF4-FFF2-40B4-BE49-F238E27FC236}">
                  <a16:creationId xmlns:a16="http://schemas.microsoft.com/office/drawing/2014/main" id="{F08D8F46-BD35-A4E8-0B46-6378404318CF}"/>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5" name="テキスト ボックス 64">
            <a:extLst>
              <a:ext uri="{FF2B5EF4-FFF2-40B4-BE49-F238E27FC236}">
                <a16:creationId xmlns:a16="http://schemas.microsoft.com/office/drawing/2014/main" id="{DFD4BE22-D545-ED9E-E9C6-DC10DF50F7E5}"/>
              </a:ext>
            </a:extLst>
          </p:cNvPr>
          <p:cNvSpPr txBox="1"/>
          <p:nvPr/>
        </p:nvSpPr>
        <p:spPr>
          <a:xfrm>
            <a:off x="5427962" y="4934366"/>
            <a:ext cx="484428" cy="307777"/>
          </a:xfrm>
          <a:prstGeom prst="rect">
            <a:avLst/>
          </a:prstGeom>
          <a:noFill/>
        </p:spPr>
        <p:txBody>
          <a:bodyPr wrap="none">
            <a:spAutoFit/>
          </a:bodyPr>
          <a:lstStyle/>
          <a:p>
            <a:r>
              <a:rPr lang="en-US" altLang="ja-JP" sz="1400" b="1" dirty="0">
                <a:latin typeface="Meiryo UI" panose="020B0604030504040204" pitchFamily="50" charset="-128"/>
                <a:ea typeface="Meiryo UI" panose="020B0604030504040204" pitchFamily="50" charset="-128"/>
              </a:rPr>
              <a:t>Z</a:t>
            </a:r>
            <a:r>
              <a:rPr lang="ja-JP" altLang="en-US" sz="1400" b="1" dirty="0">
                <a:latin typeface="Meiryo UI" panose="020B0604030504040204" pitchFamily="50" charset="-128"/>
                <a:ea typeface="Meiryo UI" panose="020B0604030504040204" pitchFamily="50" charset="-128"/>
              </a:rPr>
              <a:t>社</a:t>
            </a:r>
            <a:endParaRPr lang="en-US" altLang="ja-JP" sz="1400" b="1" dirty="0">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F316D0ED-1046-F553-0D8E-CFC6D371EC0C}"/>
              </a:ext>
            </a:extLst>
          </p:cNvPr>
          <p:cNvSpPr txBox="1"/>
          <p:nvPr/>
        </p:nvSpPr>
        <p:spPr>
          <a:xfrm>
            <a:off x="551546" y="3334698"/>
            <a:ext cx="1669143" cy="523220"/>
          </a:xfrm>
          <a:prstGeom prst="rect">
            <a:avLst/>
          </a:prstGeom>
          <a:noFill/>
        </p:spPr>
        <p:txBody>
          <a:bodyPr wrap="square">
            <a:spAutoFit/>
          </a:bodyPr>
          <a:lstStyle/>
          <a:p>
            <a:pPr algn="ctr"/>
            <a:r>
              <a:rPr lang="ja-JP" altLang="en-US" sz="1400" b="1" dirty="0">
                <a:latin typeface="Meiryo UI" panose="020B0604030504040204" pitchFamily="50" charset="-128"/>
                <a:ea typeface="Meiryo UI" panose="020B0604030504040204" pitchFamily="50" charset="-128"/>
              </a:rPr>
              <a:t>トップレベルドメイン</a:t>
            </a:r>
            <a:endParaRPr lang="en-US" altLang="ja-JP" sz="1400" b="1" dirty="0">
              <a:latin typeface="Meiryo UI" panose="020B0604030504040204" pitchFamily="50" charset="-128"/>
              <a:ea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rPr>
              <a:t>の権威サーバ</a:t>
            </a:r>
          </a:p>
        </p:txBody>
      </p:sp>
      <p:cxnSp>
        <p:nvCxnSpPr>
          <p:cNvPr id="68" name="直線矢印コネクタ 67">
            <a:extLst>
              <a:ext uri="{FF2B5EF4-FFF2-40B4-BE49-F238E27FC236}">
                <a16:creationId xmlns:a16="http://schemas.microsoft.com/office/drawing/2014/main" id="{5CDD429D-52D1-0E37-123E-5825A2FB9334}"/>
              </a:ext>
            </a:extLst>
          </p:cNvPr>
          <p:cNvCxnSpPr>
            <a:stCxn id="3" idx="2"/>
            <a:endCxn id="14" idx="0"/>
          </p:cNvCxnSpPr>
          <p:nvPr/>
        </p:nvCxnSpPr>
        <p:spPr>
          <a:xfrm flipH="1">
            <a:off x="3002968" y="2180104"/>
            <a:ext cx="668038" cy="1016691"/>
          </a:xfrm>
          <a:prstGeom prst="straightConnector1">
            <a:avLst/>
          </a:prstGeom>
          <a:ln w="38100" cap="flat" cmpd="sng" algn="ctr">
            <a:solidFill>
              <a:schemeClr val="accent2">
                <a:lumMod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9" name="直線矢印コネクタ 68">
            <a:extLst>
              <a:ext uri="{FF2B5EF4-FFF2-40B4-BE49-F238E27FC236}">
                <a16:creationId xmlns:a16="http://schemas.microsoft.com/office/drawing/2014/main" id="{B2A6F1D0-18A0-03C8-FCA7-3A06A99A4536}"/>
              </a:ext>
            </a:extLst>
          </p:cNvPr>
          <p:cNvCxnSpPr>
            <a:cxnSpLocks/>
            <a:stCxn id="3" idx="2"/>
            <a:endCxn id="34" idx="0"/>
          </p:cNvCxnSpPr>
          <p:nvPr/>
        </p:nvCxnSpPr>
        <p:spPr>
          <a:xfrm>
            <a:off x="3671006" y="2180104"/>
            <a:ext cx="3971321" cy="1007408"/>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72" name="直線矢印コネクタ 71">
            <a:extLst>
              <a:ext uri="{FF2B5EF4-FFF2-40B4-BE49-F238E27FC236}">
                <a16:creationId xmlns:a16="http://schemas.microsoft.com/office/drawing/2014/main" id="{2440E17E-730B-28E1-AAA0-98E3D825A7E3}"/>
              </a:ext>
            </a:extLst>
          </p:cNvPr>
          <p:cNvCxnSpPr>
            <a:cxnSpLocks/>
            <a:stCxn id="3" idx="2"/>
          </p:cNvCxnSpPr>
          <p:nvPr/>
        </p:nvCxnSpPr>
        <p:spPr>
          <a:xfrm>
            <a:off x="3671006" y="2180104"/>
            <a:ext cx="8693714" cy="1127786"/>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0" name="テキスト ボックス 79">
            <a:extLst>
              <a:ext uri="{FF2B5EF4-FFF2-40B4-BE49-F238E27FC236}">
                <a16:creationId xmlns:a16="http://schemas.microsoft.com/office/drawing/2014/main" id="{5222FDA3-C9F8-D47B-63FB-2D80EC6E792F}"/>
              </a:ext>
            </a:extLst>
          </p:cNvPr>
          <p:cNvSpPr txBox="1"/>
          <p:nvPr/>
        </p:nvSpPr>
        <p:spPr>
          <a:xfrm>
            <a:off x="3395460" y="2514693"/>
            <a:ext cx="1669143" cy="307777"/>
          </a:xfrm>
          <a:prstGeom prst="rect">
            <a:avLst/>
          </a:prstGeom>
          <a:noFill/>
        </p:spPr>
        <p:txBody>
          <a:bodyPr wrap="square">
            <a:spAutoFit/>
          </a:bodyPr>
          <a:lstStyle/>
          <a:p>
            <a:pPr algn="ctr"/>
            <a:r>
              <a:rPr lang="ja-JP" altLang="en-US" sz="1400" b="1" dirty="0">
                <a:solidFill>
                  <a:schemeClr val="accent2">
                    <a:lumMod val="50000"/>
                  </a:schemeClr>
                </a:solidFill>
                <a:latin typeface="Meiryo UI" panose="020B0604030504040204" pitchFamily="50" charset="-128"/>
                <a:ea typeface="Meiryo UI" panose="020B0604030504040204" pitchFamily="50" charset="-128"/>
              </a:rPr>
              <a:t>どれかを案内される</a:t>
            </a:r>
          </a:p>
        </p:txBody>
      </p:sp>
      <p:cxnSp>
        <p:nvCxnSpPr>
          <p:cNvPr id="81" name="直線矢印コネクタ 80">
            <a:extLst>
              <a:ext uri="{FF2B5EF4-FFF2-40B4-BE49-F238E27FC236}">
                <a16:creationId xmlns:a16="http://schemas.microsoft.com/office/drawing/2014/main" id="{34A27A28-A724-BBF3-A192-5FD9AA214C8D}"/>
              </a:ext>
            </a:extLst>
          </p:cNvPr>
          <p:cNvCxnSpPr>
            <a:cxnSpLocks/>
            <a:stCxn id="14" idx="2"/>
            <a:endCxn id="36" idx="0"/>
          </p:cNvCxnSpPr>
          <p:nvPr/>
        </p:nvCxnSpPr>
        <p:spPr>
          <a:xfrm flipH="1">
            <a:off x="2034558" y="3925364"/>
            <a:ext cx="968410" cy="1018285"/>
          </a:xfrm>
          <a:prstGeom prst="straightConnector1">
            <a:avLst/>
          </a:prstGeom>
          <a:ln w="38100" cap="flat" cmpd="sng" algn="ctr">
            <a:solidFill>
              <a:schemeClr val="accent2">
                <a:lumMod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6" name="直線矢印コネクタ 85">
            <a:extLst>
              <a:ext uri="{FF2B5EF4-FFF2-40B4-BE49-F238E27FC236}">
                <a16:creationId xmlns:a16="http://schemas.microsoft.com/office/drawing/2014/main" id="{4E26BC1B-77E6-8EC4-33D1-895EE09A5200}"/>
              </a:ext>
            </a:extLst>
          </p:cNvPr>
          <p:cNvCxnSpPr>
            <a:cxnSpLocks/>
            <a:stCxn id="14" idx="2"/>
            <a:endCxn id="46" idx="0"/>
          </p:cNvCxnSpPr>
          <p:nvPr/>
        </p:nvCxnSpPr>
        <p:spPr>
          <a:xfrm>
            <a:off x="3002968" y="3925364"/>
            <a:ext cx="1046680" cy="1018285"/>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9" name="直線矢印コネクタ 88">
            <a:extLst>
              <a:ext uri="{FF2B5EF4-FFF2-40B4-BE49-F238E27FC236}">
                <a16:creationId xmlns:a16="http://schemas.microsoft.com/office/drawing/2014/main" id="{B1BC1A02-A6D6-84D2-0B86-578D9E90D865}"/>
              </a:ext>
            </a:extLst>
          </p:cNvPr>
          <p:cNvCxnSpPr>
            <a:cxnSpLocks/>
            <a:stCxn id="14" idx="2"/>
            <a:endCxn id="56" idx="0"/>
          </p:cNvCxnSpPr>
          <p:nvPr/>
        </p:nvCxnSpPr>
        <p:spPr>
          <a:xfrm>
            <a:off x="3002968" y="3925364"/>
            <a:ext cx="3093032" cy="1018285"/>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2" name="テキスト ボックス 91">
            <a:extLst>
              <a:ext uri="{FF2B5EF4-FFF2-40B4-BE49-F238E27FC236}">
                <a16:creationId xmlns:a16="http://schemas.microsoft.com/office/drawing/2014/main" id="{D15C7916-285B-4274-B05D-9AE1E13ACFAC}"/>
              </a:ext>
            </a:extLst>
          </p:cNvPr>
          <p:cNvSpPr txBox="1"/>
          <p:nvPr/>
        </p:nvSpPr>
        <p:spPr>
          <a:xfrm>
            <a:off x="849620" y="4259423"/>
            <a:ext cx="1669143" cy="307777"/>
          </a:xfrm>
          <a:prstGeom prst="rect">
            <a:avLst/>
          </a:prstGeom>
          <a:noFill/>
        </p:spPr>
        <p:txBody>
          <a:bodyPr wrap="square">
            <a:spAutoFit/>
          </a:bodyPr>
          <a:lstStyle/>
          <a:p>
            <a:pPr algn="ctr"/>
            <a:r>
              <a:rPr lang="ja-JP" altLang="en-US" sz="1400" b="1" dirty="0">
                <a:solidFill>
                  <a:schemeClr val="accent2">
                    <a:lumMod val="50000"/>
                  </a:schemeClr>
                </a:solidFill>
                <a:latin typeface="Meiryo UI" panose="020B0604030504040204" pitchFamily="50" charset="-128"/>
                <a:ea typeface="Meiryo UI" panose="020B0604030504040204" pitchFamily="50" charset="-128"/>
              </a:rPr>
              <a:t>どれかを案内される</a:t>
            </a:r>
          </a:p>
        </p:txBody>
      </p:sp>
      <p:sp>
        <p:nvSpPr>
          <p:cNvPr id="93" name="テキスト ボックス 92">
            <a:extLst>
              <a:ext uri="{FF2B5EF4-FFF2-40B4-BE49-F238E27FC236}">
                <a16:creationId xmlns:a16="http://schemas.microsoft.com/office/drawing/2014/main" id="{A1A14E7A-9010-94D8-C376-54BFC644C031}"/>
              </a:ext>
            </a:extLst>
          </p:cNvPr>
          <p:cNvSpPr txBox="1"/>
          <p:nvPr/>
        </p:nvSpPr>
        <p:spPr>
          <a:xfrm>
            <a:off x="4561188" y="5232966"/>
            <a:ext cx="802397" cy="307777"/>
          </a:xfrm>
          <a:prstGeom prst="rect">
            <a:avLst/>
          </a:prstGeom>
          <a:noFill/>
        </p:spPr>
        <p:txBody>
          <a:bodyPr wrap="square">
            <a:spAutoFit/>
          </a:bodyPr>
          <a:lstStyle/>
          <a:p>
            <a:pPr algn="ctr"/>
            <a:r>
              <a:rPr lang="en-US" altLang="ja-JP" sz="1400" b="1" dirty="0">
                <a:solidFill>
                  <a:schemeClr val="accent2">
                    <a:lumMod val="50000"/>
                  </a:schemeClr>
                </a:solidFill>
                <a:latin typeface="Meiryo UI" panose="020B0604030504040204" pitchFamily="50" charset="-128"/>
                <a:ea typeface="Meiryo UI" panose="020B0604030504040204" pitchFamily="50" charset="-128"/>
              </a:rPr>
              <a:t>……</a:t>
            </a:r>
            <a:endParaRPr lang="ja-JP" altLang="en-US" sz="14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94" name="テキスト ボックス 93">
            <a:extLst>
              <a:ext uri="{FF2B5EF4-FFF2-40B4-BE49-F238E27FC236}">
                <a16:creationId xmlns:a16="http://schemas.microsoft.com/office/drawing/2014/main" id="{0722E47D-E713-EAB2-E770-E67AC338CD71}"/>
              </a:ext>
            </a:extLst>
          </p:cNvPr>
          <p:cNvSpPr txBox="1"/>
          <p:nvPr/>
        </p:nvSpPr>
        <p:spPr>
          <a:xfrm>
            <a:off x="10470467" y="3460799"/>
            <a:ext cx="802397" cy="307777"/>
          </a:xfrm>
          <a:prstGeom prst="rect">
            <a:avLst/>
          </a:prstGeom>
          <a:noFill/>
        </p:spPr>
        <p:txBody>
          <a:bodyPr wrap="square">
            <a:spAutoFit/>
          </a:bodyPr>
          <a:lstStyle/>
          <a:p>
            <a:pPr algn="ctr"/>
            <a:r>
              <a:rPr lang="en-US" altLang="ja-JP" sz="1400" b="1" dirty="0">
                <a:solidFill>
                  <a:schemeClr val="accent2">
                    <a:lumMod val="50000"/>
                  </a:schemeClr>
                </a:solidFill>
                <a:latin typeface="Meiryo UI" panose="020B0604030504040204" pitchFamily="50" charset="-128"/>
                <a:ea typeface="Meiryo UI" panose="020B0604030504040204" pitchFamily="50" charset="-128"/>
              </a:rPr>
              <a:t>……</a:t>
            </a:r>
            <a:endParaRPr lang="ja-JP" altLang="en-US" sz="14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98" name="四角形: 角を丸くする 97">
            <a:extLst>
              <a:ext uri="{FF2B5EF4-FFF2-40B4-BE49-F238E27FC236}">
                <a16:creationId xmlns:a16="http://schemas.microsoft.com/office/drawing/2014/main" id="{9ED5709C-8A48-59CD-03D5-B1AAC0E464F9}"/>
              </a:ext>
            </a:extLst>
          </p:cNvPr>
          <p:cNvSpPr/>
          <p:nvPr/>
        </p:nvSpPr>
        <p:spPr>
          <a:xfrm>
            <a:off x="7501648" y="4943649"/>
            <a:ext cx="1090983"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99" name="グループ化 98">
            <a:extLst>
              <a:ext uri="{FF2B5EF4-FFF2-40B4-BE49-F238E27FC236}">
                <a16:creationId xmlns:a16="http://schemas.microsoft.com/office/drawing/2014/main" id="{2884CA81-0F8E-6899-1383-E3BD1C93C46F}"/>
              </a:ext>
            </a:extLst>
          </p:cNvPr>
          <p:cNvGrpSpPr/>
          <p:nvPr/>
        </p:nvGrpSpPr>
        <p:grpSpPr>
          <a:xfrm>
            <a:off x="7585683" y="5254099"/>
            <a:ext cx="880843" cy="335706"/>
            <a:chOff x="2626242" y="2849526"/>
            <a:chExt cx="1520456" cy="579474"/>
          </a:xfrm>
          <a:solidFill>
            <a:schemeClr val="accent2">
              <a:lumMod val="75000"/>
            </a:schemeClr>
          </a:solidFill>
        </p:grpSpPr>
        <p:sp>
          <p:nvSpPr>
            <p:cNvPr id="100" name="四角形: 角を丸くする 99">
              <a:extLst>
                <a:ext uri="{FF2B5EF4-FFF2-40B4-BE49-F238E27FC236}">
                  <a16:creationId xmlns:a16="http://schemas.microsoft.com/office/drawing/2014/main" id="{3CFFB93D-2622-1410-2010-78FE29606CD3}"/>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1" name="四角形: 角を丸くする 100">
              <a:extLst>
                <a:ext uri="{FF2B5EF4-FFF2-40B4-BE49-F238E27FC236}">
                  <a16:creationId xmlns:a16="http://schemas.microsoft.com/office/drawing/2014/main" id="{ADB63B6B-DF90-E9F4-E5C4-9970187EF8C3}"/>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02" name="直線コネクタ 101">
              <a:extLst>
                <a:ext uri="{FF2B5EF4-FFF2-40B4-BE49-F238E27FC236}">
                  <a16:creationId xmlns:a16="http://schemas.microsoft.com/office/drawing/2014/main" id="{A94B772F-289E-7D14-4D0F-B01F9B096E6D}"/>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03" name="直線コネクタ 102">
              <a:extLst>
                <a:ext uri="{FF2B5EF4-FFF2-40B4-BE49-F238E27FC236}">
                  <a16:creationId xmlns:a16="http://schemas.microsoft.com/office/drawing/2014/main" id="{839006ED-FA2A-42E6-6B71-460899EEFD97}"/>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04" name="直線コネクタ 103">
              <a:extLst>
                <a:ext uri="{FF2B5EF4-FFF2-40B4-BE49-F238E27FC236}">
                  <a16:creationId xmlns:a16="http://schemas.microsoft.com/office/drawing/2014/main" id="{EFF981E0-545D-3C8E-D570-CE3835CBD350}"/>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05" name="楕円 104">
              <a:extLst>
                <a:ext uri="{FF2B5EF4-FFF2-40B4-BE49-F238E27FC236}">
                  <a16:creationId xmlns:a16="http://schemas.microsoft.com/office/drawing/2014/main" id="{9F8CCF64-0212-C6B5-AE06-0ED17AB99DC1}"/>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F7390411-655A-85C1-9666-4B5CD601D405}"/>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8" name="テキスト ボックス 127">
            <a:extLst>
              <a:ext uri="{FF2B5EF4-FFF2-40B4-BE49-F238E27FC236}">
                <a16:creationId xmlns:a16="http://schemas.microsoft.com/office/drawing/2014/main" id="{9E43F3DB-1F99-D4F6-7C18-9097B83D8ED7}"/>
              </a:ext>
            </a:extLst>
          </p:cNvPr>
          <p:cNvSpPr txBox="1"/>
          <p:nvPr/>
        </p:nvSpPr>
        <p:spPr>
          <a:xfrm>
            <a:off x="9760625" y="5232966"/>
            <a:ext cx="561935" cy="307777"/>
          </a:xfrm>
          <a:prstGeom prst="rect">
            <a:avLst/>
          </a:prstGeom>
          <a:noFill/>
        </p:spPr>
        <p:txBody>
          <a:bodyPr wrap="square">
            <a:spAutoFit/>
          </a:bodyPr>
          <a:lstStyle/>
          <a:p>
            <a:pPr algn="ctr"/>
            <a:r>
              <a:rPr lang="en-US" altLang="ja-JP" sz="1400" b="1" dirty="0">
                <a:solidFill>
                  <a:schemeClr val="accent2">
                    <a:lumMod val="50000"/>
                  </a:schemeClr>
                </a:solidFill>
                <a:latin typeface="Meiryo UI" panose="020B0604030504040204" pitchFamily="50" charset="-128"/>
                <a:ea typeface="Meiryo UI" panose="020B0604030504040204" pitchFamily="50" charset="-128"/>
              </a:rPr>
              <a:t>……</a:t>
            </a:r>
            <a:endParaRPr lang="ja-JP" altLang="en-US" sz="14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29" name="四角形: 角を丸くする 128">
            <a:extLst>
              <a:ext uri="{FF2B5EF4-FFF2-40B4-BE49-F238E27FC236}">
                <a16:creationId xmlns:a16="http://schemas.microsoft.com/office/drawing/2014/main" id="{385EF03F-D77A-4405-77C8-299D33520035}"/>
              </a:ext>
            </a:extLst>
          </p:cNvPr>
          <p:cNvSpPr/>
          <p:nvPr/>
        </p:nvSpPr>
        <p:spPr>
          <a:xfrm>
            <a:off x="8669642" y="4943649"/>
            <a:ext cx="1090983"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30" name="グループ化 129">
            <a:extLst>
              <a:ext uri="{FF2B5EF4-FFF2-40B4-BE49-F238E27FC236}">
                <a16:creationId xmlns:a16="http://schemas.microsoft.com/office/drawing/2014/main" id="{842EC5BD-C0E2-E69D-F9A9-002644881829}"/>
              </a:ext>
            </a:extLst>
          </p:cNvPr>
          <p:cNvGrpSpPr/>
          <p:nvPr/>
        </p:nvGrpSpPr>
        <p:grpSpPr>
          <a:xfrm>
            <a:off x="8753677" y="5254099"/>
            <a:ext cx="880843" cy="335706"/>
            <a:chOff x="2626242" y="2849526"/>
            <a:chExt cx="1520456" cy="579474"/>
          </a:xfrm>
          <a:solidFill>
            <a:schemeClr val="accent2">
              <a:lumMod val="75000"/>
            </a:schemeClr>
          </a:solidFill>
        </p:grpSpPr>
        <p:sp>
          <p:nvSpPr>
            <p:cNvPr id="131" name="四角形: 角を丸くする 130">
              <a:extLst>
                <a:ext uri="{FF2B5EF4-FFF2-40B4-BE49-F238E27FC236}">
                  <a16:creationId xmlns:a16="http://schemas.microsoft.com/office/drawing/2014/main" id="{3179B798-0AC0-A55F-0041-9503FF13D473}"/>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2" name="四角形: 角を丸くする 131">
              <a:extLst>
                <a:ext uri="{FF2B5EF4-FFF2-40B4-BE49-F238E27FC236}">
                  <a16:creationId xmlns:a16="http://schemas.microsoft.com/office/drawing/2014/main" id="{ABC0C4E3-DE50-91D9-A858-036D37CB3401}"/>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33" name="直線コネクタ 132">
              <a:extLst>
                <a:ext uri="{FF2B5EF4-FFF2-40B4-BE49-F238E27FC236}">
                  <a16:creationId xmlns:a16="http://schemas.microsoft.com/office/drawing/2014/main" id="{7772FC7E-620F-9C34-115C-F4A8BE8F5B93}"/>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34" name="直線コネクタ 133">
              <a:extLst>
                <a:ext uri="{FF2B5EF4-FFF2-40B4-BE49-F238E27FC236}">
                  <a16:creationId xmlns:a16="http://schemas.microsoft.com/office/drawing/2014/main" id="{6B649ADA-E753-6740-7381-4840C888341F}"/>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35" name="直線コネクタ 134">
              <a:extLst>
                <a:ext uri="{FF2B5EF4-FFF2-40B4-BE49-F238E27FC236}">
                  <a16:creationId xmlns:a16="http://schemas.microsoft.com/office/drawing/2014/main" id="{D399F820-DC2E-2EC6-E9B5-97AF15ED3C79}"/>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36" name="楕円 135">
              <a:extLst>
                <a:ext uri="{FF2B5EF4-FFF2-40B4-BE49-F238E27FC236}">
                  <a16:creationId xmlns:a16="http://schemas.microsoft.com/office/drawing/2014/main" id="{D5830F4C-892F-28A6-CF90-AE79532C16D4}"/>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7" name="楕円 136">
              <a:extLst>
                <a:ext uri="{FF2B5EF4-FFF2-40B4-BE49-F238E27FC236}">
                  <a16:creationId xmlns:a16="http://schemas.microsoft.com/office/drawing/2014/main" id="{FFB70499-7E69-9A3D-823D-D0514CA328BD}"/>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38" name="四角形: 角を丸くする 137">
            <a:extLst>
              <a:ext uri="{FF2B5EF4-FFF2-40B4-BE49-F238E27FC236}">
                <a16:creationId xmlns:a16="http://schemas.microsoft.com/office/drawing/2014/main" id="{AF143E85-C4B0-780D-BA65-546B3BB73D8D}"/>
              </a:ext>
            </a:extLst>
          </p:cNvPr>
          <p:cNvSpPr/>
          <p:nvPr/>
        </p:nvSpPr>
        <p:spPr>
          <a:xfrm>
            <a:off x="10322560" y="4943649"/>
            <a:ext cx="1090983" cy="728569"/>
          </a:xfrm>
          <a:prstGeom prst="roundRect">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39" name="グループ化 138">
            <a:extLst>
              <a:ext uri="{FF2B5EF4-FFF2-40B4-BE49-F238E27FC236}">
                <a16:creationId xmlns:a16="http://schemas.microsoft.com/office/drawing/2014/main" id="{4BDFD1EC-71F6-A7BC-2B83-55C90D25A622}"/>
              </a:ext>
            </a:extLst>
          </p:cNvPr>
          <p:cNvGrpSpPr/>
          <p:nvPr/>
        </p:nvGrpSpPr>
        <p:grpSpPr>
          <a:xfrm>
            <a:off x="10406595" y="5254099"/>
            <a:ext cx="880843" cy="335706"/>
            <a:chOff x="2626242" y="2849526"/>
            <a:chExt cx="1520456" cy="579474"/>
          </a:xfrm>
          <a:solidFill>
            <a:schemeClr val="accent2">
              <a:lumMod val="75000"/>
            </a:schemeClr>
          </a:solidFill>
        </p:grpSpPr>
        <p:sp>
          <p:nvSpPr>
            <p:cNvPr id="140" name="四角形: 角を丸くする 139">
              <a:extLst>
                <a:ext uri="{FF2B5EF4-FFF2-40B4-BE49-F238E27FC236}">
                  <a16:creationId xmlns:a16="http://schemas.microsoft.com/office/drawing/2014/main" id="{D7751699-C389-F9BD-2467-7A04288100C9}"/>
                </a:ext>
              </a:extLst>
            </p:cNvPr>
            <p:cNvSpPr/>
            <p:nvPr/>
          </p:nvSpPr>
          <p:spPr>
            <a:xfrm>
              <a:off x="2626242" y="2849526"/>
              <a:ext cx="1520456" cy="579474"/>
            </a:xfrm>
            <a:prstGeom prst="roundRect">
              <a:avLst/>
            </a:prstGeom>
            <a:grp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1" name="四角形: 角を丸くする 140">
              <a:extLst>
                <a:ext uri="{FF2B5EF4-FFF2-40B4-BE49-F238E27FC236}">
                  <a16:creationId xmlns:a16="http://schemas.microsoft.com/office/drawing/2014/main" id="{75C27348-3B1C-CB95-E3A1-0C87E1303B71}"/>
                </a:ext>
              </a:extLst>
            </p:cNvPr>
            <p:cNvSpPr/>
            <p:nvPr/>
          </p:nvSpPr>
          <p:spPr>
            <a:xfrm>
              <a:off x="3016776" y="2890801"/>
              <a:ext cx="1072771" cy="500099"/>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latin typeface="Meiryo UI" panose="020B0604030504040204" pitchFamily="50" charset="-128"/>
                  <a:ea typeface="Meiryo UI" panose="020B0604030504040204" pitchFamily="50" charset="-128"/>
                </a:rPr>
                <a:t>DNS</a:t>
              </a:r>
              <a:endParaRPr kumimoji="1" lang="ja-JP" altLang="en-US" sz="1200" dirty="0">
                <a:latin typeface="Meiryo UI" panose="020B0604030504040204" pitchFamily="50" charset="-128"/>
                <a:ea typeface="Meiryo UI" panose="020B0604030504040204" pitchFamily="50" charset="-128"/>
              </a:endParaRPr>
            </a:p>
          </p:txBody>
        </p:sp>
        <p:cxnSp>
          <p:nvCxnSpPr>
            <p:cNvPr id="142" name="直線コネクタ 141">
              <a:extLst>
                <a:ext uri="{FF2B5EF4-FFF2-40B4-BE49-F238E27FC236}">
                  <a16:creationId xmlns:a16="http://schemas.microsoft.com/office/drawing/2014/main" id="{3A7E4820-99B1-39F3-97CE-58B1F9F82D9A}"/>
                </a:ext>
              </a:extLst>
            </p:cNvPr>
            <p:cNvCxnSpPr/>
            <p:nvPr/>
          </p:nvCxnSpPr>
          <p:spPr>
            <a:xfrm>
              <a:off x="2686050" y="2890801"/>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43" name="直線コネクタ 142">
              <a:extLst>
                <a:ext uri="{FF2B5EF4-FFF2-40B4-BE49-F238E27FC236}">
                  <a16:creationId xmlns:a16="http://schemas.microsoft.com/office/drawing/2014/main" id="{829DBF84-22DA-FB94-5830-37114E4ED14E}"/>
                </a:ext>
              </a:extLst>
            </p:cNvPr>
            <p:cNvCxnSpPr/>
            <p:nvPr/>
          </p:nvCxnSpPr>
          <p:spPr>
            <a:xfrm>
              <a:off x="2686050" y="2997164"/>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cxnSp>
          <p:nvCxnSpPr>
            <p:cNvPr id="144" name="直線コネクタ 143">
              <a:extLst>
                <a:ext uri="{FF2B5EF4-FFF2-40B4-BE49-F238E27FC236}">
                  <a16:creationId xmlns:a16="http://schemas.microsoft.com/office/drawing/2014/main" id="{34264CC3-3DB3-A7B2-6CD5-0EB4B2F67B9C}"/>
                </a:ext>
              </a:extLst>
            </p:cNvPr>
            <p:cNvCxnSpPr/>
            <p:nvPr/>
          </p:nvCxnSpPr>
          <p:spPr>
            <a:xfrm>
              <a:off x="2686050" y="3103526"/>
              <a:ext cx="276225" cy="0"/>
            </a:xfrm>
            <a:prstGeom prst="line">
              <a:avLst/>
            </a:prstGeom>
            <a:grpFill/>
          </p:spPr>
          <p:style>
            <a:lnRef idx="2">
              <a:schemeClr val="accent1">
                <a:shade val="15000"/>
              </a:schemeClr>
            </a:lnRef>
            <a:fillRef idx="1">
              <a:schemeClr val="accent1"/>
            </a:fillRef>
            <a:effectRef idx="0">
              <a:schemeClr val="accent1"/>
            </a:effectRef>
            <a:fontRef idx="minor">
              <a:schemeClr val="lt1"/>
            </a:fontRef>
          </p:style>
        </p:cxnSp>
        <p:sp>
          <p:nvSpPr>
            <p:cNvPr id="145" name="楕円 144">
              <a:extLst>
                <a:ext uri="{FF2B5EF4-FFF2-40B4-BE49-F238E27FC236}">
                  <a16:creationId xmlns:a16="http://schemas.microsoft.com/office/drawing/2014/main" id="{35F2CA77-D5D8-E1F2-86C7-C6A339BDC710}"/>
                </a:ext>
              </a:extLst>
            </p:cNvPr>
            <p:cNvSpPr/>
            <p:nvPr/>
          </p:nvSpPr>
          <p:spPr>
            <a:xfrm>
              <a:off x="2686050"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6" name="楕円 145">
              <a:extLst>
                <a:ext uri="{FF2B5EF4-FFF2-40B4-BE49-F238E27FC236}">
                  <a16:creationId xmlns:a16="http://schemas.microsoft.com/office/drawing/2014/main" id="{E9ABB005-9A11-E1D4-080E-0D08C31BAE1A}"/>
                </a:ext>
              </a:extLst>
            </p:cNvPr>
            <p:cNvSpPr/>
            <p:nvPr/>
          </p:nvSpPr>
          <p:spPr>
            <a:xfrm>
              <a:off x="2823101" y="3183713"/>
              <a:ext cx="82550" cy="8255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cxnSp>
        <p:nvCxnSpPr>
          <p:cNvPr id="147" name="直線矢印コネクタ 146">
            <a:extLst>
              <a:ext uri="{FF2B5EF4-FFF2-40B4-BE49-F238E27FC236}">
                <a16:creationId xmlns:a16="http://schemas.microsoft.com/office/drawing/2014/main" id="{A7EFA145-62E7-68CA-3B79-7028FCFA0ADD}"/>
              </a:ext>
            </a:extLst>
          </p:cNvPr>
          <p:cNvCxnSpPr>
            <a:cxnSpLocks/>
            <a:stCxn id="25" idx="2"/>
            <a:endCxn id="98" idx="0"/>
          </p:cNvCxnSpPr>
          <p:nvPr/>
        </p:nvCxnSpPr>
        <p:spPr>
          <a:xfrm>
            <a:off x="7798488" y="3925364"/>
            <a:ext cx="248652" cy="1018285"/>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0" name="直線矢印コネクタ 149">
            <a:extLst>
              <a:ext uri="{FF2B5EF4-FFF2-40B4-BE49-F238E27FC236}">
                <a16:creationId xmlns:a16="http://schemas.microsoft.com/office/drawing/2014/main" id="{0FBC665A-95CC-A875-125A-62FB9CC9A805}"/>
              </a:ext>
            </a:extLst>
          </p:cNvPr>
          <p:cNvCxnSpPr>
            <a:cxnSpLocks/>
            <a:stCxn id="25" idx="2"/>
            <a:endCxn id="129" idx="0"/>
          </p:cNvCxnSpPr>
          <p:nvPr/>
        </p:nvCxnSpPr>
        <p:spPr>
          <a:xfrm>
            <a:off x="7798488" y="3925364"/>
            <a:ext cx="1416646" cy="1018285"/>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3" name="直線矢印コネクタ 152">
            <a:extLst>
              <a:ext uri="{FF2B5EF4-FFF2-40B4-BE49-F238E27FC236}">
                <a16:creationId xmlns:a16="http://schemas.microsoft.com/office/drawing/2014/main" id="{DBF53236-31C7-2D71-45BC-A42F3C7E5D79}"/>
              </a:ext>
            </a:extLst>
          </p:cNvPr>
          <p:cNvCxnSpPr>
            <a:cxnSpLocks/>
            <a:stCxn id="25" idx="2"/>
            <a:endCxn id="138" idx="0"/>
          </p:cNvCxnSpPr>
          <p:nvPr/>
        </p:nvCxnSpPr>
        <p:spPr>
          <a:xfrm>
            <a:off x="7798488" y="3925364"/>
            <a:ext cx="3069564" cy="1018285"/>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56" name="テキスト ボックス 155">
            <a:extLst>
              <a:ext uri="{FF2B5EF4-FFF2-40B4-BE49-F238E27FC236}">
                <a16:creationId xmlns:a16="http://schemas.microsoft.com/office/drawing/2014/main" id="{E4B3977E-039B-57AA-3050-B8A0AA4D61D4}"/>
              </a:ext>
            </a:extLst>
          </p:cNvPr>
          <p:cNvSpPr txBox="1"/>
          <p:nvPr/>
        </p:nvSpPr>
        <p:spPr>
          <a:xfrm>
            <a:off x="6229838" y="4259423"/>
            <a:ext cx="1669143" cy="307777"/>
          </a:xfrm>
          <a:prstGeom prst="rect">
            <a:avLst/>
          </a:prstGeom>
          <a:noFill/>
        </p:spPr>
        <p:txBody>
          <a:bodyPr wrap="square">
            <a:spAutoFit/>
          </a:bodyPr>
          <a:lstStyle/>
          <a:p>
            <a:pPr algn="ctr"/>
            <a:r>
              <a:rPr lang="ja-JP" altLang="en-US" sz="1400" b="1" dirty="0">
                <a:solidFill>
                  <a:schemeClr val="accent2">
                    <a:lumMod val="50000"/>
                  </a:schemeClr>
                </a:solidFill>
                <a:latin typeface="Meiryo UI" panose="020B0604030504040204" pitchFamily="50" charset="-128"/>
                <a:ea typeface="Meiryo UI" panose="020B0604030504040204" pitchFamily="50" charset="-128"/>
              </a:rPr>
              <a:t>どれかを案内される</a:t>
            </a:r>
          </a:p>
        </p:txBody>
      </p:sp>
      <p:cxnSp>
        <p:nvCxnSpPr>
          <p:cNvPr id="157" name="直線矢印コネクタ 156">
            <a:extLst>
              <a:ext uri="{FF2B5EF4-FFF2-40B4-BE49-F238E27FC236}">
                <a16:creationId xmlns:a16="http://schemas.microsoft.com/office/drawing/2014/main" id="{694AF549-A678-F4D9-BEDD-2CD37234AB89}"/>
              </a:ext>
            </a:extLst>
          </p:cNvPr>
          <p:cNvCxnSpPr>
            <a:cxnSpLocks/>
            <a:stCxn id="36" idx="2"/>
          </p:cNvCxnSpPr>
          <p:nvPr/>
        </p:nvCxnSpPr>
        <p:spPr>
          <a:xfrm flipH="1">
            <a:off x="1524000" y="5672218"/>
            <a:ext cx="510558" cy="809862"/>
          </a:xfrm>
          <a:prstGeom prst="straightConnector1">
            <a:avLst/>
          </a:prstGeom>
          <a:ln w="38100" cap="flat" cmpd="sng" algn="ctr">
            <a:solidFill>
              <a:schemeClr val="accent2">
                <a:lumMod val="50000"/>
              </a:schemeClr>
            </a:solidFill>
            <a:prstDash val="sysDot"/>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60" name="テキスト ボックス 159">
            <a:extLst>
              <a:ext uri="{FF2B5EF4-FFF2-40B4-BE49-F238E27FC236}">
                <a16:creationId xmlns:a16="http://schemas.microsoft.com/office/drawing/2014/main" id="{8ACC52F5-4F43-0A11-2E8D-94F23943BBCF}"/>
              </a:ext>
            </a:extLst>
          </p:cNvPr>
          <p:cNvSpPr txBox="1"/>
          <p:nvPr/>
        </p:nvSpPr>
        <p:spPr>
          <a:xfrm>
            <a:off x="1862169" y="5877567"/>
            <a:ext cx="2764123" cy="523220"/>
          </a:xfrm>
          <a:prstGeom prst="rect">
            <a:avLst/>
          </a:prstGeom>
          <a:noFill/>
        </p:spPr>
        <p:txBody>
          <a:bodyPr wrap="square">
            <a:spAutoFit/>
          </a:bodyPr>
          <a:lstStyle/>
          <a:p>
            <a:r>
              <a:rPr lang="ja-JP" altLang="en-US" sz="1400" b="1" dirty="0">
                <a:solidFill>
                  <a:schemeClr val="accent2">
                    <a:lumMod val="50000"/>
                  </a:schemeClr>
                </a:solidFill>
                <a:latin typeface="Meiryo UI" panose="020B0604030504040204" pitchFamily="50" charset="-128"/>
                <a:ea typeface="Meiryo UI" panose="020B0604030504040204" pitchFamily="50" charset="-128"/>
              </a:rPr>
              <a:t>この先でさらに別な</a:t>
            </a:r>
            <a:br>
              <a:rPr lang="en-US" altLang="ja-JP" sz="1400" b="1" dirty="0">
                <a:solidFill>
                  <a:schemeClr val="accent2">
                    <a:lumMod val="50000"/>
                  </a:schemeClr>
                </a:solidFill>
                <a:latin typeface="Meiryo UI" panose="020B0604030504040204" pitchFamily="50" charset="-128"/>
                <a:ea typeface="Meiryo UI" panose="020B0604030504040204" pitchFamily="50" charset="-128"/>
              </a:rPr>
            </a:br>
            <a:r>
              <a:rPr lang="ja-JP" altLang="en-US" sz="1400" b="1" dirty="0">
                <a:solidFill>
                  <a:schemeClr val="accent2">
                    <a:lumMod val="50000"/>
                  </a:schemeClr>
                </a:solidFill>
                <a:latin typeface="Meiryo UI" panose="020B0604030504040204" pitchFamily="50" charset="-128"/>
                <a:ea typeface="Meiryo UI" panose="020B0604030504040204" pitchFamily="50" charset="-128"/>
              </a:rPr>
              <a:t>権威サーバを案内されることもある</a:t>
            </a:r>
          </a:p>
        </p:txBody>
      </p:sp>
      <p:sp>
        <p:nvSpPr>
          <p:cNvPr id="162" name="テキスト ボックス 161">
            <a:extLst>
              <a:ext uri="{FF2B5EF4-FFF2-40B4-BE49-F238E27FC236}">
                <a16:creationId xmlns:a16="http://schemas.microsoft.com/office/drawing/2014/main" id="{91F07A41-047A-AC65-7824-12D9885350B0}"/>
              </a:ext>
            </a:extLst>
          </p:cNvPr>
          <p:cNvSpPr txBox="1"/>
          <p:nvPr/>
        </p:nvSpPr>
        <p:spPr>
          <a:xfrm>
            <a:off x="291914" y="4915835"/>
            <a:ext cx="1155075" cy="830997"/>
          </a:xfrm>
          <a:prstGeom prst="rect">
            <a:avLst/>
          </a:prstGeom>
          <a:noFill/>
        </p:spPr>
        <p:txBody>
          <a:bodyPr wrap="square">
            <a:spAutoFit/>
          </a:bodyPr>
          <a:lstStyle/>
          <a:p>
            <a:r>
              <a:rPr lang="en-US" altLang="ja-JP" sz="1200" b="1" dirty="0">
                <a:latin typeface="Meiryo UI" panose="020B0604030504040204" pitchFamily="50" charset="-128"/>
                <a:ea typeface="Meiryo UI" panose="020B0604030504040204" pitchFamily="50" charset="-128"/>
              </a:rPr>
              <a:t>kohokyo.or.jp</a:t>
            </a:r>
            <a:r>
              <a:rPr lang="ja-JP" altLang="en-US" sz="1200" b="1" dirty="0">
                <a:latin typeface="Meiryo UI" panose="020B0604030504040204" pitchFamily="50" charset="-128"/>
                <a:ea typeface="Meiryo UI" panose="020B0604030504040204" pitchFamily="50" charset="-128"/>
              </a:rPr>
              <a:t>の</a:t>
            </a:r>
            <a:r>
              <a:rPr lang="en-US" altLang="ja-JP" sz="1200" b="1" dirty="0">
                <a:latin typeface="Meiryo UI" panose="020B0604030504040204" pitchFamily="50" charset="-128"/>
                <a:ea typeface="Meiryo UI" panose="020B0604030504040204" pitchFamily="50" charset="-128"/>
              </a:rPr>
              <a:t>IP</a:t>
            </a:r>
            <a:r>
              <a:rPr lang="ja-JP" altLang="en-US" sz="1200" b="1" dirty="0">
                <a:latin typeface="Meiryo UI" panose="020B0604030504040204" pitchFamily="50" charset="-128"/>
                <a:ea typeface="Meiryo UI" panose="020B0604030504040204" pitchFamily="50" charset="-128"/>
              </a:rPr>
              <a:t>を本当に知っているのはここ</a:t>
            </a:r>
            <a:endParaRPr lang="ja-JP" altLang="en-US" sz="1200" b="1" dirty="0"/>
          </a:p>
        </p:txBody>
      </p:sp>
    </p:spTree>
    <p:extLst>
      <p:ext uri="{BB962C8B-B14F-4D97-AF65-F5344CB8AC3E}">
        <p14:creationId xmlns:p14="http://schemas.microsoft.com/office/powerpoint/2010/main" val="33851269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none" rtlCol="0" anchor="ctr"/>
      <a:lstStyle>
        <a:defPPr algn="ctr">
          <a:defRPr kumimoji="1" sz="1200" dirty="0" smtClean="0">
            <a:latin typeface="Meiryo UI" panose="020B0604030504040204" pitchFamily="50" charset="-128"/>
            <a:ea typeface="Meiryo UI" panose="020B0604030504040204"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master</Template>
  <TotalTime>521</TotalTime>
  <Words>6084</Words>
  <Application>Microsoft Office PowerPoint</Application>
  <PresentationFormat>ワイド画面</PresentationFormat>
  <Paragraphs>779</Paragraphs>
  <Slides>45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45</vt:i4>
      </vt:variant>
    </vt:vector>
  </HeadingPairs>
  <TitlesOfParts>
    <vt:vector size="50" baseType="lpstr">
      <vt:lpstr>HG創英角ｺﾞｼｯｸUB</vt:lpstr>
      <vt:lpstr>Meiryo UI</vt:lpstr>
      <vt:lpstr>游ゴシック</vt:lpstr>
      <vt:lpstr>Arial</vt:lpstr>
      <vt:lpstr>Office テーマ</vt:lpstr>
      <vt:lpstr>DNSとセキュリティ</vt:lpstr>
      <vt:lpstr>もくじ</vt:lpstr>
      <vt:lpstr>DNS: Domain Name System</vt:lpstr>
      <vt:lpstr>DNSの仕組み</vt:lpstr>
      <vt:lpstr>はじめに知ってほしいこと</vt:lpstr>
      <vt:lpstr>（我々は）どのように使っている？</vt:lpstr>
      <vt:lpstr>（我々は）どのように使っている？</vt:lpstr>
      <vt:lpstr>仕組み①　DNSサーバには種類がある</vt:lpstr>
      <vt:lpstr>仕組み②　権威サーバは階層構造　</vt:lpstr>
      <vt:lpstr>仕組み③　キャッシュDNSサーバはメモる</vt:lpstr>
      <vt:lpstr>仕組み③　キャッシュDNSサーバはメモる</vt:lpstr>
      <vt:lpstr>仕組み③　キャッシュDNSサーバはメモる</vt:lpstr>
      <vt:lpstr>DNSキャッシュサーバも無数にある</vt:lpstr>
      <vt:lpstr>DNSは何に使われるか</vt:lpstr>
      <vt:lpstr>IPアドレスだけじゃない</vt:lpstr>
      <vt:lpstr>メールの送り先を指定する</vt:lpstr>
      <vt:lpstr>「これは別なサーバのことなんだ」とたらい回す</vt:lpstr>
      <vt:lpstr>電子メールの安全を確保する</vt:lpstr>
      <vt:lpstr>電子メールの安全を確保する</vt:lpstr>
      <vt:lpstr>ドメインの持ち主の本人確認</vt:lpstr>
      <vt:lpstr>DNSは何に使われるか、のまとめ</vt:lpstr>
      <vt:lpstr>サイバー攻撃とDNSサーバ</vt:lpstr>
      <vt:lpstr>権威DNSサーバとサイバー攻撃</vt:lpstr>
      <vt:lpstr>最悪シナリオ：権威サーバが侵略されたら</vt:lpstr>
      <vt:lpstr>最悪シナリオ：権威サーバが侵略されたら</vt:lpstr>
      <vt:lpstr>侵略に気づいた！やべぇ、すぐ線を引っこ抜いた！</vt:lpstr>
      <vt:lpstr>では、権威DNSサーバはどうすればいいのか</vt:lpstr>
      <vt:lpstr>キャッシュサーバへのサイバー攻撃</vt:lpstr>
      <vt:lpstr>キャッシュサーバへのサイバー攻撃</vt:lpstr>
      <vt:lpstr>キャッシュサーバでのサイバー攻撃</vt:lpstr>
      <vt:lpstr>キャッシュサーバでのサイバー攻撃</vt:lpstr>
      <vt:lpstr>キャッシュサーバでのサイバー攻撃</vt:lpstr>
      <vt:lpstr>OSINTとDNSサーバ</vt:lpstr>
      <vt:lpstr>OSINTとDNSサーバ</vt:lpstr>
      <vt:lpstr>OSINTとDNSサーバ</vt:lpstr>
      <vt:lpstr>OSINTとDNSサーバ</vt:lpstr>
      <vt:lpstr>OSINTとDNSサーバ</vt:lpstr>
      <vt:lpstr>OSINTとDNSサーバ</vt:lpstr>
      <vt:lpstr>OSINTとDNSサーバ</vt:lpstr>
      <vt:lpstr>OSINTとDNSサーバ</vt:lpstr>
      <vt:lpstr>OSINTとDNSサーバ</vt:lpstr>
      <vt:lpstr>OSINTとDNSサーバ</vt:lpstr>
      <vt:lpstr>まとめ</vt:lpstr>
      <vt:lpstr>DNS: Domain Name System</vt:lpstr>
      <vt:lpstr>おしまい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Satoshi KAWAMOTO</dc:creator>
  <cp:lastModifiedBy>Satoshi KAWAMOTO</cp:lastModifiedBy>
  <cp:revision>1</cp:revision>
  <dcterms:created xsi:type="dcterms:W3CDTF">2026-02-13T14:09:49Z</dcterms:created>
  <dcterms:modified xsi:type="dcterms:W3CDTF">2026-02-15T16:12:52Z</dcterms:modified>
</cp:coreProperties>
</file>